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6" r:id="rId1"/>
  </p:sldMasterIdLst>
  <p:notesMasterIdLst>
    <p:notesMasterId r:id="rId20"/>
  </p:notesMasterIdLst>
  <p:sldIdLst>
    <p:sldId id="256" r:id="rId2"/>
    <p:sldId id="277" r:id="rId3"/>
    <p:sldId id="278" r:id="rId4"/>
    <p:sldId id="268" r:id="rId5"/>
    <p:sldId id="265" r:id="rId6"/>
    <p:sldId id="279" r:id="rId7"/>
    <p:sldId id="266" r:id="rId8"/>
    <p:sldId id="267" r:id="rId9"/>
    <p:sldId id="283" r:id="rId10"/>
    <p:sldId id="280" r:id="rId11"/>
    <p:sldId id="281" r:id="rId12"/>
    <p:sldId id="282" r:id="rId13"/>
    <p:sldId id="284" r:id="rId14"/>
    <p:sldId id="269" r:id="rId15"/>
    <p:sldId id="272" r:id="rId16"/>
    <p:sldId id="275" r:id="rId17"/>
    <p:sldId id="276" r:id="rId18"/>
    <p:sldId id="26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45" autoAdjust="0"/>
    <p:restoredTop sz="94660"/>
  </p:normalViewPr>
  <p:slideViewPr>
    <p:cSldViewPr snapToGrid="0">
      <p:cViewPr varScale="1">
        <p:scale>
          <a:sx n="116" d="100"/>
          <a:sy n="116" d="100"/>
        </p:scale>
        <p:origin x="37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03D6D9-57ED-4AD0-855B-DE2C58B71858}" type="datetimeFigureOut">
              <a:rPr lang="en-US" smtClean="0"/>
              <a:t>4/28/2017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5DD70E-B4F1-4473-BFCF-4993FED6C322}" type="slidenum">
              <a:rPr lang="en-US" smtClean="0"/>
              <a:t>‹#›</a:t>
            </a:fld>
            <a:endParaRPr lang="en-US"/>
          </a:p>
        </p:txBody>
      </p:sp>
    </p:spTree>
    <p:extLst>
      <p:ext uri="{BB962C8B-B14F-4D97-AF65-F5344CB8AC3E}">
        <p14:creationId xmlns:p14="http://schemas.microsoft.com/office/powerpoint/2010/main" val="41981864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ncbi.nlm.nih.gov/pubmed?term=Vartanian%20LR%5bAuthor%5d&amp;cauthor=true&amp;cauthor_uid=17329656" TargetMode="External"/><Relationship Id="rId2" Type="http://schemas.openxmlformats.org/officeDocument/2006/relationships/slide" Target="../slides/slide11.xml"/><Relationship Id="rId1" Type="http://schemas.openxmlformats.org/officeDocument/2006/relationships/notesMaster" Target="../notesMasters/notesMaster1.xml"/><Relationship Id="rId5" Type="http://schemas.openxmlformats.org/officeDocument/2006/relationships/hyperlink" Target="http://www.ncbi.nlm.nih.gov/pubmed?term=Brownell%20KD%5bAuthor%5d&amp;cauthor=true&amp;cauthor_uid=17329656" TargetMode="External"/><Relationship Id="rId4" Type="http://schemas.openxmlformats.org/officeDocument/2006/relationships/hyperlink" Target="http://www.ncbi.nlm.nih.gov/pubmed?term=Schwartz%20MB%5bAuthor%5d&amp;cauthor=true&amp;cauthor_uid=17329656"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2247A91A-ACCD-4FD4-9A37-19CCE1FE9545}" type="slidenum">
              <a:rPr lang="en-US" smtClean="0">
                <a:solidFill>
                  <a:srgbClr val="000000"/>
                </a:solidFill>
              </a:rPr>
              <a:pPr/>
              <a:t>6</a:t>
            </a:fld>
            <a:endParaRPr lang="en-US" smtClean="0">
              <a:solidFill>
                <a:srgbClr val="000000"/>
              </a:solidFill>
            </a:endParaRPr>
          </a:p>
        </p:txBody>
      </p:sp>
      <p:sp>
        <p:nvSpPr>
          <p:cNvPr id="22531" name="Rectangle 2"/>
          <p:cNvSpPr>
            <a:spLocks noGrp="1" noRot="1" noChangeAspect="1" noChangeArrowheads="1" noTextEdit="1"/>
          </p:cNvSpPr>
          <p:nvPr>
            <p:ph type="sldImg"/>
          </p:nvPr>
        </p:nvSpPr>
        <p:spPr>
          <a:xfrm>
            <a:off x="328613" y="650875"/>
            <a:ext cx="6188075" cy="3481388"/>
          </a:xfrm>
          <a:ln/>
        </p:spPr>
      </p:sp>
      <p:sp>
        <p:nvSpPr>
          <p:cNvPr id="22532" name="Rectangle 3"/>
          <p:cNvSpPr>
            <a:spLocks noGrp="1" noChangeArrowheads="1"/>
          </p:cNvSpPr>
          <p:nvPr>
            <p:ph type="body" idx="1"/>
          </p:nvPr>
        </p:nvSpPr>
        <p:spPr>
          <a:xfrm>
            <a:off x="919163" y="4351338"/>
            <a:ext cx="5010150" cy="4132262"/>
          </a:xfrm>
          <a:noFill/>
          <a:ln/>
        </p:spPr>
        <p:txBody>
          <a:bodyPr/>
          <a:lstStyle/>
          <a:p>
            <a:pPr eaLnBrk="1" hangingPunct="1"/>
            <a:endParaRPr lang="en-US" smtClean="0"/>
          </a:p>
        </p:txBody>
      </p:sp>
    </p:spTree>
    <p:extLst>
      <p:ext uri="{BB962C8B-B14F-4D97-AF65-F5344CB8AC3E}">
        <p14:creationId xmlns:p14="http://schemas.microsoft.com/office/powerpoint/2010/main" val="2352228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pPr marL="177588" indent="-177588">
              <a:buFont typeface="Arial" pitchFamily="34" charset="0"/>
              <a:buChar char="•"/>
            </a:pPr>
            <a:r>
              <a:rPr lang="en-US" dirty="0" smtClean="0"/>
              <a:t>A systematic review of more than 88 studies found </a:t>
            </a:r>
            <a:r>
              <a:rPr lang="en-US" dirty="0"/>
              <a:t>clear associations of </a:t>
            </a:r>
            <a:r>
              <a:rPr lang="en-US" dirty="0" smtClean="0"/>
              <a:t>soft drink intake </a:t>
            </a:r>
            <a:r>
              <a:rPr lang="en-US" dirty="0"/>
              <a:t>with increased energy intake and body weight. </a:t>
            </a:r>
            <a:endParaRPr lang="en-US" dirty="0" smtClean="0"/>
          </a:p>
          <a:p>
            <a:pPr marL="177588" indent="-177588">
              <a:buFont typeface="Arial" pitchFamily="34" charset="0"/>
              <a:buChar char="•"/>
            </a:pPr>
            <a:r>
              <a:rPr lang="en-US" dirty="0" smtClean="0"/>
              <a:t>Soft</a:t>
            </a:r>
            <a:r>
              <a:rPr lang="en-US" baseline="0" dirty="0" smtClean="0"/>
              <a:t> drink </a:t>
            </a:r>
            <a:r>
              <a:rPr lang="en-US" dirty="0" smtClean="0"/>
              <a:t>intake </a:t>
            </a:r>
            <a:r>
              <a:rPr lang="en-US" dirty="0"/>
              <a:t>also was associated with lower intakes of milk, calcium, and other nutrients and with an increased risk of several medical problems (e.g., diabetes). </a:t>
            </a:r>
            <a:endParaRPr lang="en-US" dirty="0" smtClean="0"/>
          </a:p>
          <a:p>
            <a:pPr marL="177588" indent="-177588">
              <a:buFont typeface="Arial" pitchFamily="34" charset="0"/>
              <a:buChar char="•"/>
            </a:pPr>
            <a:endParaRPr lang="en-US" dirty="0"/>
          </a:p>
          <a:p>
            <a:r>
              <a:rPr lang="en-US" b="1" dirty="0" smtClean="0"/>
              <a:t>Other Findings: </a:t>
            </a:r>
          </a:p>
          <a:p>
            <a:pPr marL="177588" indent="-177588">
              <a:buFont typeface="Arial" pitchFamily="34" charset="0"/>
              <a:buChar char="•"/>
            </a:pPr>
            <a:r>
              <a:rPr lang="en-US" dirty="0" smtClean="0"/>
              <a:t>Study </a:t>
            </a:r>
            <a:r>
              <a:rPr lang="en-US" dirty="0"/>
              <a:t>design significantly influenced results: larger effect sizes were observed in studies with stronger methods (longitudinal and experimental </a:t>
            </a:r>
            <a:r>
              <a:rPr lang="en-US" dirty="0" err="1"/>
              <a:t>vs</a:t>
            </a:r>
            <a:r>
              <a:rPr lang="en-US" dirty="0"/>
              <a:t> cross-sectional studies). Several other factors also moderated effect sizes (e.g., gender, age, beverage type). </a:t>
            </a:r>
            <a:endParaRPr lang="en-US" dirty="0" smtClean="0"/>
          </a:p>
          <a:p>
            <a:pPr marL="177588" indent="-177588">
              <a:buFont typeface="Arial" pitchFamily="34" charset="0"/>
              <a:buChar char="•"/>
            </a:pPr>
            <a:r>
              <a:rPr lang="en-US" dirty="0" smtClean="0"/>
              <a:t>Finally</a:t>
            </a:r>
            <a:r>
              <a:rPr lang="en-US" dirty="0"/>
              <a:t>, studies funded by the food industry reported significantly smaller effects than did non-industry-funded studies. </a:t>
            </a:r>
          </a:p>
          <a:p>
            <a:pPr marL="177588" indent="-177588">
              <a:buFont typeface="Arial" pitchFamily="34" charset="0"/>
              <a:buChar char="•"/>
            </a:pPr>
            <a:r>
              <a:rPr lang="en-US" dirty="0" smtClean="0"/>
              <a:t>Recommendations </a:t>
            </a:r>
            <a:r>
              <a:rPr lang="en-US" dirty="0"/>
              <a:t>to reduce population soft drink consumption are strongly supported by the available science</a:t>
            </a:r>
            <a:r>
              <a:rPr lang="en-US" dirty="0" smtClean="0"/>
              <a:t>.</a:t>
            </a:r>
            <a:endParaRPr lang="en-US" dirty="0"/>
          </a:p>
          <a:p>
            <a:endParaRPr lang="en-US" dirty="0" smtClean="0">
              <a:hlinkClick r:id="rId3" action="ppaction://hlinkfile"/>
            </a:endParaRPr>
          </a:p>
          <a:p>
            <a:r>
              <a:rPr lang="en-US" dirty="0" err="1" smtClean="0">
                <a:hlinkClick r:id="rId3" action="ppaction://hlinkfile"/>
              </a:rPr>
              <a:t>Vartanian</a:t>
            </a:r>
            <a:r>
              <a:rPr lang="en-US" dirty="0" smtClean="0">
                <a:hlinkClick r:id="rId3" action="ppaction://hlinkfile"/>
              </a:rPr>
              <a:t> </a:t>
            </a:r>
            <a:r>
              <a:rPr lang="en-US" dirty="0">
                <a:hlinkClick r:id="rId3" action="ppaction://hlinkfile"/>
              </a:rPr>
              <a:t>LR</a:t>
            </a:r>
            <a:r>
              <a:rPr lang="en-US" dirty="0"/>
              <a:t>, </a:t>
            </a:r>
            <a:r>
              <a:rPr lang="en-US" dirty="0">
                <a:hlinkClick r:id="rId4" action="ppaction://hlinkfile"/>
              </a:rPr>
              <a:t>Schwartz MB</a:t>
            </a:r>
            <a:r>
              <a:rPr lang="en-US" dirty="0"/>
              <a:t>, </a:t>
            </a:r>
            <a:r>
              <a:rPr lang="en-US" dirty="0">
                <a:hlinkClick r:id="rId5" action="ppaction://hlinkfile"/>
              </a:rPr>
              <a:t>Brownell KD</a:t>
            </a:r>
            <a:r>
              <a:rPr lang="en-US" dirty="0" smtClean="0"/>
              <a:t>.</a:t>
            </a:r>
            <a:r>
              <a:rPr lang="en-US" dirty="0"/>
              <a:t> Effects of soft drink consumption on nutrition and health: a systematic review and </a:t>
            </a:r>
            <a:r>
              <a:rPr lang="en-US" dirty="0" smtClean="0"/>
              <a:t>meta-analysis. </a:t>
            </a:r>
            <a:r>
              <a:rPr lang="en-US" dirty="0" smtClean="0">
                <a:hlinkClick r:id="" action="ppaction://hlinkfile" tooltip="American journal of public health."/>
              </a:rPr>
              <a:t>Am </a:t>
            </a:r>
            <a:r>
              <a:rPr lang="en-US" dirty="0">
                <a:hlinkClick r:id="" action="ppaction://hlinkfile" tooltip="American journal of public health."/>
              </a:rPr>
              <a:t>J Public Health.</a:t>
            </a:r>
            <a:r>
              <a:rPr lang="en-US" dirty="0"/>
              <a:t> 2007 Apr;97(4):667-75. </a:t>
            </a:r>
            <a:r>
              <a:rPr lang="en-US" dirty="0" err="1"/>
              <a:t>Epub</a:t>
            </a:r>
            <a:r>
              <a:rPr lang="en-US" dirty="0"/>
              <a:t> 2007 Feb 28.</a:t>
            </a:r>
          </a:p>
          <a:p>
            <a:endParaRPr lang="en-US" dirty="0"/>
          </a:p>
        </p:txBody>
      </p:sp>
      <p:sp>
        <p:nvSpPr>
          <p:cNvPr id="4" name="Slide Number Placeholder 3"/>
          <p:cNvSpPr>
            <a:spLocks noGrp="1"/>
          </p:cNvSpPr>
          <p:nvPr>
            <p:ph type="sldNum" sz="quarter" idx="10"/>
          </p:nvPr>
        </p:nvSpPr>
        <p:spPr/>
        <p:txBody>
          <a:bodyPr/>
          <a:lstStyle/>
          <a:p>
            <a:pPr>
              <a:defRPr/>
            </a:pPr>
            <a:fld id="{DA779B46-D5AF-47DA-9EAA-D0D4F8CB03D7}" type="slidenum">
              <a:rPr lang="en-US" smtClean="0"/>
              <a:pPr>
                <a:defRPr/>
              </a:pPr>
              <a:t>11</a:t>
            </a:fld>
            <a:endParaRPr lang="en-US" dirty="0"/>
          </a:p>
        </p:txBody>
      </p:sp>
    </p:spTree>
    <p:extLst>
      <p:ext uri="{BB962C8B-B14F-4D97-AF65-F5344CB8AC3E}">
        <p14:creationId xmlns:p14="http://schemas.microsoft.com/office/powerpoint/2010/main" val="1151249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what effect does all this sugar have?</a:t>
            </a:r>
          </a:p>
          <a:p>
            <a:endParaRPr lang="en-US" dirty="0"/>
          </a:p>
          <a:p>
            <a:r>
              <a:rPr lang="en-US" dirty="0" smtClean="0"/>
              <a:t>Review slide….</a:t>
            </a:r>
            <a:endParaRPr lang="en-US" dirty="0"/>
          </a:p>
        </p:txBody>
      </p:sp>
      <p:sp>
        <p:nvSpPr>
          <p:cNvPr id="4" name="Slide Number Placeholder 3"/>
          <p:cNvSpPr>
            <a:spLocks noGrp="1"/>
          </p:cNvSpPr>
          <p:nvPr>
            <p:ph type="sldNum" sz="quarter" idx="10"/>
          </p:nvPr>
        </p:nvSpPr>
        <p:spPr/>
        <p:txBody>
          <a:bodyPr/>
          <a:lstStyle/>
          <a:p>
            <a:pPr>
              <a:defRPr/>
            </a:pPr>
            <a:fld id="{DA779B46-D5AF-47DA-9EAA-D0D4F8CB03D7}" type="slidenum">
              <a:rPr lang="en-US" smtClean="0"/>
              <a:pPr>
                <a:defRPr/>
              </a:pPr>
              <a:t>12</a:t>
            </a:fld>
            <a:endParaRPr lang="en-US" dirty="0"/>
          </a:p>
        </p:txBody>
      </p:sp>
    </p:spTree>
    <p:extLst>
      <p:ext uri="{BB962C8B-B14F-4D97-AF65-F5344CB8AC3E}">
        <p14:creationId xmlns:p14="http://schemas.microsoft.com/office/powerpoint/2010/main" val="29028767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9F064B-728C-094D-8FD6-67574B72F3B5}" type="slidenum">
              <a:rPr lang="en-US" smtClean="0"/>
              <a:t>15</a:t>
            </a:fld>
            <a:endParaRPr lang="en-US"/>
          </a:p>
        </p:txBody>
      </p:sp>
    </p:spTree>
    <p:extLst>
      <p:ext uri="{BB962C8B-B14F-4D97-AF65-F5344CB8AC3E}">
        <p14:creationId xmlns:p14="http://schemas.microsoft.com/office/powerpoint/2010/main" val="3486593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2E8D721-4683-4FEC-8A51-115301548F51}" type="datetimeFigureOut">
              <a:rPr lang="en-US" smtClean="0"/>
              <a:t>4/28/2017</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980CE06-F128-4BA3-8F7B-8DAF49C15714}" type="slidenum">
              <a:rPr lang="en-US" smtClean="0"/>
              <a:t>‹#›</a:t>
            </a:fld>
            <a:endParaRPr lang="en-US"/>
          </a:p>
        </p:txBody>
      </p:sp>
    </p:spTree>
    <p:extLst>
      <p:ext uri="{BB962C8B-B14F-4D97-AF65-F5344CB8AC3E}">
        <p14:creationId xmlns:p14="http://schemas.microsoft.com/office/powerpoint/2010/main" val="3118065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E8D721-4683-4FEC-8A51-115301548F51}" type="datetimeFigureOut">
              <a:rPr lang="en-US" smtClean="0"/>
              <a:t>4/28/2017</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980CE06-F128-4BA3-8F7B-8DAF49C15714}" type="slidenum">
              <a:rPr lang="en-US" smtClean="0"/>
              <a:t>‹#›</a:t>
            </a:fld>
            <a:endParaRPr lang="en-US"/>
          </a:p>
        </p:txBody>
      </p:sp>
    </p:spTree>
    <p:extLst>
      <p:ext uri="{BB962C8B-B14F-4D97-AF65-F5344CB8AC3E}">
        <p14:creationId xmlns:p14="http://schemas.microsoft.com/office/powerpoint/2010/main" val="2089295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E8D721-4683-4FEC-8A51-115301548F51}" type="datetimeFigureOut">
              <a:rPr lang="en-US" smtClean="0"/>
              <a:t>4/28/2017</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980CE06-F128-4BA3-8F7B-8DAF49C15714}"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797707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E2E8D721-4683-4FEC-8A51-115301548F51}" type="datetimeFigureOut">
              <a:rPr lang="en-US" smtClean="0"/>
              <a:t>4/28/2017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980CE06-F128-4BA3-8F7B-8DAF49C15714}" type="slidenum">
              <a:rPr lang="en-US" smtClean="0"/>
              <a:t>‹#›</a:t>
            </a:fld>
            <a:endParaRPr lang="en-US"/>
          </a:p>
        </p:txBody>
      </p:sp>
    </p:spTree>
    <p:extLst>
      <p:ext uri="{BB962C8B-B14F-4D97-AF65-F5344CB8AC3E}">
        <p14:creationId xmlns:p14="http://schemas.microsoft.com/office/powerpoint/2010/main" val="5736108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E2E8D721-4683-4FEC-8A51-115301548F51}" type="datetimeFigureOut">
              <a:rPr lang="en-US" smtClean="0"/>
              <a:t>4/28/2017</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980CE06-F128-4BA3-8F7B-8DAF49C15714}"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802693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E2E8D721-4683-4FEC-8A51-115301548F51}" type="datetimeFigureOut">
              <a:rPr lang="en-US" smtClean="0"/>
              <a:t>4/28/2017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980CE06-F128-4BA3-8F7B-8DAF49C15714}" type="slidenum">
              <a:rPr lang="en-US" smtClean="0"/>
              <a:t>‹#›</a:t>
            </a:fld>
            <a:endParaRPr lang="en-US"/>
          </a:p>
        </p:txBody>
      </p:sp>
    </p:spTree>
    <p:extLst>
      <p:ext uri="{BB962C8B-B14F-4D97-AF65-F5344CB8AC3E}">
        <p14:creationId xmlns:p14="http://schemas.microsoft.com/office/powerpoint/2010/main" val="13538377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E8D721-4683-4FEC-8A51-115301548F51}" type="datetimeFigureOut">
              <a:rPr lang="en-US" smtClean="0"/>
              <a:t>4/28/2017</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980CE06-F128-4BA3-8F7B-8DAF49C15714}" type="slidenum">
              <a:rPr lang="en-US" smtClean="0"/>
              <a:t>‹#›</a:t>
            </a:fld>
            <a:endParaRPr lang="en-US"/>
          </a:p>
        </p:txBody>
      </p:sp>
    </p:spTree>
    <p:extLst>
      <p:ext uri="{BB962C8B-B14F-4D97-AF65-F5344CB8AC3E}">
        <p14:creationId xmlns:p14="http://schemas.microsoft.com/office/powerpoint/2010/main" val="26552276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E8D721-4683-4FEC-8A51-115301548F51}" type="datetimeFigureOut">
              <a:rPr lang="en-US" smtClean="0"/>
              <a:t>4/28/2017</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980CE06-F128-4BA3-8F7B-8DAF49C15714}" type="slidenum">
              <a:rPr lang="en-US" smtClean="0"/>
              <a:t>‹#›</a:t>
            </a:fld>
            <a:endParaRPr lang="en-US"/>
          </a:p>
        </p:txBody>
      </p:sp>
    </p:spTree>
    <p:extLst>
      <p:ext uri="{BB962C8B-B14F-4D97-AF65-F5344CB8AC3E}">
        <p14:creationId xmlns:p14="http://schemas.microsoft.com/office/powerpoint/2010/main" val="28620737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914400" y="609600"/>
            <a:ext cx="103632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65E6EDA-FD46-4CDE-9F73-7E53CD93588C}" type="slidenum">
              <a:rPr lang="en-US"/>
              <a:pPr>
                <a:defRPr/>
              </a:pPr>
              <a:t>‹#›</a:t>
            </a:fld>
            <a:endParaRPr lang="en-US"/>
          </a:p>
        </p:txBody>
      </p:sp>
    </p:spTree>
    <p:extLst>
      <p:ext uri="{BB962C8B-B14F-4D97-AF65-F5344CB8AC3E}">
        <p14:creationId xmlns:p14="http://schemas.microsoft.com/office/powerpoint/2010/main" val="552383036"/>
      </p:ext>
    </p:extLst>
  </p:cSld>
  <p:clrMapOvr>
    <a:masterClrMapping/>
  </p:clrMapOvr>
  <mc:AlternateContent xmlns:mc="http://schemas.openxmlformats.org/markup-compatibility/2006" xmlns:p14="http://schemas.microsoft.com/office/powerpoint/2010/main">
    <mc:Choice Requires="p14">
      <p:transition spd="slow" p14:dur="1250" advClick="0" advTm="1000">
        <p:zoom/>
      </p:transition>
    </mc:Choice>
    <mc:Fallback xmlns="">
      <p:transition spd="slow" advClick="0" advTm="1000">
        <p:zoom/>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E8D721-4683-4FEC-8A51-115301548F51}" type="datetimeFigureOut">
              <a:rPr lang="en-US" smtClean="0"/>
              <a:t>4/28/2017</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980CE06-F128-4BA3-8F7B-8DAF49C15714}" type="slidenum">
              <a:rPr lang="en-US" smtClean="0"/>
              <a:t>‹#›</a:t>
            </a:fld>
            <a:endParaRPr lang="en-US"/>
          </a:p>
        </p:txBody>
      </p:sp>
    </p:spTree>
    <p:extLst>
      <p:ext uri="{BB962C8B-B14F-4D97-AF65-F5344CB8AC3E}">
        <p14:creationId xmlns:p14="http://schemas.microsoft.com/office/powerpoint/2010/main" val="2942881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E8D721-4683-4FEC-8A51-115301548F51}" type="datetimeFigureOut">
              <a:rPr lang="en-US" smtClean="0"/>
              <a:t>4/28/2017</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980CE06-F128-4BA3-8F7B-8DAF49C15714}" type="slidenum">
              <a:rPr lang="en-US" smtClean="0"/>
              <a:t>‹#›</a:t>
            </a:fld>
            <a:endParaRPr lang="en-US"/>
          </a:p>
        </p:txBody>
      </p:sp>
    </p:spTree>
    <p:extLst>
      <p:ext uri="{BB962C8B-B14F-4D97-AF65-F5344CB8AC3E}">
        <p14:creationId xmlns:p14="http://schemas.microsoft.com/office/powerpoint/2010/main" val="863194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2E8D721-4683-4FEC-8A51-115301548F51}" type="datetimeFigureOut">
              <a:rPr lang="en-US" smtClean="0"/>
              <a:t>4/28/2017</a:t>
            </a:fld>
            <a:endParaRPr lang="en-US"/>
          </a:p>
        </p:txBody>
      </p:sp>
      <p:sp>
        <p:nvSpPr>
          <p:cNvPr id="6" name="Footer Placeholder 5"/>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980CE06-F128-4BA3-8F7B-8DAF49C15714}" type="slidenum">
              <a:rPr lang="en-US" smtClean="0"/>
              <a:t>‹#›</a:t>
            </a:fld>
            <a:endParaRPr lang="en-US"/>
          </a:p>
        </p:txBody>
      </p:sp>
    </p:spTree>
    <p:extLst>
      <p:ext uri="{BB962C8B-B14F-4D97-AF65-F5344CB8AC3E}">
        <p14:creationId xmlns:p14="http://schemas.microsoft.com/office/powerpoint/2010/main" val="1452991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2E8D721-4683-4FEC-8A51-115301548F51}" type="datetimeFigureOut">
              <a:rPr lang="en-US" smtClean="0"/>
              <a:t>4/28/2017</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980CE06-F128-4BA3-8F7B-8DAF49C15714}" type="slidenum">
              <a:rPr lang="en-US" smtClean="0"/>
              <a:t>‹#›</a:t>
            </a:fld>
            <a:endParaRPr lang="en-US"/>
          </a:p>
        </p:txBody>
      </p:sp>
    </p:spTree>
    <p:extLst>
      <p:ext uri="{BB962C8B-B14F-4D97-AF65-F5344CB8AC3E}">
        <p14:creationId xmlns:p14="http://schemas.microsoft.com/office/powerpoint/2010/main" val="24945263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2E8D721-4683-4FEC-8A51-115301548F51}" type="datetimeFigureOut">
              <a:rPr lang="en-US" smtClean="0"/>
              <a:t>4/28/2017</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980CE06-F128-4BA3-8F7B-8DAF49C15714}" type="slidenum">
              <a:rPr lang="en-US" smtClean="0"/>
              <a:t>‹#›</a:t>
            </a:fld>
            <a:endParaRPr lang="en-US"/>
          </a:p>
        </p:txBody>
      </p:sp>
    </p:spTree>
    <p:extLst>
      <p:ext uri="{BB962C8B-B14F-4D97-AF65-F5344CB8AC3E}">
        <p14:creationId xmlns:p14="http://schemas.microsoft.com/office/powerpoint/2010/main" val="1555360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E8D721-4683-4FEC-8A51-115301548F51}" type="datetimeFigureOut">
              <a:rPr lang="en-US" smtClean="0"/>
              <a:t>4/28/2017</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980CE06-F128-4BA3-8F7B-8DAF49C15714}" type="slidenum">
              <a:rPr lang="en-US" smtClean="0"/>
              <a:t>‹#›</a:t>
            </a:fld>
            <a:endParaRPr lang="en-US"/>
          </a:p>
        </p:txBody>
      </p:sp>
    </p:spTree>
    <p:extLst>
      <p:ext uri="{BB962C8B-B14F-4D97-AF65-F5344CB8AC3E}">
        <p14:creationId xmlns:p14="http://schemas.microsoft.com/office/powerpoint/2010/main" val="2887153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E8D721-4683-4FEC-8A51-115301548F51}" type="datetimeFigureOut">
              <a:rPr lang="en-US" smtClean="0"/>
              <a:t>4/28/2017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980CE06-F128-4BA3-8F7B-8DAF49C15714}" type="slidenum">
              <a:rPr lang="en-US" smtClean="0"/>
              <a:t>‹#›</a:t>
            </a:fld>
            <a:endParaRPr lang="en-US"/>
          </a:p>
        </p:txBody>
      </p:sp>
    </p:spTree>
    <p:extLst>
      <p:ext uri="{BB962C8B-B14F-4D97-AF65-F5344CB8AC3E}">
        <p14:creationId xmlns:p14="http://schemas.microsoft.com/office/powerpoint/2010/main" val="124357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E8D721-4683-4FEC-8A51-115301548F51}" type="datetimeFigureOut">
              <a:rPr lang="en-US" smtClean="0"/>
              <a:t>4/28/2017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980CE06-F128-4BA3-8F7B-8DAF49C15714}" type="slidenum">
              <a:rPr lang="en-US" smtClean="0"/>
              <a:t>‹#›</a:t>
            </a:fld>
            <a:endParaRPr lang="en-US"/>
          </a:p>
        </p:txBody>
      </p:sp>
    </p:spTree>
    <p:extLst>
      <p:ext uri="{BB962C8B-B14F-4D97-AF65-F5344CB8AC3E}">
        <p14:creationId xmlns:p14="http://schemas.microsoft.com/office/powerpoint/2010/main" val="4265096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2E8D721-4683-4FEC-8A51-115301548F51}" type="datetimeFigureOut">
              <a:rPr lang="en-US" smtClean="0"/>
              <a:t>4/28/2017</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980CE06-F128-4BA3-8F7B-8DAF49C15714}" type="slidenum">
              <a:rPr lang="en-US" smtClean="0"/>
              <a:t>‹#›</a:t>
            </a:fld>
            <a:endParaRPr lang="en-US"/>
          </a:p>
        </p:txBody>
      </p:sp>
    </p:spTree>
    <p:extLst>
      <p:ext uri="{BB962C8B-B14F-4D97-AF65-F5344CB8AC3E}">
        <p14:creationId xmlns:p14="http://schemas.microsoft.com/office/powerpoint/2010/main" val="1240101573"/>
      </p:ext>
    </p:extLst>
  </p:cSld>
  <p:clrMap bg1="lt1" tx1="dk1" bg2="lt2" tx2="dk2" accent1="accent1" accent2="accent2" accent3="accent3" accent4="accent4" accent5="accent5" accent6="accent6" hlink="hlink" folHlink="folHlink"/>
  <p:sldLayoutIdLst>
    <p:sldLayoutId id="2147483837" r:id="rId1"/>
    <p:sldLayoutId id="2147483838" r:id="rId2"/>
    <p:sldLayoutId id="2147483839" r:id="rId3"/>
    <p:sldLayoutId id="2147483840" r:id="rId4"/>
    <p:sldLayoutId id="2147483841" r:id="rId5"/>
    <p:sldLayoutId id="2147483842" r:id="rId6"/>
    <p:sldLayoutId id="2147483843" r:id="rId7"/>
    <p:sldLayoutId id="2147483844" r:id="rId8"/>
    <p:sldLayoutId id="2147483845" r:id="rId9"/>
    <p:sldLayoutId id="2147483846" r:id="rId10"/>
    <p:sldLayoutId id="2147483847" r:id="rId11"/>
    <p:sldLayoutId id="2147483848" r:id="rId12"/>
    <p:sldLayoutId id="2147483849" r:id="rId13"/>
    <p:sldLayoutId id="2147483850" r:id="rId14"/>
    <p:sldLayoutId id="2147483851" r:id="rId15"/>
    <p:sldLayoutId id="2147483852" r:id="rId16"/>
    <p:sldLayoutId id="2147483853" r:id="rId17"/>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ncbi.nlm.nih.gov/pubmed?term=Vartanian%20LR%5bAuthor%5d&amp;cauthor=true&amp;cauthor_uid=17329656"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hyperlink" Target="http://www.ncbi.nlm.nih.gov/pubmed?term=Brownell%20KD%5bAuthor%5d&amp;cauthor=true&amp;cauthor_uid=17329656" TargetMode="External"/><Relationship Id="rId4" Type="http://schemas.openxmlformats.org/officeDocument/2006/relationships/hyperlink" Target="http://www.ncbi.nlm.nih.gov/pubmed?term=Schwartz%20MB%5bAuthor%5d&amp;cauthor=true&amp;cauthor_uid=17329656"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ormAutofit/>
          </a:bodyPr>
          <a:lstStyle/>
          <a:p>
            <a:r>
              <a:rPr lang="en-US" sz="3600" b="1" dirty="0" smtClean="0"/>
              <a:t>The Truth: SUGAR ADDICTION - 8 Times More Addictive Than Cocaine! </a:t>
            </a:r>
            <a:br>
              <a:rPr lang="en-US" sz="3600" b="1" dirty="0" smtClean="0"/>
            </a:br>
            <a:r>
              <a:rPr lang="en-US" sz="3600" b="1" dirty="0" smtClean="0"/>
              <a:t>-PURE WHITE and DEADLY</a:t>
            </a:r>
            <a:endParaRPr lang="en-US" sz="3600" dirty="0"/>
          </a:p>
        </p:txBody>
      </p:sp>
      <p:sp>
        <p:nvSpPr>
          <p:cNvPr id="3" name="Subtitle 2"/>
          <p:cNvSpPr>
            <a:spLocks noGrp="1"/>
          </p:cNvSpPr>
          <p:nvPr>
            <p:ph type="subTitle" idx="1"/>
          </p:nvPr>
        </p:nvSpPr>
        <p:spPr/>
        <p:txBody>
          <a:bodyPr>
            <a:normAutofit/>
          </a:bodyPr>
          <a:lstStyle/>
          <a:p>
            <a:r>
              <a:rPr lang="en-US" sz="3600" dirty="0" smtClean="0"/>
              <a:t>Pinal </a:t>
            </a:r>
            <a:r>
              <a:rPr lang="en-US" sz="3600" dirty="0" err="1" smtClean="0"/>
              <a:t>Doshi</a:t>
            </a:r>
            <a:r>
              <a:rPr lang="en-US" sz="3600" dirty="0" smtClean="0"/>
              <a:t> MD</a:t>
            </a:r>
            <a:endParaRPr lang="en-US" sz="3600" dirty="0"/>
          </a:p>
        </p:txBody>
      </p:sp>
    </p:spTree>
    <p:extLst>
      <p:ext uri="{BB962C8B-B14F-4D97-AF65-F5344CB8AC3E}">
        <p14:creationId xmlns:p14="http://schemas.microsoft.com/office/powerpoint/2010/main" val="26693147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CALORIES</a:t>
            </a:r>
            <a:endParaRPr lang="en-US" dirty="0"/>
          </a:p>
        </p:txBody>
      </p:sp>
      <p:sp>
        <p:nvSpPr>
          <p:cNvPr id="3" name="Content Placeholder 2"/>
          <p:cNvSpPr>
            <a:spLocks noGrp="1"/>
          </p:cNvSpPr>
          <p:nvPr>
            <p:ph idx="1"/>
          </p:nvPr>
        </p:nvSpPr>
        <p:spPr/>
        <p:txBody>
          <a:bodyPr/>
          <a:lstStyle/>
          <a:p>
            <a:r>
              <a:rPr lang="en-US" dirty="0" smtClean="0"/>
              <a:t>We are eating 300 calories more than what we did 20 </a:t>
            </a:r>
            <a:r>
              <a:rPr lang="en-US" dirty="0" err="1" smtClean="0"/>
              <a:t>yrs</a:t>
            </a:r>
            <a:r>
              <a:rPr lang="en-US" dirty="0" smtClean="0"/>
              <a:t> ago </a:t>
            </a:r>
          </a:p>
          <a:p>
            <a:r>
              <a:rPr lang="en-US" dirty="0" smtClean="0"/>
              <a:t>Majority Calorie intake is from Carbohydrates</a:t>
            </a:r>
            <a:endParaRPr lang="en-US" dirty="0"/>
          </a:p>
        </p:txBody>
      </p:sp>
    </p:spTree>
    <p:extLst>
      <p:ext uri="{BB962C8B-B14F-4D97-AF65-F5344CB8AC3E}">
        <p14:creationId xmlns:p14="http://schemas.microsoft.com/office/powerpoint/2010/main" val="2594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Effects…</a:t>
            </a:r>
            <a:endParaRPr lang="en-US" dirty="0"/>
          </a:p>
        </p:txBody>
      </p:sp>
      <p:sp>
        <p:nvSpPr>
          <p:cNvPr id="3" name="Content Placeholder 2"/>
          <p:cNvSpPr>
            <a:spLocks noGrp="1"/>
          </p:cNvSpPr>
          <p:nvPr>
            <p:ph idx="1"/>
          </p:nvPr>
        </p:nvSpPr>
        <p:spPr>
          <a:xfrm>
            <a:off x="1778002" y="1587500"/>
            <a:ext cx="3807360" cy="4548188"/>
          </a:xfrm>
        </p:spPr>
        <p:txBody>
          <a:bodyPr/>
          <a:lstStyle/>
          <a:p>
            <a:pPr marL="0" indent="0">
              <a:buNone/>
            </a:pPr>
            <a:r>
              <a:rPr lang="en-US" sz="2800" b="1" dirty="0">
                <a:solidFill>
                  <a:srgbClr val="003366"/>
                </a:solidFill>
              </a:rPr>
              <a:t>Soft drinks </a:t>
            </a:r>
            <a:r>
              <a:rPr lang="en-US" sz="2800" dirty="0">
                <a:solidFill>
                  <a:srgbClr val="003366"/>
                </a:solidFill>
              </a:rPr>
              <a:t>are the food category most strongly linked to </a:t>
            </a:r>
            <a:r>
              <a:rPr lang="en-US" sz="2800" b="1" dirty="0">
                <a:solidFill>
                  <a:srgbClr val="003366"/>
                </a:solidFill>
              </a:rPr>
              <a:t>increased risk of obesity and diabetes</a:t>
            </a:r>
            <a:r>
              <a:rPr lang="en-US" sz="2800" dirty="0">
                <a:solidFill>
                  <a:srgbClr val="003366"/>
                </a:solidFill>
              </a:rPr>
              <a:t>.</a:t>
            </a:r>
          </a:p>
        </p:txBody>
      </p:sp>
      <p:sp>
        <p:nvSpPr>
          <p:cNvPr id="5" name="Rectangle 4"/>
          <p:cNvSpPr/>
          <p:nvPr/>
        </p:nvSpPr>
        <p:spPr>
          <a:xfrm>
            <a:off x="1746185" y="4963866"/>
            <a:ext cx="3482923" cy="900246"/>
          </a:xfrm>
          <a:prstGeom prst="rect">
            <a:avLst/>
          </a:prstGeom>
        </p:spPr>
        <p:txBody>
          <a:bodyPr wrap="square">
            <a:spAutoFit/>
          </a:bodyPr>
          <a:lstStyle/>
          <a:p>
            <a:endParaRPr lang="en-US" sz="1000" dirty="0">
              <a:solidFill>
                <a:schemeClr val="bg1">
                  <a:lumMod val="50000"/>
                </a:schemeClr>
              </a:solidFill>
              <a:hlinkClick r:id="rId3" action="ppaction://hlinkfile"/>
            </a:endParaRPr>
          </a:p>
          <a:p>
            <a:r>
              <a:rPr lang="en-US" sz="1000" dirty="0" err="1">
                <a:solidFill>
                  <a:schemeClr val="bg1">
                    <a:lumMod val="50000"/>
                  </a:schemeClr>
                </a:solidFill>
                <a:hlinkClick r:id="rId3" action="ppaction://hlinkfile"/>
              </a:rPr>
              <a:t>Vartanian</a:t>
            </a:r>
            <a:r>
              <a:rPr lang="en-US" sz="1000" dirty="0">
                <a:solidFill>
                  <a:schemeClr val="bg1">
                    <a:lumMod val="50000"/>
                  </a:schemeClr>
                </a:solidFill>
                <a:hlinkClick r:id="rId3" action="ppaction://hlinkfile"/>
              </a:rPr>
              <a:t> LR</a:t>
            </a:r>
            <a:r>
              <a:rPr lang="en-US" sz="1000" dirty="0">
                <a:solidFill>
                  <a:schemeClr val="bg1">
                    <a:lumMod val="50000"/>
                  </a:schemeClr>
                </a:solidFill>
              </a:rPr>
              <a:t>, </a:t>
            </a:r>
            <a:r>
              <a:rPr lang="en-US" sz="1000" dirty="0">
                <a:solidFill>
                  <a:schemeClr val="bg1">
                    <a:lumMod val="50000"/>
                  </a:schemeClr>
                </a:solidFill>
                <a:hlinkClick r:id="rId4" action="ppaction://hlinkfile"/>
              </a:rPr>
              <a:t>Schwartz MB</a:t>
            </a:r>
            <a:r>
              <a:rPr lang="en-US" sz="1000" dirty="0">
                <a:solidFill>
                  <a:schemeClr val="bg1">
                    <a:lumMod val="50000"/>
                  </a:schemeClr>
                </a:solidFill>
              </a:rPr>
              <a:t>, </a:t>
            </a:r>
            <a:r>
              <a:rPr lang="en-US" sz="1000" dirty="0">
                <a:solidFill>
                  <a:schemeClr val="bg1">
                    <a:lumMod val="50000"/>
                  </a:schemeClr>
                </a:solidFill>
                <a:hlinkClick r:id="rId5" action="ppaction://hlinkfile"/>
              </a:rPr>
              <a:t>Brownell KD</a:t>
            </a:r>
            <a:r>
              <a:rPr lang="en-US" sz="1000" dirty="0">
                <a:solidFill>
                  <a:schemeClr val="bg1">
                    <a:lumMod val="50000"/>
                  </a:schemeClr>
                </a:solidFill>
              </a:rPr>
              <a:t>. Effects of soft drink consumption on nutrition and health: a systematic review and meta-analysis. </a:t>
            </a:r>
            <a:r>
              <a:rPr lang="en-US" sz="1000" dirty="0">
                <a:solidFill>
                  <a:schemeClr val="bg1">
                    <a:lumMod val="50000"/>
                  </a:schemeClr>
                </a:solidFill>
                <a:hlinkClick r:id="" action="ppaction://hlinkfile" tooltip="American journal of public health."/>
              </a:rPr>
              <a:t>Am J Public Health.</a:t>
            </a:r>
            <a:r>
              <a:rPr lang="en-US" sz="1000" dirty="0">
                <a:solidFill>
                  <a:schemeClr val="bg1">
                    <a:lumMod val="50000"/>
                  </a:schemeClr>
                </a:solidFill>
              </a:rPr>
              <a:t> 2007 Apr;97(4):667-75. </a:t>
            </a:r>
            <a:r>
              <a:rPr lang="en-US" sz="1000" dirty="0" err="1">
                <a:solidFill>
                  <a:schemeClr val="bg1">
                    <a:lumMod val="50000"/>
                  </a:schemeClr>
                </a:solidFill>
              </a:rPr>
              <a:t>Epub</a:t>
            </a:r>
            <a:r>
              <a:rPr lang="en-US" sz="1000" dirty="0">
                <a:solidFill>
                  <a:schemeClr val="bg1">
                    <a:lumMod val="50000"/>
                  </a:schemeClr>
                </a:solidFill>
              </a:rPr>
              <a:t> 2007 Feb 28</a:t>
            </a:r>
            <a:r>
              <a:rPr lang="en-US" sz="1050" dirty="0">
                <a:solidFill>
                  <a:schemeClr val="bg1">
                    <a:lumMod val="50000"/>
                  </a:schemeClr>
                </a:solidFill>
              </a:rPr>
              <a:t>.</a:t>
            </a:r>
          </a:p>
        </p:txBody>
      </p:sp>
      <p:pic>
        <p:nvPicPr>
          <p:cNvPr id="8" name="Picture 7" descr="images obesity 6.jpg"/>
          <p:cNvPicPr>
            <a:picLocks noChangeAspect="1"/>
          </p:cNvPicPr>
          <p:nvPr/>
        </p:nvPicPr>
        <p:blipFill rotWithShape="1">
          <a:blip r:embed="rId6"/>
          <a:srcRect l="2662" r="8812"/>
          <a:stretch/>
        </p:blipFill>
        <p:spPr>
          <a:xfrm>
            <a:off x="5878310" y="1688934"/>
            <a:ext cx="4623437" cy="4236855"/>
          </a:xfrm>
          <a:prstGeom prst="rect">
            <a:avLst/>
          </a:prstGeom>
        </p:spPr>
      </p:pic>
    </p:spTree>
    <p:extLst>
      <p:ext uri="{BB962C8B-B14F-4D97-AF65-F5344CB8AC3E}">
        <p14:creationId xmlns:p14="http://schemas.microsoft.com/office/powerpoint/2010/main" val="32067315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Effects…	</a:t>
            </a:r>
            <a:endParaRPr lang="en-US" dirty="0"/>
          </a:p>
        </p:txBody>
      </p:sp>
      <p:sp>
        <p:nvSpPr>
          <p:cNvPr id="3" name="Content Placeholder 2"/>
          <p:cNvSpPr>
            <a:spLocks noGrp="1"/>
          </p:cNvSpPr>
          <p:nvPr>
            <p:ph idx="1"/>
          </p:nvPr>
        </p:nvSpPr>
        <p:spPr>
          <a:xfrm>
            <a:off x="1778001" y="1587500"/>
            <a:ext cx="4080494" cy="4548188"/>
          </a:xfrm>
        </p:spPr>
        <p:txBody>
          <a:bodyPr>
            <a:normAutofit fontScale="92500" lnSpcReduction="20000"/>
          </a:bodyPr>
          <a:lstStyle/>
          <a:p>
            <a:pPr marL="4763" indent="-3175">
              <a:buNone/>
            </a:pPr>
            <a:r>
              <a:rPr lang="en-US" sz="2800" b="1" dirty="0">
                <a:solidFill>
                  <a:srgbClr val="003366"/>
                </a:solidFill>
              </a:rPr>
              <a:t>For adults….</a:t>
            </a:r>
          </a:p>
          <a:p>
            <a:pPr marL="4763" indent="-3175">
              <a:buNone/>
            </a:pPr>
            <a:endParaRPr lang="en-US" sz="1600" dirty="0">
              <a:solidFill>
                <a:srgbClr val="003366"/>
              </a:solidFill>
            </a:endParaRPr>
          </a:p>
          <a:p>
            <a:pPr marL="4763" indent="-3175">
              <a:buNone/>
            </a:pPr>
            <a:r>
              <a:rPr lang="en-US" sz="2800" dirty="0">
                <a:solidFill>
                  <a:srgbClr val="003366"/>
                </a:solidFill>
              </a:rPr>
              <a:t>Drinking </a:t>
            </a:r>
            <a:r>
              <a:rPr lang="en-US" sz="2800" b="1" dirty="0">
                <a:solidFill>
                  <a:srgbClr val="003366"/>
                </a:solidFill>
              </a:rPr>
              <a:t>one or two </a:t>
            </a:r>
            <a:r>
              <a:rPr lang="en-US" sz="2800" dirty="0">
                <a:solidFill>
                  <a:srgbClr val="003366"/>
                </a:solidFill>
              </a:rPr>
              <a:t>sugary drinks each day increases the risk of developing </a:t>
            </a:r>
            <a:r>
              <a:rPr lang="en-US" sz="2800" b="1" dirty="0">
                <a:solidFill>
                  <a:srgbClr val="003366"/>
                </a:solidFill>
              </a:rPr>
              <a:t>type 2 diabetes by 25%. </a:t>
            </a:r>
          </a:p>
          <a:p>
            <a:pPr marL="4763" indent="-3175">
              <a:buNone/>
            </a:pPr>
            <a:endParaRPr lang="en-US" sz="2800" dirty="0"/>
          </a:p>
          <a:p>
            <a:pPr marL="4763" indent="-3175">
              <a:buNone/>
            </a:pPr>
            <a:endParaRPr lang="en-US" sz="1000" dirty="0"/>
          </a:p>
          <a:p>
            <a:pPr marL="4763" indent="-3175">
              <a:buNone/>
            </a:pPr>
            <a:endParaRPr lang="en-US" sz="1000" dirty="0"/>
          </a:p>
          <a:p>
            <a:pPr marL="4763" indent="-3175">
              <a:buNone/>
            </a:pPr>
            <a:endParaRPr lang="en-US" sz="1000" dirty="0"/>
          </a:p>
          <a:p>
            <a:pPr marL="4763" indent="-3175">
              <a:buNone/>
            </a:pPr>
            <a:endParaRPr lang="en-US" sz="1000" dirty="0"/>
          </a:p>
          <a:p>
            <a:pPr marL="4763" indent="-3175">
              <a:buNone/>
            </a:pPr>
            <a:r>
              <a:rPr lang="en-US" sz="1000" dirty="0">
                <a:solidFill>
                  <a:schemeClr val="bg1">
                    <a:lumMod val="50000"/>
                  </a:schemeClr>
                </a:solidFill>
              </a:rPr>
              <a:t>	</a:t>
            </a:r>
            <a:r>
              <a:rPr lang="en-US" sz="1000" dirty="0" err="1">
                <a:solidFill>
                  <a:schemeClr val="bg1">
                    <a:lumMod val="50000"/>
                  </a:schemeClr>
                </a:solidFill>
              </a:rPr>
              <a:t>Malik</a:t>
            </a:r>
            <a:r>
              <a:rPr lang="en-US" sz="1000" dirty="0">
                <a:solidFill>
                  <a:schemeClr val="bg1">
                    <a:lumMod val="50000"/>
                  </a:schemeClr>
                </a:solidFill>
              </a:rPr>
              <a:t> VS, et al. Sugar-Sweetened Beverages and Risk of Metabolic Syndrome and Type 2</a:t>
            </a:r>
            <a:r>
              <a:rPr lang="pt-BR" sz="1000" dirty="0">
                <a:solidFill>
                  <a:schemeClr val="bg1">
                    <a:lumMod val="50000"/>
                  </a:schemeClr>
                </a:solidFill>
              </a:rPr>
              <a:t>Diabetes. Diabetes Care. 2010; 33:2477–2483 </a:t>
            </a:r>
            <a:r>
              <a:rPr lang="en-US" dirty="0" smtClean="0"/>
              <a:t/>
            </a:r>
            <a:br>
              <a:rPr lang="en-US" dirty="0" smtClean="0"/>
            </a:br>
            <a:endParaRPr lang="en-US" dirty="0"/>
          </a:p>
        </p:txBody>
      </p:sp>
      <p:pic>
        <p:nvPicPr>
          <p:cNvPr id="7" name="Content Placeholder 6" descr="imagesCAIYQJPH.jpg"/>
          <p:cNvPicPr>
            <a:picLocks noGrp="1" noChangeAspect="1"/>
          </p:cNvPicPr>
          <p:nvPr>
            <p:ph sz="half" idx="4294967295"/>
          </p:nvPr>
        </p:nvPicPr>
        <p:blipFill>
          <a:blip r:embed="rId3"/>
          <a:stretch>
            <a:fillRect/>
          </a:stretch>
        </p:blipFill>
        <p:spPr>
          <a:xfrm>
            <a:off x="6009101" y="1658772"/>
            <a:ext cx="4385768" cy="4385768"/>
          </a:xfrm>
        </p:spPr>
      </p:pic>
    </p:spTree>
    <p:extLst>
      <p:ext uri="{BB962C8B-B14F-4D97-AF65-F5344CB8AC3E}">
        <p14:creationId xmlns:p14="http://schemas.microsoft.com/office/powerpoint/2010/main" val="31426959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SUGAR</a:t>
            </a:r>
            <a:endParaRPr lang="en-US" dirty="0"/>
          </a:p>
        </p:txBody>
      </p:sp>
      <p:sp>
        <p:nvSpPr>
          <p:cNvPr id="3" name="Content Placeholder 2"/>
          <p:cNvSpPr>
            <a:spLocks noGrp="1"/>
          </p:cNvSpPr>
          <p:nvPr>
            <p:ph idx="1"/>
          </p:nvPr>
        </p:nvSpPr>
        <p:spPr/>
        <p:txBody>
          <a:bodyPr/>
          <a:lstStyle/>
          <a:p>
            <a:r>
              <a:rPr lang="en-US" dirty="0" smtClean="0"/>
              <a:t>Toxic calories</a:t>
            </a:r>
          </a:p>
          <a:p>
            <a:r>
              <a:rPr lang="en-US" dirty="0" smtClean="0"/>
              <a:t>ADDICTIVE</a:t>
            </a:r>
          </a:p>
          <a:p>
            <a:r>
              <a:rPr lang="en-US" dirty="0" smtClean="0"/>
              <a:t>Converts to fatty organ</a:t>
            </a:r>
          </a:p>
          <a:p>
            <a:r>
              <a:rPr lang="en-US" dirty="0" smtClean="0"/>
              <a:t>According to CDC daily </a:t>
            </a:r>
            <a:r>
              <a:rPr lang="en-US" dirty="0" err="1" smtClean="0"/>
              <a:t>reqd</a:t>
            </a:r>
            <a:r>
              <a:rPr lang="en-US" dirty="0" smtClean="0"/>
              <a:t>  6-9tsf sugar we consume 24 </a:t>
            </a:r>
            <a:r>
              <a:rPr lang="en-US" dirty="0" err="1" smtClean="0"/>
              <a:t>tsf</a:t>
            </a:r>
            <a:endParaRPr lang="en-US" dirty="0" smtClean="0"/>
          </a:p>
          <a:p>
            <a:endParaRPr lang="en-US" dirty="0"/>
          </a:p>
          <a:p>
            <a:endParaRPr lang="en-US" dirty="0"/>
          </a:p>
        </p:txBody>
      </p:sp>
    </p:spTree>
    <p:extLst>
      <p:ext uri="{BB962C8B-B14F-4D97-AF65-F5344CB8AC3E}">
        <p14:creationId xmlns:p14="http://schemas.microsoft.com/office/powerpoint/2010/main" val="8194281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50128" y="484573"/>
            <a:ext cx="8260672" cy="1039427"/>
          </a:xfrm>
        </p:spPr>
        <p:txBody>
          <a:bodyPr/>
          <a:lstStyle/>
          <a:p>
            <a:r>
              <a:rPr lang="en-US" dirty="0" smtClean="0"/>
              <a:t>Health Risks with Obesity</a:t>
            </a:r>
            <a:endParaRPr lang="en-US" dirty="0"/>
          </a:p>
        </p:txBody>
      </p:sp>
      <p:sp>
        <p:nvSpPr>
          <p:cNvPr id="2" name="Content Placeholder 1"/>
          <p:cNvSpPr>
            <a:spLocks noGrp="1"/>
          </p:cNvSpPr>
          <p:nvPr>
            <p:ph idx="1"/>
          </p:nvPr>
        </p:nvSpPr>
        <p:spPr>
          <a:xfrm>
            <a:off x="3492500" y="1955802"/>
            <a:ext cx="6096000" cy="3657599"/>
          </a:xfrm>
        </p:spPr>
        <p:txBody>
          <a:bodyPr>
            <a:normAutofit/>
          </a:bodyPr>
          <a:lstStyle/>
          <a:p>
            <a:r>
              <a:rPr lang="en-US" dirty="0" smtClean="0"/>
              <a:t>TYPE 2 DIABETES</a:t>
            </a:r>
          </a:p>
          <a:p>
            <a:r>
              <a:rPr lang="en-US" dirty="0" smtClean="0"/>
              <a:t>HEART DISEASE</a:t>
            </a:r>
          </a:p>
          <a:p>
            <a:r>
              <a:rPr lang="en-US" dirty="0" smtClean="0"/>
              <a:t>HIGH BLOOD PRESSURE</a:t>
            </a:r>
          </a:p>
          <a:p>
            <a:r>
              <a:rPr lang="en-US" dirty="0" smtClean="0"/>
              <a:t>NONALCOHOLIC FATTY LIVER DISEASE</a:t>
            </a:r>
          </a:p>
          <a:p>
            <a:r>
              <a:rPr lang="en-US" dirty="0" smtClean="0"/>
              <a:t>OSTEOARTHRITIS</a:t>
            </a:r>
          </a:p>
          <a:p>
            <a:r>
              <a:rPr lang="en-US" dirty="0" smtClean="0"/>
              <a:t>SOME CANCERS (BREAST, COLON, ENDOMETRIAL, KIDNEY)</a:t>
            </a:r>
          </a:p>
          <a:p>
            <a:r>
              <a:rPr lang="en-US" dirty="0" smtClean="0"/>
              <a:t>STROKE</a:t>
            </a:r>
            <a:endParaRPr lang="en-US" dirty="0"/>
          </a:p>
        </p:txBody>
      </p:sp>
    </p:spTree>
    <p:extLst>
      <p:ext uri="{BB962C8B-B14F-4D97-AF65-F5344CB8AC3E}">
        <p14:creationId xmlns:p14="http://schemas.microsoft.com/office/powerpoint/2010/main" val="2472410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Apple vs. Pear  * Belly Fat</a:t>
            </a:r>
            <a:endParaRPr lang="en-US" dirty="0"/>
          </a:p>
        </p:txBody>
      </p:sp>
      <p:pic>
        <p:nvPicPr>
          <p:cNvPr id="5" name="Content Placeholder 4" descr="applevspear.jpg"/>
          <p:cNvPicPr>
            <a:picLocks noGrp="1" noChangeAspect="1"/>
          </p:cNvPicPr>
          <p:nvPr>
            <p:ph idx="1"/>
          </p:nvPr>
        </p:nvPicPr>
        <p:blipFill>
          <a:blip r:embed="rId3">
            <a:extLst>
              <a:ext uri="{28A0092B-C50C-407E-A947-70E740481C1C}">
                <a14:useLocalDpi xmlns:a14="http://schemas.microsoft.com/office/drawing/2010/main" val="0"/>
              </a:ext>
            </a:extLst>
          </a:blip>
          <a:srcRect t="-38373" b="-38373"/>
          <a:stretch>
            <a:fillRect/>
          </a:stretch>
        </p:blipFill>
        <p:spPr>
          <a:xfrm>
            <a:off x="6267451" y="368300"/>
            <a:ext cx="3840163" cy="5575300"/>
          </a:xfrm>
        </p:spPr>
      </p:pic>
      <p:sp>
        <p:nvSpPr>
          <p:cNvPr id="3" name="Text Placeholder 2"/>
          <p:cNvSpPr>
            <a:spLocks noGrp="1"/>
          </p:cNvSpPr>
          <p:nvPr>
            <p:ph type="body" sz="half" idx="2"/>
          </p:nvPr>
        </p:nvSpPr>
        <p:spPr/>
        <p:txBody>
          <a:bodyPr>
            <a:normAutofit/>
          </a:bodyPr>
          <a:lstStyle/>
          <a:p>
            <a:r>
              <a:rPr lang="en-US" dirty="0"/>
              <a:t>People with abdominal obesity (the characteristic “apple” or pot belly shape, rather than those with “pear” shaped backsides or extra subcutaneous fat)  tend to secrete more insulin after eating and have high basal insulin levels, ultimately leading to elevated blood glucose, triglycerides, elevated blood pressure, unfavorable cholesterol ratios, and a host of other issues</a:t>
            </a:r>
          </a:p>
          <a:p>
            <a:endParaRPr lang="en-US" dirty="0"/>
          </a:p>
        </p:txBody>
      </p:sp>
    </p:spTree>
    <p:extLst>
      <p:ext uri="{BB962C8B-B14F-4D97-AF65-F5344CB8AC3E}">
        <p14:creationId xmlns:p14="http://schemas.microsoft.com/office/powerpoint/2010/main" val="21270404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Consider Inflammation</a:t>
            </a:r>
            <a:endParaRPr lang="en-US" dirty="0"/>
          </a:p>
        </p:txBody>
      </p:sp>
      <p:sp>
        <p:nvSpPr>
          <p:cNvPr id="2" name="Content Placeholder 1"/>
          <p:cNvSpPr>
            <a:spLocks noGrp="1"/>
          </p:cNvSpPr>
          <p:nvPr>
            <p:ph idx="1"/>
          </p:nvPr>
        </p:nvSpPr>
        <p:spPr/>
        <p:txBody>
          <a:bodyPr>
            <a:normAutofit/>
          </a:bodyPr>
          <a:lstStyle/>
          <a:p>
            <a:r>
              <a:rPr lang="en-US" dirty="0" smtClean="0"/>
              <a:t>Belly fat is more metabolically active…and drives inflammation, which in turn promotes diabetes, cardiovascular disease, dementia and aging – </a:t>
            </a:r>
          </a:p>
          <a:p>
            <a:r>
              <a:rPr lang="en-US" dirty="0" smtClean="0"/>
              <a:t>visceral/[belly] fat kills you…</a:t>
            </a:r>
          </a:p>
          <a:p>
            <a:r>
              <a:rPr lang="en-US" dirty="0" smtClean="0"/>
              <a:t>Studies of humans have demonstrated that sucrose consumption correlates with the degree of liver inflammation</a:t>
            </a:r>
          </a:p>
          <a:p>
            <a:r>
              <a:rPr lang="en-US" dirty="0" smtClean="0"/>
              <a:t>Inflammation can be measured by C-reactive protein (CRP) test</a:t>
            </a:r>
            <a:endParaRPr lang="en-US" dirty="0"/>
          </a:p>
        </p:txBody>
      </p:sp>
      <p:sp>
        <p:nvSpPr>
          <p:cNvPr id="3" name="Text Placeholder 2"/>
          <p:cNvSpPr>
            <a:spLocks noGrp="1"/>
          </p:cNvSpPr>
          <p:nvPr>
            <p:ph type="body" sz="half" idx="2"/>
          </p:nvPr>
        </p:nvSpPr>
        <p:spPr/>
        <p:txBody>
          <a:bodyPr/>
          <a:lstStyle/>
          <a:p>
            <a:r>
              <a:rPr lang="en-US" dirty="0" smtClean="0"/>
              <a:t>Robert Lustig:  Fat Chance:  Beating the Odds Against Sugar, Processed Food, Obesity, and Disease.</a:t>
            </a:r>
            <a:endParaRPr lang="en-US" dirty="0"/>
          </a:p>
        </p:txBody>
      </p:sp>
    </p:spTree>
    <p:extLst>
      <p:ext uri="{BB962C8B-B14F-4D97-AF65-F5344CB8AC3E}">
        <p14:creationId xmlns:p14="http://schemas.microsoft.com/office/powerpoint/2010/main" val="37790062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Low Carb Fresh Food KEY</a:t>
            </a:r>
            <a:endParaRPr lang="en-US" dirty="0"/>
          </a:p>
        </p:txBody>
      </p:sp>
      <p:pic>
        <p:nvPicPr>
          <p:cNvPr id="5" name="Content Placeholder 4" descr="fruits_vegitables-wahls.jp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485063" y="1867694"/>
            <a:ext cx="2857500" cy="2571750"/>
          </a:xfrm>
        </p:spPr>
      </p:pic>
      <p:sp>
        <p:nvSpPr>
          <p:cNvPr id="3" name="Text Placeholder 2"/>
          <p:cNvSpPr>
            <a:spLocks noGrp="1"/>
          </p:cNvSpPr>
          <p:nvPr>
            <p:ph type="body" sz="half" idx="2"/>
          </p:nvPr>
        </p:nvSpPr>
        <p:spPr>
          <a:xfrm>
            <a:off x="2438398" y="3208931"/>
            <a:ext cx="3563938" cy="2163171"/>
          </a:xfrm>
        </p:spPr>
        <p:txBody>
          <a:bodyPr/>
          <a:lstStyle/>
          <a:p>
            <a:r>
              <a:rPr lang="en-US" dirty="0" smtClean="0"/>
              <a:t>Farmer’s market and/or raise your own – even in small spaces you can grow some fresh vegetables and fruits</a:t>
            </a:r>
          </a:p>
          <a:p>
            <a:endParaRPr lang="en-US" dirty="0"/>
          </a:p>
        </p:txBody>
      </p:sp>
    </p:spTree>
    <p:extLst>
      <p:ext uri="{BB962C8B-B14F-4D97-AF65-F5344CB8AC3E}">
        <p14:creationId xmlns:p14="http://schemas.microsoft.com/office/powerpoint/2010/main" val="26515670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PURE WHITE and DEADLY</a:t>
            </a:r>
            <a:endParaRPr lang="en-US" dirty="0"/>
          </a:p>
        </p:txBody>
      </p:sp>
      <p:sp>
        <p:nvSpPr>
          <p:cNvPr id="3" name="Content Placeholder 2"/>
          <p:cNvSpPr>
            <a:spLocks noGrp="1"/>
          </p:cNvSpPr>
          <p:nvPr>
            <p:ph idx="1"/>
          </p:nvPr>
        </p:nvSpPr>
        <p:spPr/>
        <p:txBody>
          <a:bodyPr/>
          <a:lstStyle/>
          <a:p>
            <a:endParaRPr lang="en-US" dirty="0" smtClean="0"/>
          </a:p>
          <a:p>
            <a:r>
              <a:rPr lang="en-US" dirty="0" smtClean="0"/>
              <a:t>THANK YOU</a:t>
            </a:r>
            <a:endParaRPr lang="en-US" dirty="0"/>
          </a:p>
        </p:txBody>
      </p:sp>
    </p:spTree>
    <p:extLst>
      <p:ext uri="{BB962C8B-B14F-4D97-AF65-F5344CB8AC3E}">
        <p14:creationId xmlns:p14="http://schemas.microsoft.com/office/powerpoint/2010/main" val="1919602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smtClean="0">
                <a:latin typeface="Arial Black" panose="020B0A04020102020204" pitchFamily="34" charset="0"/>
              </a:rPr>
              <a:t>QUIZ</a:t>
            </a:r>
            <a:endParaRPr lang="en-US" sz="4800" dirty="0">
              <a:latin typeface="Arial Black" panose="020B0A04020102020204" pitchFamily="34" charset="0"/>
            </a:endParaRPr>
          </a:p>
        </p:txBody>
      </p:sp>
      <p:sp>
        <p:nvSpPr>
          <p:cNvPr id="3" name="Content Placeholder 2"/>
          <p:cNvSpPr>
            <a:spLocks noGrp="1"/>
          </p:cNvSpPr>
          <p:nvPr>
            <p:ph idx="1"/>
          </p:nvPr>
        </p:nvSpPr>
        <p:spPr/>
        <p:txBody>
          <a:bodyPr/>
          <a:lstStyle/>
          <a:p>
            <a:pPr marL="0" indent="0">
              <a:buNone/>
            </a:pPr>
            <a:r>
              <a:rPr lang="en-US" dirty="0" smtClean="0"/>
              <a:t>-ADKINS DIET </a:t>
            </a:r>
          </a:p>
          <a:p>
            <a:pPr marL="0" indent="0">
              <a:buNone/>
            </a:pPr>
            <a:r>
              <a:rPr lang="en-US" dirty="0" smtClean="0"/>
              <a:t>MEDERRANEAN DIET </a:t>
            </a:r>
          </a:p>
          <a:p>
            <a:pPr marL="0" indent="0">
              <a:buNone/>
            </a:pPr>
            <a:r>
              <a:rPr lang="en-US" dirty="0" smtClean="0"/>
              <a:t>-Japanese Diet </a:t>
            </a:r>
          </a:p>
          <a:p>
            <a:pPr marL="0" indent="0">
              <a:buNone/>
            </a:pPr>
            <a:endParaRPr lang="en-US" dirty="0"/>
          </a:p>
          <a:p>
            <a:pPr marL="0" indent="0">
              <a:buNone/>
            </a:pPr>
            <a:r>
              <a:rPr lang="en-US" dirty="0" smtClean="0"/>
              <a:t>What do all diets have in Common</a:t>
            </a:r>
            <a:endParaRPr lang="en-US" dirty="0"/>
          </a:p>
        </p:txBody>
      </p:sp>
    </p:spTree>
    <p:extLst>
      <p:ext uri="{BB962C8B-B14F-4D97-AF65-F5344CB8AC3E}">
        <p14:creationId xmlns:p14="http://schemas.microsoft.com/office/powerpoint/2010/main" val="473657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Ideal Diet</a:t>
            </a:r>
            <a:endParaRPr lang="en-US" dirty="0"/>
          </a:p>
        </p:txBody>
      </p:sp>
      <p:sp>
        <p:nvSpPr>
          <p:cNvPr id="3" name="Content Placeholder 2"/>
          <p:cNvSpPr>
            <a:spLocks noGrp="1"/>
          </p:cNvSpPr>
          <p:nvPr>
            <p:ph idx="1"/>
          </p:nvPr>
        </p:nvSpPr>
        <p:spPr/>
        <p:txBody>
          <a:bodyPr/>
          <a:lstStyle/>
          <a:p>
            <a:r>
              <a:rPr lang="en-US" dirty="0" smtClean="0"/>
              <a:t>Low sugar</a:t>
            </a:r>
          </a:p>
          <a:p>
            <a:r>
              <a:rPr lang="en-US" dirty="0" smtClean="0"/>
              <a:t>High fiber</a:t>
            </a:r>
            <a:endParaRPr lang="en-US" dirty="0"/>
          </a:p>
        </p:txBody>
      </p:sp>
    </p:spTree>
    <p:extLst>
      <p:ext uri="{BB962C8B-B14F-4D97-AF65-F5344CB8AC3E}">
        <p14:creationId xmlns:p14="http://schemas.microsoft.com/office/powerpoint/2010/main" val="1290980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Defining Obesity/BMI</a:t>
            </a:r>
            <a:endParaRPr lang="en-US" dirty="0"/>
          </a:p>
        </p:txBody>
      </p:sp>
      <p:sp>
        <p:nvSpPr>
          <p:cNvPr id="2" name="Content Placeholder 1"/>
          <p:cNvSpPr>
            <a:spLocks noGrp="1"/>
          </p:cNvSpPr>
          <p:nvPr>
            <p:ph idx="1"/>
          </p:nvPr>
        </p:nvSpPr>
        <p:spPr/>
        <p:txBody>
          <a:bodyPr/>
          <a:lstStyle/>
          <a:p>
            <a:r>
              <a:rPr lang="en-US" dirty="0" smtClean="0"/>
              <a:t>Obesity = excessively high amount of body fat or adipose tissue in relation to lean tissue, with Body Mass Index (BMI) greater than 30</a:t>
            </a:r>
          </a:p>
          <a:p>
            <a:r>
              <a:rPr lang="en-US" dirty="0" smtClean="0"/>
              <a:t>Overweight = BMI&gt;25 to 30</a:t>
            </a:r>
          </a:p>
          <a:p>
            <a:r>
              <a:rPr lang="en-US" dirty="0" smtClean="0"/>
              <a:t>Normal weight = BMI between 18 and 24</a:t>
            </a:r>
            <a:endParaRPr lang="en-US" dirty="0"/>
          </a:p>
        </p:txBody>
      </p:sp>
    </p:spTree>
    <p:extLst>
      <p:ext uri="{BB962C8B-B14F-4D97-AF65-F5344CB8AC3E}">
        <p14:creationId xmlns:p14="http://schemas.microsoft.com/office/powerpoint/2010/main" val="9522002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International Data</a:t>
            </a:r>
            <a:endParaRPr lang="en-US" dirty="0"/>
          </a:p>
        </p:txBody>
      </p:sp>
      <p:sp>
        <p:nvSpPr>
          <p:cNvPr id="2" name="Content Placeholder 1"/>
          <p:cNvSpPr>
            <a:spLocks noGrp="1"/>
          </p:cNvSpPr>
          <p:nvPr>
            <p:ph idx="1"/>
          </p:nvPr>
        </p:nvSpPr>
        <p:spPr/>
        <p:txBody>
          <a:bodyPr>
            <a:normAutofit/>
          </a:bodyPr>
          <a:lstStyle/>
          <a:p>
            <a:r>
              <a:rPr lang="en-US" dirty="0" smtClean="0">
                <a:solidFill>
                  <a:srgbClr val="404040"/>
                </a:solidFill>
              </a:rPr>
              <a:t>Global Problem (2005)</a:t>
            </a:r>
          </a:p>
          <a:p>
            <a:pPr lvl="1"/>
            <a:r>
              <a:rPr lang="en-US" dirty="0" smtClean="0">
                <a:solidFill>
                  <a:srgbClr val="404040"/>
                </a:solidFill>
              </a:rPr>
              <a:t>1.6 billion adults overweight (age 15+)</a:t>
            </a:r>
          </a:p>
          <a:p>
            <a:pPr lvl="1"/>
            <a:r>
              <a:rPr lang="en-US" dirty="0" smtClean="0">
                <a:solidFill>
                  <a:srgbClr val="404040"/>
                </a:solidFill>
              </a:rPr>
              <a:t>400 million adults obese</a:t>
            </a:r>
          </a:p>
          <a:p>
            <a:pPr lvl="1"/>
            <a:r>
              <a:rPr lang="en-US" dirty="0" smtClean="0">
                <a:solidFill>
                  <a:srgbClr val="404040"/>
                </a:solidFill>
              </a:rPr>
              <a:t>20 million children under age 5 overweight</a:t>
            </a:r>
          </a:p>
          <a:p>
            <a:r>
              <a:rPr lang="en-US" dirty="0" smtClean="0">
                <a:solidFill>
                  <a:srgbClr val="404040"/>
                </a:solidFill>
              </a:rPr>
              <a:t>Current Trends – by 2020</a:t>
            </a:r>
          </a:p>
          <a:p>
            <a:pPr lvl="1"/>
            <a:r>
              <a:rPr lang="en-US" dirty="0" smtClean="0">
                <a:solidFill>
                  <a:srgbClr val="404040"/>
                </a:solidFill>
              </a:rPr>
              <a:t>2.3 billion adults overweight</a:t>
            </a:r>
          </a:p>
          <a:p>
            <a:pPr lvl="1"/>
            <a:r>
              <a:rPr lang="en-US" dirty="0" smtClean="0">
                <a:solidFill>
                  <a:srgbClr val="404040"/>
                </a:solidFill>
              </a:rPr>
              <a:t>700 million - obese</a:t>
            </a:r>
          </a:p>
          <a:p>
            <a:pPr marL="384048" lvl="1" indent="0">
              <a:buNone/>
            </a:pPr>
            <a:endParaRPr lang="en-US" dirty="0" smtClean="0"/>
          </a:p>
        </p:txBody>
      </p:sp>
    </p:spTree>
    <p:extLst>
      <p:ext uri="{BB962C8B-B14F-4D97-AF65-F5344CB8AC3E}">
        <p14:creationId xmlns:p14="http://schemas.microsoft.com/office/powerpoint/2010/main" val="24059535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4" name="Picture 793"/>
          <p:cNvPicPr>
            <a:picLocks noChangeAspect="1"/>
          </p:cNvPicPr>
          <p:nvPr/>
        </p:nvPicPr>
        <p:blipFill>
          <a:blip r:embed="rId3"/>
          <a:stretch>
            <a:fillRect/>
          </a:stretch>
        </p:blipFill>
        <p:spPr>
          <a:xfrm>
            <a:off x="7745910" y="4025905"/>
            <a:ext cx="2374981" cy="1804473"/>
          </a:xfrm>
          <a:prstGeom prst="rect">
            <a:avLst/>
          </a:prstGeom>
        </p:spPr>
      </p:pic>
      <p:pic>
        <p:nvPicPr>
          <p:cNvPr id="793" name="Picture 792"/>
          <p:cNvPicPr>
            <a:picLocks noChangeAspect="1"/>
          </p:cNvPicPr>
          <p:nvPr/>
        </p:nvPicPr>
        <p:blipFill>
          <a:blip r:embed="rId4"/>
          <a:stretch>
            <a:fillRect/>
          </a:stretch>
        </p:blipFill>
        <p:spPr>
          <a:xfrm>
            <a:off x="7472518" y="1439305"/>
            <a:ext cx="2523744" cy="1920092"/>
          </a:xfrm>
          <a:prstGeom prst="rect">
            <a:avLst/>
          </a:prstGeom>
        </p:spPr>
      </p:pic>
      <p:sp>
        <p:nvSpPr>
          <p:cNvPr id="19458" name="Rectangle 2"/>
          <p:cNvSpPr>
            <a:spLocks noGrp="1" noChangeArrowheads="1"/>
          </p:cNvSpPr>
          <p:nvPr/>
        </p:nvSpPr>
        <p:spPr bwMode="auto">
          <a:xfrm>
            <a:off x="2590800" y="228601"/>
            <a:ext cx="7239000" cy="555625"/>
          </a:xfrm>
          <a:prstGeom prst="rect">
            <a:avLst/>
          </a:prstGeom>
          <a:noFill/>
          <a:ln w="9525">
            <a:noFill/>
            <a:miter lim="800000"/>
            <a:headEnd/>
            <a:tailEnd/>
          </a:ln>
        </p:spPr>
        <p:txBody>
          <a:bodyPr anchor="ctr"/>
          <a:lstStyle/>
          <a:p>
            <a:pPr algn="ctr"/>
            <a:r>
              <a:rPr lang="en-US" sz="2000" b="1" dirty="0">
                <a:solidFill>
                  <a:srgbClr val="FFFFFF"/>
                </a:solidFill>
              </a:rPr>
              <a:t>Age-adjusted Prevalence of Obesity and Diagnosed Diabetes Among US Adults</a:t>
            </a:r>
            <a:endParaRPr lang="en-US" sz="2200" b="1" dirty="0">
              <a:solidFill>
                <a:srgbClr val="FFFFFF"/>
              </a:solidFill>
            </a:endParaRPr>
          </a:p>
        </p:txBody>
      </p:sp>
      <p:sp>
        <p:nvSpPr>
          <p:cNvPr id="19459" name="Text Box 3"/>
          <p:cNvSpPr txBox="1">
            <a:spLocks noChangeArrowheads="1"/>
          </p:cNvSpPr>
          <p:nvPr/>
        </p:nvSpPr>
        <p:spPr bwMode="auto">
          <a:xfrm>
            <a:off x="1931837" y="1070522"/>
            <a:ext cx="2597186" cy="338554"/>
          </a:xfrm>
          <a:prstGeom prst="rect">
            <a:avLst/>
          </a:prstGeom>
          <a:noFill/>
          <a:ln w="9525">
            <a:noFill/>
            <a:miter lim="800000"/>
            <a:headEnd/>
            <a:tailEnd/>
          </a:ln>
        </p:spPr>
        <p:txBody>
          <a:bodyPr wrap="none">
            <a:spAutoFit/>
          </a:bodyPr>
          <a:lstStyle/>
          <a:p>
            <a:r>
              <a:rPr lang="en-US" sz="1600" b="1" u="sng" dirty="0">
                <a:solidFill>
                  <a:srgbClr val="FF0000"/>
                </a:solidFill>
              </a:rPr>
              <a:t>Obesity (BMI ≥30 kg/m</a:t>
            </a:r>
            <a:r>
              <a:rPr lang="en-US" sz="1600" b="1" u="sng" baseline="30000" dirty="0">
                <a:solidFill>
                  <a:srgbClr val="FF0000"/>
                </a:solidFill>
              </a:rPr>
              <a:t>2</a:t>
            </a:r>
            <a:r>
              <a:rPr lang="en-US" sz="1600" b="1" u="sng" dirty="0">
                <a:solidFill>
                  <a:srgbClr val="FFFFFF"/>
                </a:solidFill>
              </a:rPr>
              <a:t>)</a:t>
            </a:r>
          </a:p>
        </p:txBody>
      </p:sp>
      <p:sp>
        <p:nvSpPr>
          <p:cNvPr id="19460" name="Text Box 4"/>
          <p:cNvSpPr txBox="1">
            <a:spLocks noChangeArrowheads="1"/>
          </p:cNvSpPr>
          <p:nvPr/>
        </p:nvSpPr>
        <p:spPr bwMode="auto">
          <a:xfrm>
            <a:off x="1698005" y="3685317"/>
            <a:ext cx="1064715" cy="338554"/>
          </a:xfrm>
          <a:prstGeom prst="rect">
            <a:avLst/>
          </a:prstGeom>
          <a:noFill/>
          <a:ln w="9525">
            <a:noFill/>
            <a:miter lim="800000"/>
            <a:headEnd/>
            <a:tailEnd/>
          </a:ln>
        </p:spPr>
        <p:txBody>
          <a:bodyPr wrap="none">
            <a:spAutoFit/>
          </a:bodyPr>
          <a:lstStyle/>
          <a:p>
            <a:r>
              <a:rPr lang="en-US" sz="1600" b="1" u="sng" dirty="0">
                <a:solidFill>
                  <a:srgbClr val="FF0000"/>
                </a:solidFill>
              </a:rPr>
              <a:t>Diabetes</a:t>
            </a:r>
          </a:p>
        </p:txBody>
      </p:sp>
      <p:grpSp>
        <p:nvGrpSpPr>
          <p:cNvPr id="2" name="Group 5"/>
          <p:cNvGrpSpPr>
            <a:grpSpLocks/>
          </p:cNvGrpSpPr>
          <p:nvPr/>
        </p:nvGrpSpPr>
        <p:grpSpPr bwMode="auto">
          <a:xfrm>
            <a:off x="2343150" y="1371600"/>
            <a:ext cx="2209800" cy="1981200"/>
            <a:chOff x="516" y="912"/>
            <a:chExt cx="1392" cy="1248"/>
          </a:xfrm>
        </p:grpSpPr>
        <p:grpSp>
          <p:nvGrpSpPr>
            <p:cNvPr id="20126" name="Group 6"/>
            <p:cNvGrpSpPr>
              <a:grpSpLocks noChangeAspect="1"/>
            </p:cNvGrpSpPr>
            <p:nvPr/>
          </p:nvGrpSpPr>
          <p:grpSpPr bwMode="auto">
            <a:xfrm>
              <a:off x="516" y="980"/>
              <a:ext cx="1392" cy="1180"/>
              <a:chOff x="432" y="720"/>
              <a:chExt cx="2160" cy="1632"/>
            </a:xfrm>
          </p:grpSpPr>
          <p:sp>
            <p:nvSpPr>
              <p:cNvPr id="20128" name="AutoShape 7"/>
              <p:cNvSpPr>
                <a:spLocks noChangeAspect="1" noChangeArrowheads="1"/>
              </p:cNvSpPr>
              <p:nvPr/>
            </p:nvSpPr>
            <p:spPr bwMode="auto">
              <a:xfrm>
                <a:off x="432" y="720"/>
                <a:ext cx="2155" cy="1628"/>
              </a:xfrm>
              <a:prstGeom prst="rect">
                <a:avLst/>
              </a:prstGeom>
              <a:noFill/>
              <a:ln w="9525">
                <a:noFill/>
                <a:miter lim="800000"/>
                <a:headEnd/>
                <a:tailEnd/>
              </a:ln>
            </p:spPr>
            <p:txBody>
              <a:bodyPr/>
              <a:lstStyle/>
              <a:p>
                <a:endParaRPr lang="en-US">
                  <a:solidFill>
                    <a:srgbClr val="000000"/>
                  </a:solidFill>
                </a:endParaRPr>
              </a:p>
            </p:txBody>
          </p:sp>
          <p:sp>
            <p:nvSpPr>
              <p:cNvPr id="20129" name="Rectangle 8"/>
              <p:cNvSpPr>
                <a:spLocks noChangeAspect="1" noChangeArrowheads="1"/>
              </p:cNvSpPr>
              <p:nvPr/>
            </p:nvSpPr>
            <p:spPr bwMode="auto">
              <a:xfrm>
                <a:off x="432" y="720"/>
                <a:ext cx="2160" cy="1632"/>
              </a:xfrm>
              <a:prstGeom prst="rect">
                <a:avLst/>
              </a:prstGeom>
              <a:solidFill>
                <a:srgbClr val="FFFFFF">
                  <a:alpha val="0"/>
                </a:srgbClr>
              </a:solidFill>
              <a:ln w="9525">
                <a:noFill/>
                <a:miter lim="800000"/>
                <a:headEnd/>
                <a:tailEnd/>
              </a:ln>
            </p:spPr>
            <p:txBody>
              <a:bodyPr/>
              <a:lstStyle/>
              <a:p>
                <a:endParaRPr lang="en-US">
                  <a:solidFill>
                    <a:srgbClr val="000000"/>
                  </a:solidFill>
                </a:endParaRPr>
              </a:p>
            </p:txBody>
          </p:sp>
          <p:sp>
            <p:nvSpPr>
              <p:cNvPr id="20130" name="Rectangle 9"/>
              <p:cNvSpPr>
                <a:spLocks noChangeAspect="1" noChangeArrowheads="1"/>
              </p:cNvSpPr>
              <p:nvPr/>
            </p:nvSpPr>
            <p:spPr bwMode="auto">
              <a:xfrm>
                <a:off x="459" y="746"/>
                <a:ext cx="2106" cy="1576"/>
              </a:xfrm>
              <a:prstGeom prst="rect">
                <a:avLst/>
              </a:prstGeom>
              <a:solidFill>
                <a:srgbClr val="FFFFFF">
                  <a:alpha val="0"/>
                </a:srgbClr>
              </a:solidFill>
              <a:ln w="9525">
                <a:noFill/>
                <a:miter lim="800000"/>
                <a:headEnd/>
                <a:tailEnd/>
              </a:ln>
            </p:spPr>
            <p:txBody>
              <a:bodyPr/>
              <a:lstStyle/>
              <a:p>
                <a:endParaRPr lang="en-US">
                  <a:solidFill>
                    <a:srgbClr val="000000"/>
                  </a:solidFill>
                </a:endParaRPr>
              </a:p>
            </p:txBody>
          </p:sp>
          <p:sp>
            <p:nvSpPr>
              <p:cNvPr id="20131" name="Freeform 10"/>
              <p:cNvSpPr>
                <a:spLocks noChangeAspect="1"/>
              </p:cNvSpPr>
              <p:nvPr/>
            </p:nvSpPr>
            <p:spPr bwMode="auto">
              <a:xfrm>
                <a:off x="1841" y="1685"/>
                <a:ext cx="147" cy="225"/>
              </a:xfrm>
              <a:custGeom>
                <a:avLst/>
                <a:gdLst>
                  <a:gd name="T0" fmla="*/ 87 w 192"/>
                  <a:gd name="T1" fmla="*/ 92 h 312"/>
                  <a:gd name="T2" fmla="*/ 24 w 192"/>
                  <a:gd name="T3" fmla="*/ 97 h 312"/>
                  <a:gd name="T4" fmla="*/ 24 w 192"/>
                  <a:gd name="T5" fmla="*/ 102 h 312"/>
                  <a:gd name="T6" fmla="*/ 30 w 192"/>
                  <a:gd name="T7" fmla="*/ 105 h 312"/>
                  <a:gd name="T8" fmla="*/ 30 w 192"/>
                  <a:gd name="T9" fmla="*/ 113 h 312"/>
                  <a:gd name="T10" fmla="*/ 16 w 192"/>
                  <a:gd name="T11" fmla="*/ 117 h 312"/>
                  <a:gd name="T12" fmla="*/ 21 w 192"/>
                  <a:gd name="T13" fmla="*/ 115 h 312"/>
                  <a:gd name="T14" fmla="*/ 14 w 192"/>
                  <a:gd name="T15" fmla="*/ 104 h 312"/>
                  <a:gd name="T16" fmla="*/ 11 w 192"/>
                  <a:gd name="T17" fmla="*/ 115 h 312"/>
                  <a:gd name="T18" fmla="*/ 5 w 192"/>
                  <a:gd name="T19" fmla="*/ 113 h 312"/>
                  <a:gd name="T20" fmla="*/ 5 w 192"/>
                  <a:gd name="T21" fmla="*/ 105 h 312"/>
                  <a:gd name="T22" fmla="*/ 0 w 192"/>
                  <a:gd name="T23" fmla="*/ 79 h 312"/>
                  <a:gd name="T24" fmla="*/ 0 w 192"/>
                  <a:gd name="T25" fmla="*/ 2 h 312"/>
                  <a:gd name="T26" fmla="*/ 59 w 192"/>
                  <a:gd name="T27" fmla="*/ 0 h 312"/>
                  <a:gd name="T28" fmla="*/ 76 w 192"/>
                  <a:gd name="T29" fmla="*/ 50 h 312"/>
                  <a:gd name="T30" fmla="*/ 87 w 192"/>
                  <a:gd name="T31" fmla="*/ 63 h 312"/>
                  <a:gd name="T32" fmla="*/ 81 w 192"/>
                  <a:gd name="T33" fmla="*/ 72 h 312"/>
                  <a:gd name="T34" fmla="*/ 87 w 192"/>
                  <a:gd name="T35" fmla="*/ 92 h 31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92"/>
                  <a:gd name="T55" fmla="*/ 0 h 312"/>
                  <a:gd name="T56" fmla="*/ 192 w 192"/>
                  <a:gd name="T57" fmla="*/ 312 h 31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92" h="312">
                    <a:moveTo>
                      <a:pt x="192" y="246"/>
                    </a:moveTo>
                    <a:lnTo>
                      <a:pt x="54" y="258"/>
                    </a:lnTo>
                    <a:lnTo>
                      <a:pt x="54" y="270"/>
                    </a:lnTo>
                    <a:lnTo>
                      <a:pt x="66" y="282"/>
                    </a:lnTo>
                    <a:lnTo>
                      <a:pt x="66" y="300"/>
                    </a:lnTo>
                    <a:lnTo>
                      <a:pt x="36" y="312"/>
                    </a:lnTo>
                    <a:lnTo>
                      <a:pt x="48" y="306"/>
                    </a:lnTo>
                    <a:lnTo>
                      <a:pt x="30" y="276"/>
                    </a:lnTo>
                    <a:lnTo>
                      <a:pt x="24" y="306"/>
                    </a:lnTo>
                    <a:lnTo>
                      <a:pt x="12" y="300"/>
                    </a:lnTo>
                    <a:lnTo>
                      <a:pt x="12" y="282"/>
                    </a:lnTo>
                    <a:lnTo>
                      <a:pt x="0" y="210"/>
                    </a:lnTo>
                    <a:lnTo>
                      <a:pt x="0" y="6"/>
                    </a:lnTo>
                    <a:lnTo>
                      <a:pt x="132" y="0"/>
                    </a:lnTo>
                    <a:lnTo>
                      <a:pt x="168" y="132"/>
                    </a:lnTo>
                    <a:lnTo>
                      <a:pt x="192" y="168"/>
                    </a:lnTo>
                    <a:lnTo>
                      <a:pt x="180" y="192"/>
                    </a:lnTo>
                    <a:lnTo>
                      <a:pt x="192" y="246"/>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132" name="Freeform 11"/>
              <p:cNvSpPr>
                <a:spLocks noChangeAspect="1"/>
              </p:cNvSpPr>
              <p:nvPr/>
            </p:nvSpPr>
            <p:spPr bwMode="auto">
              <a:xfrm>
                <a:off x="1841" y="1685"/>
                <a:ext cx="147" cy="225"/>
              </a:xfrm>
              <a:custGeom>
                <a:avLst/>
                <a:gdLst>
                  <a:gd name="T0" fmla="*/ 87 w 192"/>
                  <a:gd name="T1" fmla="*/ 92 h 312"/>
                  <a:gd name="T2" fmla="*/ 24 w 192"/>
                  <a:gd name="T3" fmla="*/ 97 h 312"/>
                  <a:gd name="T4" fmla="*/ 24 w 192"/>
                  <a:gd name="T5" fmla="*/ 102 h 312"/>
                  <a:gd name="T6" fmla="*/ 30 w 192"/>
                  <a:gd name="T7" fmla="*/ 105 h 312"/>
                  <a:gd name="T8" fmla="*/ 30 w 192"/>
                  <a:gd name="T9" fmla="*/ 113 h 312"/>
                  <a:gd name="T10" fmla="*/ 16 w 192"/>
                  <a:gd name="T11" fmla="*/ 117 h 312"/>
                  <a:gd name="T12" fmla="*/ 21 w 192"/>
                  <a:gd name="T13" fmla="*/ 115 h 312"/>
                  <a:gd name="T14" fmla="*/ 14 w 192"/>
                  <a:gd name="T15" fmla="*/ 104 h 312"/>
                  <a:gd name="T16" fmla="*/ 11 w 192"/>
                  <a:gd name="T17" fmla="*/ 115 h 312"/>
                  <a:gd name="T18" fmla="*/ 5 w 192"/>
                  <a:gd name="T19" fmla="*/ 113 h 312"/>
                  <a:gd name="T20" fmla="*/ 5 w 192"/>
                  <a:gd name="T21" fmla="*/ 105 h 312"/>
                  <a:gd name="T22" fmla="*/ 0 w 192"/>
                  <a:gd name="T23" fmla="*/ 79 h 312"/>
                  <a:gd name="T24" fmla="*/ 0 w 192"/>
                  <a:gd name="T25" fmla="*/ 2 h 312"/>
                  <a:gd name="T26" fmla="*/ 59 w 192"/>
                  <a:gd name="T27" fmla="*/ 0 h 312"/>
                  <a:gd name="T28" fmla="*/ 76 w 192"/>
                  <a:gd name="T29" fmla="*/ 50 h 312"/>
                  <a:gd name="T30" fmla="*/ 87 w 192"/>
                  <a:gd name="T31" fmla="*/ 63 h 312"/>
                  <a:gd name="T32" fmla="*/ 81 w 192"/>
                  <a:gd name="T33" fmla="*/ 72 h 312"/>
                  <a:gd name="T34" fmla="*/ 87 w 192"/>
                  <a:gd name="T35" fmla="*/ 92 h 312"/>
                  <a:gd name="T36" fmla="*/ 87 w 192"/>
                  <a:gd name="T37" fmla="*/ 94 h 31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92"/>
                  <a:gd name="T58" fmla="*/ 0 h 312"/>
                  <a:gd name="T59" fmla="*/ 192 w 192"/>
                  <a:gd name="T60" fmla="*/ 312 h 31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92" h="312">
                    <a:moveTo>
                      <a:pt x="192" y="246"/>
                    </a:moveTo>
                    <a:lnTo>
                      <a:pt x="54" y="258"/>
                    </a:lnTo>
                    <a:lnTo>
                      <a:pt x="54" y="270"/>
                    </a:lnTo>
                    <a:lnTo>
                      <a:pt x="66" y="282"/>
                    </a:lnTo>
                    <a:lnTo>
                      <a:pt x="66" y="300"/>
                    </a:lnTo>
                    <a:lnTo>
                      <a:pt x="36" y="312"/>
                    </a:lnTo>
                    <a:lnTo>
                      <a:pt x="48" y="306"/>
                    </a:lnTo>
                    <a:lnTo>
                      <a:pt x="30" y="276"/>
                    </a:lnTo>
                    <a:lnTo>
                      <a:pt x="24" y="306"/>
                    </a:lnTo>
                    <a:lnTo>
                      <a:pt x="12" y="300"/>
                    </a:lnTo>
                    <a:lnTo>
                      <a:pt x="12" y="282"/>
                    </a:lnTo>
                    <a:lnTo>
                      <a:pt x="0" y="210"/>
                    </a:lnTo>
                    <a:lnTo>
                      <a:pt x="0" y="6"/>
                    </a:lnTo>
                    <a:lnTo>
                      <a:pt x="132" y="0"/>
                    </a:lnTo>
                    <a:lnTo>
                      <a:pt x="168" y="132"/>
                    </a:lnTo>
                    <a:lnTo>
                      <a:pt x="192" y="168"/>
                    </a:lnTo>
                    <a:lnTo>
                      <a:pt x="180" y="192"/>
                    </a:lnTo>
                    <a:lnTo>
                      <a:pt x="192" y="246"/>
                    </a:lnTo>
                    <a:lnTo>
                      <a:pt x="192" y="25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33" name="Freeform 12"/>
              <p:cNvSpPr>
                <a:spLocks noChangeAspect="1"/>
              </p:cNvSpPr>
              <p:nvPr/>
            </p:nvSpPr>
            <p:spPr bwMode="auto">
              <a:xfrm>
                <a:off x="496" y="1785"/>
                <a:ext cx="407" cy="338"/>
              </a:xfrm>
              <a:custGeom>
                <a:avLst/>
                <a:gdLst>
                  <a:gd name="T0" fmla="*/ 3 w 534"/>
                  <a:gd name="T1" fmla="*/ 100 h 468"/>
                  <a:gd name="T2" fmla="*/ 3 w 534"/>
                  <a:gd name="T3" fmla="*/ 102 h 468"/>
                  <a:gd name="T4" fmla="*/ 14 w 534"/>
                  <a:gd name="T5" fmla="*/ 111 h 468"/>
                  <a:gd name="T6" fmla="*/ 11 w 534"/>
                  <a:gd name="T7" fmla="*/ 122 h 468"/>
                  <a:gd name="T8" fmla="*/ 27 w 534"/>
                  <a:gd name="T9" fmla="*/ 113 h 468"/>
                  <a:gd name="T10" fmla="*/ 18 w 534"/>
                  <a:gd name="T11" fmla="*/ 136 h 468"/>
                  <a:gd name="T12" fmla="*/ 37 w 534"/>
                  <a:gd name="T13" fmla="*/ 142 h 468"/>
                  <a:gd name="T14" fmla="*/ 43 w 534"/>
                  <a:gd name="T15" fmla="*/ 140 h 468"/>
                  <a:gd name="T16" fmla="*/ 43 w 534"/>
                  <a:gd name="T17" fmla="*/ 154 h 468"/>
                  <a:gd name="T18" fmla="*/ 24 w 534"/>
                  <a:gd name="T19" fmla="*/ 170 h 468"/>
                  <a:gd name="T20" fmla="*/ 0 w 534"/>
                  <a:gd name="T21" fmla="*/ 176 h 468"/>
                  <a:gd name="T22" fmla="*/ 27 w 534"/>
                  <a:gd name="T23" fmla="*/ 170 h 468"/>
                  <a:gd name="T24" fmla="*/ 34 w 534"/>
                  <a:gd name="T25" fmla="*/ 168 h 468"/>
                  <a:gd name="T26" fmla="*/ 40 w 534"/>
                  <a:gd name="T27" fmla="*/ 165 h 468"/>
                  <a:gd name="T28" fmla="*/ 75 w 534"/>
                  <a:gd name="T29" fmla="*/ 140 h 468"/>
                  <a:gd name="T30" fmla="*/ 90 w 534"/>
                  <a:gd name="T31" fmla="*/ 116 h 468"/>
                  <a:gd name="T32" fmla="*/ 93 w 534"/>
                  <a:gd name="T33" fmla="*/ 113 h 468"/>
                  <a:gd name="T34" fmla="*/ 96 w 534"/>
                  <a:gd name="T35" fmla="*/ 116 h 468"/>
                  <a:gd name="T36" fmla="*/ 88 w 534"/>
                  <a:gd name="T37" fmla="*/ 120 h 468"/>
                  <a:gd name="T38" fmla="*/ 90 w 534"/>
                  <a:gd name="T39" fmla="*/ 131 h 468"/>
                  <a:gd name="T40" fmla="*/ 93 w 534"/>
                  <a:gd name="T41" fmla="*/ 136 h 468"/>
                  <a:gd name="T42" fmla="*/ 104 w 534"/>
                  <a:gd name="T43" fmla="*/ 129 h 468"/>
                  <a:gd name="T44" fmla="*/ 109 w 534"/>
                  <a:gd name="T45" fmla="*/ 120 h 468"/>
                  <a:gd name="T46" fmla="*/ 114 w 534"/>
                  <a:gd name="T47" fmla="*/ 120 h 468"/>
                  <a:gd name="T48" fmla="*/ 157 w 534"/>
                  <a:gd name="T49" fmla="*/ 129 h 468"/>
                  <a:gd name="T50" fmla="*/ 165 w 534"/>
                  <a:gd name="T51" fmla="*/ 126 h 468"/>
                  <a:gd name="T52" fmla="*/ 168 w 534"/>
                  <a:gd name="T53" fmla="*/ 134 h 468"/>
                  <a:gd name="T54" fmla="*/ 170 w 534"/>
                  <a:gd name="T55" fmla="*/ 136 h 468"/>
                  <a:gd name="T56" fmla="*/ 186 w 534"/>
                  <a:gd name="T57" fmla="*/ 138 h 468"/>
                  <a:gd name="T58" fmla="*/ 191 w 534"/>
                  <a:gd name="T59" fmla="*/ 140 h 468"/>
                  <a:gd name="T60" fmla="*/ 194 w 534"/>
                  <a:gd name="T61" fmla="*/ 138 h 468"/>
                  <a:gd name="T62" fmla="*/ 221 w 534"/>
                  <a:gd name="T63" fmla="*/ 156 h 468"/>
                  <a:gd name="T64" fmla="*/ 226 w 534"/>
                  <a:gd name="T65" fmla="*/ 156 h 468"/>
                  <a:gd name="T66" fmla="*/ 236 w 534"/>
                  <a:gd name="T67" fmla="*/ 168 h 468"/>
                  <a:gd name="T68" fmla="*/ 218 w 534"/>
                  <a:gd name="T69" fmla="*/ 154 h 468"/>
                  <a:gd name="T70" fmla="*/ 175 w 534"/>
                  <a:gd name="T71" fmla="*/ 136 h 468"/>
                  <a:gd name="T72" fmla="*/ 168 w 534"/>
                  <a:gd name="T73" fmla="*/ 126 h 468"/>
                  <a:gd name="T74" fmla="*/ 152 w 534"/>
                  <a:gd name="T75" fmla="*/ 122 h 468"/>
                  <a:gd name="T76" fmla="*/ 90 w 534"/>
                  <a:gd name="T77" fmla="*/ 12 h 468"/>
                  <a:gd name="T78" fmla="*/ 77 w 534"/>
                  <a:gd name="T79" fmla="*/ 7 h 468"/>
                  <a:gd name="T80" fmla="*/ 21 w 534"/>
                  <a:gd name="T81" fmla="*/ 25 h 468"/>
                  <a:gd name="T82" fmla="*/ 43 w 534"/>
                  <a:gd name="T83" fmla="*/ 45 h 468"/>
                  <a:gd name="T84" fmla="*/ 40 w 534"/>
                  <a:gd name="T85" fmla="*/ 48 h 468"/>
                  <a:gd name="T86" fmla="*/ 37 w 534"/>
                  <a:gd name="T87" fmla="*/ 56 h 468"/>
                  <a:gd name="T88" fmla="*/ 32 w 534"/>
                  <a:gd name="T89" fmla="*/ 48 h 468"/>
                  <a:gd name="T90" fmla="*/ 5 w 534"/>
                  <a:gd name="T91" fmla="*/ 52 h 468"/>
                  <a:gd name="T92" fmla="*/ 11 w 534"/>
                  <a:gd name="T93" fmla="*/ 59 h 468"/>
                  <a:gd name="T94" fmla="*/ 29 w 534"/>
                  <a:gd name="T95" fmla="*/ 70 h 468"/>
                  <a:gd name="T96" fmla="*/ 40 w 534"/>
                  <a:gd name="T97" fmla="*/ 70 h 468"/>
                  <a:gd name="T98" fmla="*/ 37 w 534"/>
                  <a:gd name="T99" fmla="*/ 84 h 46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534"/>
                  <a:gd name="T151" fmla="*/ 0 h 468"/>
                  <a:gd name="T152" fmla="*/ 534 w 534"/>
                  <a:gd name="T153" fmla="*/ 468 h 46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534" h="468">
                    <a:moveTo>
                      <a:pt x="48" y="228"/>
                    </a:moveTo>
                    <a:lnTo>
                      <a:pt x="6" y="264"/>
                    </a:lnTo>
                    <a:lnTo>
                      <a:pt x="18" y="264"/>
                    </a:lnTo>
                    <a:lnTo>
                      <a:pt x="6" y="270"/>
                    </a:lnTo>
                    <a:lnTo>
                      <a:pt x="12" y="282"/>
                    </a:lnTo>
                    <a:lnTo>
                      <a:pt x="30" y="294"/>
                    </a:lnTo>
                    <a:lnTo>
                      <a:pt x="18" y="306"/>
                    </a:lnTo>
                    <a:lnTo>
                      <a:pt x="24" y="324"/>
                    </a:lnTo>
                    <a:lnTo>
                      <a:pt x="36" y="330"/>
                    </a:lnTo>
                    <a:lnTo>
                      <a:pt x="60" y="300"/>
                    </a:lnTo>
                    <a:lnTo>
                      <a:pt x="54" y="348"/>
                    </a:lnTo>
                    <a:lnTo>
                      <a:pt x="42" y="360"/>
                    </a:lnTo>
                    <a:lnTo>
                      <a:pt x="72" y="348"/>
                    </a:lnTo>
                    <a:lnTo>
                      <a:pt x="84" y="378"/>
                    </a:lnTo>
                    <a:lnTo>
                      <a:pt x="96" y="360"/>
                    </a:lnTo>
                    <a:lnTo>
                      <a:pt x="96" y="372"/>
                    </a:lnTo>
                    <a:lnTo>
                      <a:pt x="120" y="360"/>
                    </a:lnTo>
                    <a:lnTo>
                      <a:pt x="96" y="408"/>
                    </a:lnTo>
                    <a:lnTo>
                      <a:pt x="60" y="432"/>
                    </a:lnTo>
                    <a:lnTo>
                      <a:pt x="54" y="450"/>
                    </a:lnTo>
                    <a:lnTo>
                      <a:pt x="30" y="444"/>
                    </a:lnTo>
                    <a:lnTo>
                      <a:pt x="0" y="468"/>
                    </a:lnTo>
                    <a:lnTo>
                      <a:pt x="30" y="450"/>
                    </a:lnTo>
                    <a:lnTo>
                      <a:pt x="60" y="450"/>
                    </a:lnTo>
                    <a:lnTo>
                      <a:pt x="60" y="456"/>
                    </a:lnTo>
                    <a:lnTo>
                      <a:pt x="78" y="444"/>
                    </a:lnTo>
                    <a:lnTo>
                      <a:pt x="72" y="432"/>
                    </a:lnTo>
                    <a:lnTo>
                      <a:pt x="90" y="438"/>
                    </a:lnTo>
                    <a:lnTo>
                      <a:pt x="156" y="390"/>
                    </a:lnTo>
                    <a:lnTo>
                      <a:pt x="168" y="372"/>
                    </a:lnTo>
                    <a:lnTo>
                      <a:pt x="156" y="354"/>
                    </a:lnTo>
                    <a:lnTo>
                      <a:pt x="204" y="306"/>
                    </a:lnTo>
                    <a:lnTo>
                      <a:pt x="216" y="276"/>
                    </a:lnTo>
                    <a:lnTo>
                      <a:pt x="210" y="300"/>
                    </a:lnTo>
                    <a:lnTo>
                      <a:pt x="228" y="294"/>
                    </a:lnTo>
                    <a:lnTo>
                      <a:pt x="216" y="306"/>
                    </a:lnTo>
                    <a:lnTo>
                      <a:pt x="228" y="318"/>
                    </a:lnTo>
                    <a:lnTo>
                      <a:pt x="198" y="318"/>
                    </a:lnTo>
                    <a:lnTo>
                      <a:pt x="192" y="348"/>
                    </a:lnTo>
                    <a:lnTo>
                      <a:pt x="204" y="348"/>
                    </a:lnTo>
                    <a:lnTo>
                      <a:pt x="192" y="366"/>
                    </a:lnTo>
                    <a:lnTo>
                      <a:pt x="210" y="360"/>
                    </a:lnTo>
                    <a:lnTo>
                      <a:pt x="222" y="336"/>
                    </a:lnTo>
                    <a:lnTo>
                      <a:pt x="234" y="342"/>
                    </a:lnTo>
                    <a:lnTo>
                      <a:pt x="246" y="306"/>
                    </a:lnTo>
                    <a:lnTo>
                      <a:pt x="246" y="318"/>
                    </a:lnTo>
                    <a:lnTo>
                      <a:pt x="264" y="306"/>
                    </a:lnTo>
                    <a:lnTo>
                      <a:pt x="258" y="318"/>
                    </a:lnTo>
                    <a:lnTo>
                      <a:pt x="300" y="342"/>
                    </a:lnTo>
                    <a:lnTo>
                      <a:pt x="354" y="342"/>
                    </a:lnTo>
                    <a:lnTo>
                      <a:pt x="360" y="330"/>
                    </a:lnTo>
                    <a:lnTo>
                      <a:pt x="372" y="336"/>
                    </a:lnTo>
                    <a:lnTo>
                      <a:pt x="360" y="348"/>
                    </a:lnTo>
                    <a:lnTo>
                      <a:pt x="378" y="354"/>
                    </a:lnTo>
                    <a:lnTo>
                      <a:pt x="384" y="336"/>
                    </a:lnTo>
                    <a:lnTo>
                      <a:pt x="384" y="360"/>
                    </a:lnTo>
                    <a:lnTo>
                      <a:pt x="408" y="378"/>
                    </a:lnTo>
                    <a:lnTo>
                      <a:pt x="420" y="366"/>
                    </a:lnTo>
                    <a:lnTo>
                      <a:pt x="402" y="354"/>
                    </a:lnTo>
                    <a:lnTo>
                      <a:pt x="432" y="372"/>
                    </a:lnTo>
                    <a:lnTo>
                      <a:pt x="420" y="336"/>
                    </a:lnTo>
                    <a:lnTo>
                      <a:pt x="438" y="366"/>
                    </a:lnTo>
                    <a:lnTo>
                      <a:pt x="462" y="396"/>
                    </a:lnTo>
                    <a:lnTo>
                      <a:pt x="498" y="414"/>
                    </a:lnTo>
                    <a:lnTo>
                      <a:pt x="498" y="438"/>
                    </a:lnTo>
                    <a:lnTo>
                      <a:pt x="510" y="414"/>
                    </a:lnTo>
                    <a:lnTo>
                      <a:pt x="522" y="450"/>
                    </a:lnTo>
                    <a:lnTo>
                      <a:pt x="534" y="444"/>
                    </a:lnTo>
                    <a:lnTo>
                      <a:pt x="528" y="414"/>
                    </a:lnTo>
                    <a:lnTo>
                      <a:pt x="492" y="408"/>
                    </a:lnTo>
                    <a:lnTo>
                      <a:pt x="420" y="330"/>
                    </a:lnTo>
                    <a:lnTo>
                      <a:pt x="396" y="360"/>
                    </a:lnTo>
                    <a:lnTo>
                      <a:pt x="390" y="336"/>
                    </a:lnTo>
                    <a:lnTo>
                      <a:pt x="378" y="336"/>
                    </a:lnTo>
                    <a:lnTo>
                      <a:pt x="366" y="324"/>
                    </a:lnTo>
                    <a:lnTo>
                      <a:pt x="342" y="324"/>
                    </a:lnTo>
                    <a:lnTo>
                      <a:pt x="306" y="48"/>
                    </a:lnTo>
                    <a:lnTo>
                      <a:pt x="204" y="30"/>
                    </a:lnTo>
                    <a:lnTo>
                      <a:pt x="174" y="6"/>
                    </a:lnTo>
                    <a:lnTo>
                      <a:pt x="174" y="18"/>
                    </a:lnTo>
                    <a:lnTo>
                      <a:pt x="162" y="0"/>
                    </a:lnTo>
                    <a:lnTo>
                      <a:pt x="48" y="66"/>
                    </a:lnTo>
                    <a:lnTo>
                      <a:pt x="72" y="114"/>
                    </a:lnTo>
                    <a:lnTo>
                      <a:pt x="96" y="120"/>
                    </a:lnTo>
                    <a:lnTo>
                      <a:pt x="114" y="138"/>
                    </a:lnTo>
                    <a:lnTo>
                      <a:pt x="90" y="126"/>
                    </a:lnTo>
                    <a:lnTo>
                      <a:pt x="96" y="144"/>
                    </a:lnTo>
                    <a:lnTo>
                      <a:pt x="84" y="150"/>
                    </a:lnTo>
                    <a:lnTo>
                      <a:pt x="66" y="144"/>
                    </a:lnTo>
                    <a:lnTo>
                      <a:pt x="72" y="126"/>
                    </a:lnTo>
                    <a:lnTo>
                      <a:pt x="60" y="126"/>
                    </a:lnTo>
                    <a:lnTo>
                      <a:pt x="12" y="138"/>
                    </a:lnTo>
                    <a:lnTo>
                      <a:pt x="36" y="156"/>
                    </a:lnTo>
                    <a:lnTo>
                      <a:pt x="24" y="156"/>
                    </a:lnTo>
                    <a:lnTo>
                      <a:pt x="30" y="174"/>
                    </a:lnTo>
                    <a:lnTo>
                      <a:pt x="66" y="186"/>
                    </a:lnTo>
                    <a:lnTo>
                      <a:pt x="66" y="198"/>
                    </a:lnTo>
                    <a:lnTo>
                      <a:pt x="90" y="186"/>
                    </a:lnTo>
                    <a:lnTo>
                      <a:pt x="84" y="192"/>
                    </a:lnTo>
                    <a:lnTo>
                      <a:pt x="84" y="222"/>
                    </a:lnTo>
                    <a:lnTo>
                      <a:pt x="48" y="228"/>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134" name="Freeform 13"/>
              <p:cNvSpPr>
                <a:spLocks noChangeAspect="1"/>
              </p:cNvSpPr>
              <p:nvPr/>
            </p:nvSpPr>
            <p:spPr bwMode="auto">
              <a:xfrm>
                <a:off x="496" y="1785"/>
                <a:ext cx="407" cy="338"/>
              </a:xfrm>
              <a:custGeom>
                <a:avLst/>
                <a:gdLst>
                  <a:gd name="T0" fmla="*/ 3 w 534"/>
                  <a:gd name="T1" fmla="*/ 100 h 468"/>
                  <a:gd name="T2" fmla="*/ 3 w 534"/>
                  <a:gd name="T3" fmla="*/ 102 h 468"/>
                  <a:gd name="T4" fmla="*/ 14 w 534"/>
                  <a:gd name="T5" fmla="*/ 111 h 468"/>
                  <a:gd name="T6" fmla="*/ 11 w 534"/>
                  <a:gd name="T7" fmla="*/ 122 h 468"/>
                  <a:gd name="T8" fmla="*/ 27 w 534"/>
                  <a:gd name="T9" fmla="*/ 113 h 468"/>
                  <a:gd name="T10" fmla="*/ 18 w 534"/>
                  <a:gd name="T11" fmla="*/ 136 h 468"/>
                  <a:gd name="T12" fmla="*/ 37 w 534"/>
                  <a:gd name="T13" fmla="*/ 142 h 468"/>
                  <a:gd name="T14" fmla="*/ 43 w 534"/>
                  <a:gd name="T15" fmla="*/ 140 h 468"/>
                  <a:gd name="T16" fmla="*/ 43 w 534"/>
                  <a:gd name="T17" fmla="*/ 154 h 468"/>
                  <a:gd name="T18" fmla="*/ 24 w 534"/>
                  <a:gd name="T19" fmla="*/ 170 h 468"/>
                  <a:gd name="T20" fmla="*/ 0 w 534"/>
                  <a:gd name="T21" fmla="*/ 176 h 468"/>
                  <a:gd name="T22" fmla="*/ 27 w 534"/>
                  <a:gd name="T23" fmla="*/ 170 h 468"/>
                  <a:gd name="T24" fmla="*/ 34 w 534"/>
                  <a:gd name="T25" fmla="*/ 168 h 468"/>
                  <a:gd name="T26" fmla="*/ 40 w 534"/>
                  <a:gd name="T27" fmla="*/ 165 h 468"/>
                  <a:gd name="T28" fmla="*/ 75 w 534"/>
                  <a:gd name="T29" fmla="*/ 140 h 468"/>
                  <a:gd name="T30" fmla="*/ 90 w 534"/>
                  <a:gd name="T31" fmla="*/ 116 h 468"/>
                  <a:gd name="T32" fmla="*/ 93 w 534"/>
                  <a:gd name="T33" fmla="*/ 113 h 468"/>
                  <a:gd name="T34" fmla="*/ 96 w 534"/>
                  <a:gd name="T35" fmla="*/ 116 h 468"/>
                  <a:gd name="T36" fmla="*/ 88 w 534"/>
                  <a:gd name="T37" fmla="*/ 120 h 468"/>
                  <a:gd name="T38" fmla="*/ 90 w 534"/>
                  <a:gd name="T39" fmla="*/ 131 h 468"/>
                  <a:gd name="T40" fmla="*/ 93 w 534"/>
                  <a:gd name="T41" fmla="*/ 136 h 468"/>
                  <a:gd name="T42" fmla="*/ 104 w 534"/>
                  <a:gd name="T43" fmla="*/ 129 h 468"/>
                  <a:gd name="T44" fmla="*/ 109 w 534"/>
                  <a:gd name="T45" fmla="*/ 120 h 468"/>
                  <a:gd name="T46" fmla="*/ 114 w 534"/>
                  <a:gd name="T47" fmla="*/ 120 h 468"/>
                  <a:gd name="T48" fmla="*/ 157 w 534"/>
                  <a:gd name="T49" fmla="*/ 129 h 468"/>
                  <a:gd name="T50" fmla="*/ 165 w 534"/>
                  <a:gd name="T51" fmla="*/ 126 h 468"/>
                  <a:gd name="T52" fmla="*/ 168 w 534"/>
                  <a:gd name="T53" fmla="*/ 134 h 468"/>
                  <a:gd name="T54" fmla="*/ 170 w 534"/>
                  <a:gd name="T55" fmla="*/ 136 h 468"/>
                  <a:gd name="T56" fmla="*/ 186 w 534"/>
                  <a:gd name="T57" fmla="*/ 138 h 468"/>
                  <a:gd name="T58" fmla="*/ 191 w 534"/>
                  <a:gd name="T59" fmla="*/ 140 h 468"/>
                  <a:gd name="T60" fmla="*/ 194 w 534"/>
                  <a:gd name="T61" fmla="*/ 138 h 468"/>
                  <a:gd name="T62" fmla="*/ 221 w 534"/>
                  <a:gd name="T63" fmla="*/ 156 h 468"/>
                  <a:gd name="T64" fmla="*/ 226 w 534"/>
                  <a:gd name="T65" fmla="*/ 156 h 468"/>
                  <a:gd name="T66" fmla="*/ 236 w 534"/>
                  <a:gd name="T67" fmla="*/ 168 h 468"/>
                  <a:gd name="T68" fmla="*/ 218 w 534"/>
                  <a:gd name="T69" fmla="*/ 154 h 468"/>
                  <a:gd name="T70" fmla="*/ 175 w 534"/>
                  <a:gd name="T71" fmla="*/ 136 h 468"/>
                  <a:gd name="T72" fmla="*/ 168 w 534"/>
                  <a:gd name="T73" fmla="*/ 126 h 468"/>
                  <a:gd name="T74" fmla="*/ 152 w 534"/>
                  <a:gd name="T75" fmla="*/ 122 h 468"/>
                  <a:gd name="T76" fmla="*/ 90 w 534"/>
                  <a:gd name="T77" fmla="*/ 12 h 468"/>
                  <a:gd name="T78" fmla="*/ 77 w 534"/>
                  <a:gd name="T79" fmla="*/ 7 h 468"/>
                  <a:gd name="T80" fmla="*/ 21 w 534"/>
                  <a:gd name="T81" fmla="*/ 25 h 468"/>
                  <a:gd name="T82" fmla="*/ 43 w 534"/>
                  <a:gd name="T83" fmla="*/ 45 h 468"/>
                  <a:gd name="T84" fmla="*/ 40 w 534"/>
                  <a:gd name="T85" fmla="*/ 48 h 468"/>
                  <a:gd name="T86" fmla="*/ 37 w 534"/>
                  <a:gd name="T87" fmla="*/ 56 h 468"/>
                  <a:gd name="T88" fmla="*/ 32 w 534"/>
                  <a:gd name="T89" fmla="*/ 48 h 468"/>
                  <a:gd name="T90" fmla="*/ 5 w 534"/>
                  <a:gd name="T91" fmla="*/ 52 h 468"/>
                  <a:gd name="T92" fmla="*/ 11 w 534"/>
                  <a:gd name="T93" fmla="*/ 59 h 468"/>
                  <a:gd name="T94" fmla="*/ 29 w 534"/>
                  <a:gd name="T95" fmla="*/ 70 h 468"/>
                  <a:gd name="T96" fmla="*/ 40 w 534"/>
                  <a:gd name="T97" fmla="*/ 70 h 468"/>
                  <a:gd name="T98" fmla="*/ 37 w 534"/>
                  <a:gd name="T99" fmla="*/ 84 h 468"/>
                  <a:gd name="T100" fmla="*/ 21 w 534"/>
                  <a:gd name="T101" fmla="*/ 88 h 46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534"/>
                  <a:gd name="T154" fmla="*/ 0 h 468"/>
                  <a:gd name="T155" fmla="*/ 534 w 534"/>
                  <a:gd name="T156" fmla="*/ 468 h 46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534" h="468">
                    <a:moveTo>
                      <a:pt x="48" y="228"/>
                    </a:moveTo>
                    <a:lnTo>
                      <a:pt x="6" y="264"/>
                    </a:lnTo>
                    <a:lnTo>
                      <a:pt x="18" y="264"/>
                    </a:lnTo>
                    <a:lnTo>
                      <a:pt x="6" y="270"/>
                    </a:lnTo>
                    <a:lnTo>
                      <a:pt x="12" y="282"/>
                    </a:lnTo>
                    <a:lnTo>
                      <a:pt x="30" y="294"/>
                    </a:lnTo>
                    <a:lnTo>
                      <a:pt x="18" y="306"/>
                    </a:lnTo>
                    <a:lnTo>
                      <a:pt x="24" y="324"/>
                    </a:lnTo>
                    <a:lnTo>
                      <a:pt x="36" y="330"/>
                    </a:lnTo>
                    <a:lnTo>
                      <a:pt x="60" y="300"/>
                    </a:lnTo>
                    <a:lnTo>
                      <a:pt x="54" y="348"/>
                    </a:lnTo>
                    <a:lnTo>
                      <a:pt x="42" y="360"/>
                    </a:lnTo>
                    <a:lnTo>
                      <a:pt x="72" y="348"/>
                    </a:lnTo>
                    <a:lnTo>
                      <a:pt x="84" y="378"/>
                    </a:lnTo>
                    <a:lnTo>
                      <a:pt x="96" y="360"/>
                    </a:lnTo>
                    <a:lnTo>
                      <a:pt x="96" y="372"/>
                    </a:lnTo>
                    <a:lnTo>
                      <a:pt x="120" y="360"/>
                    </a:lnTo>
                    <a:lnTo>
                      <a:pt x="96" y="408"/>
                    </a:lnTo>
                    <a:lnTo>
                      <a:pt x="60" y="432"/>
                    </a:lnTo>
                    <a:lnTo>
                      <a:pt x="54" y="450"/>
                    </a:lnTo>
                    <a:lnTo>
                      <a:pt x="30" y="444"/>
                    </a:lnTo>
                    <a:lnTo>
                      <a:pt x="0" y="468"/>
                    </a:lnTo>
                    <a:lnTo>
                      <a:pt x="30" y="450"/>
                    </a:lnTo>
                    <a:lnTo>
                      <a:pt x="60" y="450"/>
                    </a:lnTo>
                    <a:lnTo>
                      <a:pt x="60" y="456"/>
                    </a:lnTo>
                    <a:lnTo>
                      <a:pt x="78" y="444"/>
                    </a:lnTo>
                    <a:lnTo>
                      <a:pt x="72" y="432"/>
                    </a:lnTo>
                    <a:lnTo>
                      <a:pt x="90" y="438"/>
                    </a:lnTo>
                    <a:lnTo>
                      <a:pt x="156" y="390"/>
                    </a:lnTo>
                    <a:lnTo>
                      <a:pt x="168" y="372"/>
                    </a:lnTo>
                    <a:lnTo>
                      <a:pt x="156" y="354"/>
                    </a:lnTo>
                    <a:lnTo>
                      <a:pt x="204" y="306"/>
                    </a:lnTo>
                    <a:lnTo>
                      <a:pt x="216" y="276"/>
                    </a:lnTo>
                    <a:lnTo>
                      <a:pt x="210" y="300"/>
                    </a:lnTo>
                    <a:lnTo>
                      <a:pt x="228" y="294"/>
                    </a:lnTo>
                    <a:lnTo>
                      <a:pt x="216" y="306"/>
                    </a:lnTo>
                    <a:lnTo>
                      <a:pt x="228" y="318"/>
                    </a:lnTo>
                    <a:lnTo>
                      <a:pt x="198" y="318"/>
                    </a:lnTo>
                    <a:lnTo>
                      <a:pt x="192" y="348"/>
                    </a:lnTo>
                    <a:lnTo>
                      <a:pt x="204" y="348"/>
                    </a:lnTo>
                    <a:lnTo>
                      <a:pt x="192" y="366"/>
                    </a:lnTo>
                    <a:lnTo>
                      <a:pt x="210" y="360"/>
                    </a:lnTo>
                    <a:lnTo>
                      <a:pt x="222" y="336"/>
                    </a:lnTo>
                    <a:lnTo>
                      <a:pt x="234" y="342"/>
                    </a:lnTo>
                    <a:lnTo>
                      <a:pt x="246" y="306"/>
                    </a:lnTo>
                    <a:lnTo>
                      <a:pt x="246" y="318"/>
                    </a:lnTo>
                    <a:lnTo>
                      <a:pt x="264" y="306"/>
                    </a:lnTo>
                    <a:lnTo>
                      <a:pt x="258" y="318"/>
                    </a:lnTo>
                    <a:lnTo>
                      <a:pt x="300" y="342"/>
                    </a:lnTo>
                    <a:lnTo>
                      <a:pt x="354" y="342"/>
                    </a:lnTo>
                    <a:lnTo>
                      <a:pt x="360" y="330"/>
                    </a:lnTo>
                    <a:lnTo>
                      <a:pt x="372" y="336"/>
                    </a:lnTo>
                    <a:lnTo>
                      <a:pt x="360" y="348"/>
                    </a:lnTo>
                    <a:lnTo>
                      <a:pt x="378" y="354"/>
                    </a:lnTo>
                    <a:lnTo>
                      <a:pt x="384" y="336"/>
                    </a:lnTo>
                    <a:lnTo>
                      <a:pt x="384" y="360"/>
                    </a:lnTo>
                    <a:lnTo>
                      <a:pt x="408" y="378"/>
                    </a:lnTo>
                    <a:lnTo>
                      <a:pt x="420" y="366"/>
                    </a:lnTo>
                    <a:lnTo>
                      <a:pt x="402" y="354"/>
                    </a:lnTo>
                    <a:lnTo>
                      <a:pt x="432" y="372"/>
                    </a:lnTo>
                    <a:lnTo>
                      <a:pt x="420" y="336"/>
                    </a:lnTo>
                    <a:lnTo>
                      <a:pt x="438" y="366"/>
                    </a:lnTo>
                    <a:lnTo>
                      <a:pt x="462" y="396"/>
                    </a:lnTo>
                    <a:lnTo>
                      <a:pt x="498" y="414"/>
                    </a:lnTo>
                    <a:lnTo>
                      <a:pt x="498" y="438"/>
                    </a:lnTo>
                    <a:lnTo>
                      <a:pt x="510" y="414"/>
                    </a:lnTo>
                    <a:lnTo>
                      <a:pt x="522" y="450"/>
                    </a:lnTo>
                    <a:lnTo>
                      <a:pt x="534" y="444"/>
                    </a:lnTo>
                    <a:lnTo>
                      <a:pt x="528" y="414"/>
                    </a:lnTo>
                    <a:lnTo>
                      <a:pt x="492" y="408"/>
                    </a:lnTo>
                    <a:lnTo>
                      <a:pt x="420" y="330"/>
                    </a:lnTo>
                    <a:lnTo>
                      <a:pt x="396" y="360"/>
                    </a:lnTo>
                    <a:lnTo>
                      <a:pt x="390" y="336"/>
                    </a:lnTo>
                    <a:lnTo>
                      <a:pt x="378" y="336"/>
                    </a:lnTo>
                    <a:lnTo>
                      <a:pt x="366" y="324"/>
                    </a:lnTo>
                    <a:lnTo>
                      <a:pt x="342" y="324"/>
                    </a:lnTo>
                    <a:lnTo>
                      <a:pt x="306" y="48"/>
                    </a:lnTo>
                    <a:lnTo>
                      <a:pt x="204" y="30"/>
                    </a:lnTo>
                    <a:lnTo>
                      <a:pt x="174" y="6"/>
                    </a:lnTo>
                    <a:lnTo>
                      <a:pt x="174" y="18"/>
                    </a:lnTo>
                    <a:lnTo>
                      <a:pt x="162" y="0"/>
                    </a:lnTo>
                    <a:lnTo>
                      <a:pt x="48" y="66"/>
                    </a:lnTo>
                    <a:lnTo>
                      <a:pt x="72" y="114"/>
                    </a:lnTo>
                    <a:lnTo>
                      <a:pt x="96" y="120"/>
                    </a:lnTo>
                    <a:lnTo>
                      <a:pt x="114" y="138"/>
                    </a:lnTo>
                    <a:lnTo>
                      <a:pt x="90" y="126"/>
                    </a:lnTo>
                    <a:lnTo>
                      <a:pt x="96" y="144"/>
                    </a:lnTo>
                    <a:lnTo>
                      <a:pt x="84" y="150"/>
                    </a:lnTo>
                    <a:lnTo>
                      <a:pt x="66" y="144"/>
                    </a:lnTo>
                    <a:lnTo>
                      <a:pt x="72" y="126"/>
                    </a:lnTo>
                    <a:lnTo>
                      <a:pt x="60" y="126"/>
                    </a:lnTo>
                    <a:lnTo>
                      <a:pt x="12" y="138"/>
                    </a:lnTo>
                    <a:lnTo>
                      <a:pt x="36" y="156"/>
                    </a:lnTo>
                    <a:lnTo>
                      <a:pt x="24" y="156"/>
                    </a:lnTo>
                    <a:lnTo>
                      <a:pt x="30" y="174"/>
                    </a:lnTo>
                    <a:lnTo>
                      <a:pt x="66" y="186"/>
                    </a:lnTo>
                    <a:lnTo>
                      <a:pt x="66" y="198"/>
                    </a:lnTo>
                    <a:lnTo>
                      <a:pt x="90" y="186"/>
                    </a:lnTo>
                    <a:lnTo>
                      <a:pt x="84" y="192"/>
                    </a:lnTo>
                    <a:lnTo>
                      <a:pt x="84" y="222"/>
                    </a:lnTo>
                    <a:lnTo>
                      <a:pt x="48" y="228"/>
                    </a:lnTo>
                    <a:lnTo>
                      <a:pt x="48" y="234"/>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35" name="Freeform 14"/>
              <p:cNvSpPr>
                <a:spLocks noChangeAspect="1"/>
              </p:cNvSpPr>
              <p:nvPr/>
            </p:nvSpPr>
            <p:spPr bwMode="auto">
              <a:xfrm>
                <a:off x="761" y="1547"/>
                <a:ext cx="266" cy="290"/>
              </a:xfrm>
              <a:custGeom>
                <a:avLst/>
                <a:gdLst>
                  <a:gd name="T0" fmla="*/ 131 w 348"/>
                  <a:gd name="T1" fmla="*/ 151 h 402"/>
                  <a:gd name="T2" fmla="*/ 83 w 348"/>
                  <a:gd name="T3" fmla="*/ 144 h 402"/>
                  <a:gd name="T4" fmla="*/ 0 w 348"/>
                  <a:gd name="T5" fmla="*/ 104 h 402"/>
                  <a:gd name="T6" fmla="*/ 3 w 348"/>
                  <a:gd name="T7" fmla="*/ 99 h 402"/>
                  <a:gd name="T8" fmla="*/ 5 w 348"/>
                  <a:gd name="T9" fmla="*/ 99 h 402"/>
                  <a:gd name="T10" fmla="*/ 11 w 348"/>
                  <a:gd name="T11" fmla="*/ 97 h 402"/>
                  <a:gd name="T12" fmla="*/ 8 w 348"/>
                  <a:gd name="T13" fmla="*/ 85 h 402"/>
                  <a:gd name="T14" fmla="*/ 14 w 348"/>
                  <a:gd name="T15" fmla="*/ 79 h 402"/>
                  <a:gd name="T16" fmla="*/ 16 w 348"/>
                  <a:gd name="T17" fmla="*/ 70 h 402"/>
                  <a:gd name="T18" fmla="*/ 27 w 348"/>
                  <a:gd name="T19" fmla="*/ 66 h 402"/>
                  <a:gd name="T20" fmla="*/ 18 w 348"/>
                  <a:gd name="T21" fmla="*/ 45 h 402"/>
                  <a:gd name="T22" fmla="*/ 18 w 348"/>
                  <a:gd name="T23" fmla="*/ 43 h 402"/>
                  <a:gd name="T24" fmla="*/ 21 w 348"/>
                  <a:gd name="T25" fmla="*/ 20 h 402"/>
                  <a:gd name="T26" fmla="*/ 27 w 348"/>
                  <a:gd name="T27" fmla="*/ 18 h 402"/>
                  <a:gd name="T28" fmla="*/ 35 w 348"/>
                  <a:gd name="T29" fmla="*/ 22 h 402"/>
                  <a:gd name="T30" fmla="*/ 43 w 348"/>
                  <a:gd name="T31" fmla="*/ 0 h 402"/>
                  <a:gd name="T32" fmla="*/ 155 w 348"/>
                  <a:gd name="T33" fmla="*/ 16 h 402"/>
                  <a:gd name="T34" fmla="*/ 137 w 348"/>
                  <a:gd name="T35" fmla="*/ 124 h 402"/>
                  <a:gd name="T36" fmla="*/ 131 w 348"/>
                  <a:gd name="T37" fmla="*/ 151 h 40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48"/>
                  <a:gd name="T58" fmla="*/ 0 h 402"/>
                  <a:gd name="T59" fmla="*/ 348 w 348"/>
                  <a:gd name="T60" fmla="*/ 402 h 40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48" h="402">
                    <a:moveTo>
                      <a:pt x="294" y="402"/>
                    </a:moveTo>
                    <a:lnTo>
                      <a:pt x="186" y="384"/>
                    </a:lnTo>
                    <a:lnTo>
                      <a:pt x="0" y="276"/>
                    </a:lnTo>
                    <a:lnTo>
                      <a:pt x="6" y="264"/>
                    </a:lnTo>
                    <a:lnTo>
                      <a:pt x="12" y="264"/>
                    </a:lnTo>
                    <a:lnTo>
                      <a:pt x="24" y="258"/>
                    </a:lnTo>
                    <a:lnTo>
                      <a:pt x="18" y="228"/>
                    </a:lnTo>
                    <a:lnTo>
                      <a:pt x="30" y="210"/>
                    </a:lnTo>
                    <a:lnTo>
                      <a:pt x="36" y="186"/>
                    </a:lnTo>
                    <a:lnTo>
                      <a:pt x="60" y="174"/>
                    </a:lnTo>
                    <a:lnTo>
                      <a:pt x="42" y="120"/>
                    </a:lnTo>
                    <a:lnTo>
                      <a:pt x="42" y="114"/>
                    </a:lnTo>
                    <a:lnTo>
                      <a:pt x="48" y="54"/>
                    </a:lnTo>
                    <a:lnTo>
                      <a:pt x="60" y="48"/>
                    </a:lnTo>
                    <a:lnTo>
                      <a:pt x="78" y="60"/>
                    </a:lnTo>
                    <a:lnTo>
                      <a:pt x="96" y="0"/>
                    </a:lnTo>
                    <a:lnTo>
                      <a:pt x="348" y="42"/>
                    </a:lnTo>
                    <a:lnTo>
                      <a:pt x="306" y="330"/>
                    </a:lnTo>
                    <a:lnTo>
                      <a:pt x="294" y="402"/>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136" name="Freeform 15"/>
              <p:cNvSpPr>
                <a:spLocks noChangeAspect="1"/>
              </p:cNvSpPr>
              <p:nvPr/>
            </p:nvSpPr>
            <p:spPr bwMode="auto">
              <a:xfrm>
                <a:off x="761" y="1547"/>
                <a:ext cx="266" cy="294"/>
              </a:xfrm>
              <a:custGeom>
                <a:avLst/>
                <a:gdLst>
                  <a:gd name="T0" fmla="*/ 131 w 348"/>
                  <a:gd name="T1" fmla="*/ 151 h 408"/>
                  <a:gd name="T2" fmla="*/ 83 w 348"/>
                  <a:gd name="T3" fmla="*/ 144 h 408"/>
                  <a:gd name="T4" fmla="*/ 0 w 348"/>
                  <a:gd name="T5" fmla="*/ 103 h 408"/>
                  <a:gd name="T6" fmla="*/ 3 w 348"/>
                  <a:gd name="T7" fmla="*/ 99 h 408"/>
                  <a:gd name="T8" fmla="*/ 5 w 348"/>
                  <a:gd name="T9" fmla="*/ 99 h 408"/>
                  <a:gd name="T10" fmla="*/ 11 w 348"/>
                  <a:gd name="T11" fmla="*/ 97 h 408"/>
                  <a:gd name="T12" fmla="*/ 8 w 348"/>
                  <a:gd name="T13" fmla="*/ 85 h 408"/>
                  <a:gd name="T14" fmla="*/ 14 w 348"/>
                  <a:gd name="T15" fmla="*/ 79 h 408"/>
                  <a:gd name="T16" fmla="*/ 16 w 348"/>
                  <a:gd name="T17" fmla="*/ 70 h 408"/>
                  <a:gd name="T18" fmla="*/ 27 w 348"/>
                  <a:gd name="T19" fmla="*/ 65 h 408"/>
                  <a:gd name="T20" fmla="*/ 18 w 348"/>
                  <a:gd name="T21" fmla="*/ 45 h 408"/>
                  <a:gd name="T22" fmla="*/ 18 w 348"/>
                  <a:gd name="T23" fmla="*/ 43 h 408"/>
                  <a:gd name="T24" fmla="*/ 21 w 348"/>
                  <a:gd name="T25" fmla="*/ 20 h 408"/>
                  <a:gd name="T26" fmla="*/ 27 w 348"/>
                  <a:gd name="T27" fmla="*/ 18 h 408"/>
                  <a:gd name="T28" fmla="*/ 35 w 348"/>
                  <a:gd name="T29" fmla="*/ 22 h 408"/>
                  <a:gd name="T30" fmla="*/ 43 w 348"/>
                  <a:gd name="T31" fmla="*/ 0 h 408"/>
                  <a:gd name="T32" fmla="*/ 155 w 348"/>
                  <a:gd name="T33" fmla="*/ 16 h 408"/>
                  <a:gd name="T34" fmla="*/ 137 w 348"/>
                  <a:gd name="T35" fmla="*/ 123 h 408"/>
                  <a:gd name="T36" fmla="*/ 131 w 348"/>
                  <a:gd name="T37" fmla="*/ 151 h 408"/>
                  <a:gd name="T38" fmla="*/ 131 w 348"/>
                  <a:gd name="T39" fmla="*/ 153 h 40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48"/>
                  <a:gd name="T61" fmla="*/ 0 h 408"/>
                  <a:gd name="T62" fmla="*/ 348 w 348"/>
                  <a:gd name="T63" fmla="*/ 408 h 40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48" h="408">
                    <a:moveTo>
                      <a:pt x="294" y="402"/>
                    </a:moveTo>
                    <a:lnTo>
                      <a:pt x="186" y="384"/>
                    </a:lnTo>
                    <a:lnTo>
                      <a:pt x="0" y="276"/>
                    </a:lnTo>
                    <a:lnTo>
                      <a:pt x="6" y="264"/>
                    </a:lnTo>
                    <a:lnTo>
                      <a:pt x="12" y="264"/>
                    </a:lnTo>
                    <a:lnTo>
                      <a:pt x="24" y="258"/>
                    </a:lnTo>
                    <a:lnTo>
                      <a:pt x="18" y="228"/>
                    </a:lnTo>
                    <a:lnTo>
                      <a:pt x="30" y="210"/>
                    </a:lnTo>
                    <a:lnTo>
                      <a:pt x="36" y="186"/>
                    </a:lnTo>
                    <a:lnTo>
                      <a:pt x="60" y="174"/>
                    </a:lnTo>
                    <a:lnTo>
                      <a:pt x="42" y="120"/>
                    </a:lnTo>
                    <a:lnTo>
                      <a:pt x="42" y="114"/>
                    </a:lnTo>
                    <a:lnTo>
                      <a:pt x="48" y="54"/>
                    </a:lnTo>
                    <a:lnTo>
                      <a:pt x="60" y="48"/>
                    </a:lnTo>
                    <a:lnTo>
                      <a:pt x="78" y="60"/>
                    </a:lnTo>
                    <a:lnTo>
                      <a:pt x="96" y="0"/>
                    </a:lnTo>
                    <a:lnTo>
                      <a:pt x="348" y="42"/>
                    </a:lnTo>
                    <a:lnTo>
                      <a:pt x="306" y="330"/>
                    </a:lnTo>
                    <a:lnTo>
                      <a:pt x="294" y="402"/>
                    </a:lnTo>
                    <a:lnTo>
                      <a:pt x="294" y="408"/>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37" name="Freeform 16"/>
              <p:cNvSpPr>
                <a:spLocks noChangeAspect="1"/>
              </p:cNvSpPr>
              <p:nvPr/>
            </p:nvSpPr>
            <p:spPr bwMode="auto">
              <a:xfrm>
                <a:off x="1585" y="1629"/>
                <a:ext cx="197" cy="165"/>
              </a:xfrm>
              <a:custGeom>
                <a:avLst/>
                <a:gdLst>
                  <a:gd name="T0" fmla="*/ 82 w 258"/>
                  <a:gd name="T1" fmla="*/ 86 h 228"/>
                  <a:gd name="T2" fmla="*/ 14 w 258"/>
                  <a:gd name="T3" fmla="*/ 86 h 228"/>
                  <a:gd name="T4" fmla="*/ 14 w 258"/>
                  <a:gd name="T5" fmla="*/ 73 h 228"/>
                  <a:gd name="T6" fmla="*/ 3 w 258"/>
                  <a:gd name="T7" fmla="*/ 71 h 228"/>
                  <a:gd name="T8" fmla="*/ 5 w 258"/>
                  <a:gd name="T9" fmla="*/ 30 h 228"/>
                  <a:gd name="T10" fmla="*/ 0 w 258"/>
                  <a:gd name="T11" fmla="*/ 2 h 228"/>
                  <a:gd name="T12" fmla="*/ 102 w 258"/>
                  <a:gd name="T13" fmla="*/ 0 h 228"/>
                  <a:gd name="T14" fmla="*/ 105 w 258"/>
                  <a:gd name="T15" fmla="*/ 5 h 228"/>
                  <a:gd name="T16" fmla="*/ 96 w 258"/>
                  <a:gd name="T17" fmla="*/ 12 h 228"/>
                  <a:gd name="T18" fmla="*/ 115 w 258"/>
                  <a:gd name="T19" fmla="*/ 12 h 228"/>
                  <a:gd name="T20" fmla="*/ 107 w 258"/>
                  <a:gd name="T21" fmla="*/ 18 h 228"/>
                  <a:gd name="T22" fmla="*/ 110 w 258"/>
                  <a:gd name="T23" fmla="*/ 22 h 228"/>
                  <a:gd name="T24" fmla="*/ 102 w 258"/>
                  <a:gd name="T25" fmla="*/ 25 h 228"/>
                  <a:gd name="T26" fmla="*/ 107 w 258"/>
                  <a:gd name="T27" fmla="*/ 32 h 228"/>
                  <a:gd name="T28" fmla="*/ 102 w 258"/>
                  <a:gd name="T29" fmla="*/ 36 h 228"/>
                  <a:gd name="T30" fmla="*/ 96 w 258"/>
                  <a:gd name="T31" fmla="*/ 41 h 228"/>
                  <a:gd name="T32" fmla="*/ 96 w 258"/>
                  <a:gd name="T33" fmla="*/ 50 h 228"/>
                  <a:gd name="T34" fmla="*/ 82 w 258"/>
                  <a:gd name="T35" fmla="*/ 62 h 228"/>
                  <a:gd name="T36" fmla="*/ 86 w 258"/>
                  <a:gd name="T37" fmla="*/ 68 h 228"/>
                  <a:gd name="T38" fmla="*/ 80 w 258"/>
                  <a:gd name="T39" fmla="*/ 68 h 228"/>
                  <a:gd name="T40" fmla="*/ 80 w 258"/>
                  <a:gd name="T41" fmla="*/ 75 h 228"/>
                  <a:gd name="T42" fmla="*/ 86 w 258"/>
                  <a:gd name="T43" fmla="*/ 75 h 228"/>
                  <a:gd name="T44" fmla="*/ 82 w 258"/>
                  <a:gd name="T45" fmla="*/ 77 h 228"/>
                  <a:gd name="T46" fmla="*/ 86 w 258"/>
                  <a:gd name="T47" fmla="*/ 80 h 228"/>
                  <a:gd name="T48" fmla="*/ 82 w 258"/>
                  <a:gd name="T49" fmla="*/ 85 h 228"/>
                  <a:gd name="T50" fmla="*/ 82 w 258"/>
                  <a:gd name="T51" fmla="*/ 86 h 22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58"/>
                  <a:gd name="T79" fmla="*/ 0 h 228"/>
                  <a:gd name="T80" fmla="*/ 258 w 258"/>
                  <a:gd name="T81" fmla="*/ 228 h 22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58" h="228">
                    <a:moveTo>
                      <a:pt x="186" y="228"/>
                    </a:moveTo>
                    <a:lnTo>
                      <a:pt x="30" y="228"/>
                    </a:lnTo>
                    <a:lnTo>
                      <a:pt x="30" y="192"/>
                    </a:lnTo>
                    <a:lnTo>
                      <a:pt x="6" y="186"/>
                    </a:lnTo>
                    <a:lnTo>
                      <a:pt x="12" y="78"/>
                    </a:lnTo>
                    <a:lnTo>
                      <a:pt x="0" y="6"/>
                    </a:lnTo>
                    <a:lnTo>
                      <a:pt x="228" y="0"/>
                    </a:lnTo>
                    <a:lnTo>
                      <a:pt x="234" y="12"/>
                    </a:lnTo>
                    <a:lnTo>
                      <a:pt x="216" y="30"/>
                    </a:lnTo>
                    <a:lnTo>
                      <a:pt x="258" y="30"/>
                    </a:lnTo>
                    <a:lnTo>
                      <a:pt x="240" y="48"/>
                    </a:lnTo>
                    <a:lnTo>
                      <a:pt x="246" y="60"/>
                    </a:lnTo>
                    <a:lnTo>
                      <a:pt x="228" y="66"/>
                    </a:lnTo>
                    <a:lnTo>
                      <a:pt x="240" y="84"/>
                    </a:lnTo>
                    <a:lnTo>
                      <a:pt x="228" y="96"/>
                    </a:lnTo>
                    <a:lnTo>
                      <a:pt x="216" y="108"/>
                    </a:lnTo>
                    <a:lnTo>
                      <a:pt x="216" y="132"/>
                    </a:lnTo>
                    <a:lnTo>
                      <a:pt x="186" y="162"/>
                    </a:lnTo>
                    <a:lnTo>
                      <a:pt x="192" y="180"/>
                    </a:lnTo>
                    <a:lnTo>
                      <a:pt x="180" y="180"/>
                    </a:lnTo>
                    <a:lnTo>
                      <a:pt x="180" y="198"/>
                    </a:lnTo>
                    <a:lnTo>
                      <a:pt x="192" y="198"/>
                    </a:lnTo>
                    <a:lnTo>
                      <a:pt x="186" y="204"/>
                    </a:lnTo>
                    <a:lnTo>
                      <a:pt x="192" y="210"/>
                    </a:lnTo>
                    <a:lnTo>
                      <a:pt x="186" y="222"/>
                    </a:lnTo>
                    <a:lnTo>
                      <a:pt x="186" y="228"/>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138" name="Freeform 17"/>
              <p:cNvSpPr>
                <a:spLocks noChangeAspect="1"/>
              </p:cNvSpPr>
              <p:nvPr/>
            </p:nvSpPr>
            <p:spPr bwMode="auto">
              <a:xfrm>
                <a:off x="1585" y="1629"/>
                <a:ext cx="197" cy="169"/>
              </a:xfrm>
              <a:custGeom>
                <a:avLst/>
                <a:gdLst>
                  <a:gd name="T0" fmla="*/ 82 w 258"/>
                  <a:gd name="T1" fmla="*/ 86 h 234"/>
                  <a:gd name="T2" fmla="*/ 14 w 258"/>
                  <a:gd name="T3" fmla="*/ 86 h 234"/>
                  <a:gd name="T4" fmla="*/ 14 w 258"/>
                  <a:gd name="T5" fmla="*/ 72 h 234"/>
                  <a:gd name="T6" fmla="*/ 3 w 258"/>
                  <a:gd name="T7" fmla="*/ 70 h 234"/>
                  <a:gd name="T8" fmla="*/ 5 w 258"/>
                  <a:gd name="T9" fmla="*/ 29 h 234"/>
                  <a:gd name="T10" fmla="*/ 0 w 258"/>
                  <a:gd name="T11" fmla="*/ 2 h 234"/>
                  <a:gd name="T12" fmla="*/ 102 w 258"/>
                  <a:gd name="T13" fmla="*/ 0 h 234"/>
                  <a:gd name="T14" fmla="*/ 105 w 258"/>
                  <a:gd name="T15" fmla="*/ 5 h 234"/>
                  <a:gd name="T16" fmla="*/ 96 w 258"/>
                  <a:gd name="T17" fmla="*/ 12 h 234"/>
                  <a:gd name="T18" fmla="*/ 115 w 258"/>
                  <a:gd name="T19" fmla="*/ 12 h 234"/>
                  <a:gd name="T20" fmla="*/ 107 w 258"/>
                  <a:gd name="T21" fmla="*/ 18 h 234"/>
                  <a:gd name="T22" fmla="*/ 110 w 258"/>
                  <a:gd name="T23" fmla="*/ 22 h 234"/>
                  <a:gd name="T24" fmla="*/ 102 w 258"/>
                  <a:gd name="T25" fmla="*/ 25 h 234"/>
                  <a:gd name="T26" fmla="*/ 107 w 258"/>
                  <a:gd name="T27" fmla="*/ 32 h 234"/>
                  <a:gd name="T28" fmla="*/ 102 w 258"/>
                  <a:gd name="T29" fmla="*/ 36 h 234"/>
                  <a:gd name="T30" fmla="*/ 96 w 258"/>
                  <a:gd name="T31" fmla="*/ 40 h 234"/>
                  <a:gd name="T32" fmla="*/ 96 w 258"/>
                  <a:gd name="T33" fmla="*/ 50 h 234"/>
                  <a:gd name="T34" fmla="*/ 82 w 258"/>
                  <a:gd name="T35" fmla="*/ 61 h 234"/>
                  <a:gd name="T36" fmla="*/ 86 w 258"/>
                  <a:gd name="T37" fmla="*/ 68 h 234"/>
                  <a:gd name="T38" fmla="*/ 80 w 258"/>
                  <a:gd name="T39" fmla="*/ 68 h 234"/>
                  <a:gd name="T40" fmla="*/ 80 w 258"/>
                  <a:gd name="T41" fmla="*/ 74 h 234"/>
                  <a:gd name="T42" fmla="*/ 86 w 258"/>
                  <a:gd name="T43" fmla="*/ 74 h 234"/>
                  <a:gd name="T44" fmla="*/ 82 w 258"/>
                  <a:gd name="T45" fmla="*/ 77 h 234"/>
                  <a:gd name="T46" fmla="*/ 86 w 258"/>
                  <a:gd name="T47" fmla="*/ 79 h 234"/>
                  <a:gd name="T48" fmla="*/ 82 w 258"/>
                  <a:gd name="T49" fmla="*/ 84 h 234"/>
                  <a:gd name="T50" fmla="*/ 82 w 258"/>
                  <a:gd name="T51" fmla="*/ 86 h 234"/>
                  <a:gd name="T52" fmla="*/ 82 w 258"/>
                  <a:gd name="T53" fmla="*/ 88 h 23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58"/>
                  <a:gd name="T82" fmla="*/ 0 h 234"/>
                  <a:gd name="T83" fmla="*/ 258 w 258"/>
                  <a:gd name="T84" fmla="*/ 234 h 23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58" h="234">
                    <a:moveTo>
                      <a:pt x="186" y="228"/>
                    </a:moveTo>
                    <a:lnTo>
                      <a:pt x="30" y="228"/>
                    </a:lnTo>
                    <a:lnTo>
                      <a:pt x="30" y="192"/>
                    </a:lnTo>
                    <a:lnTo>
                      <a:pt x="6" y="186"/>
                    </a:lnTo>
                    <a:lnTo>
                      <a:pt x="12" y="78"/>
                    </a:lnTo>
                    <a:lnTo>
                      <a:pt x="0" y="6"/>
                    </a:lnTo>
                    <a:lnTo>
                      <a:pt x="228" y="0"/>
                    </a:lnTo>
                    <a:lnTo>
                      <a:pt x="234" y="12"/>
                    </a:lnTo>
                    <a:lnTo>
                      <a:pt x="216" y="30"/>
                    </a:lnTo>
                    <a:lnTo>
                      <a:pt x="258" y="30"/>
                    </a:lnTo>
                    <a:lnTo>
                      <a:pt x="240" y="48"/>
                    </a:lnTo>
                    <a:lnTo>
                      <a:pt x="246" y="60"/>
                    </a:lnTo>
                    <a:lnTo>
                      <a:pt x="228" y="66"/>
                    </a:lnTo>
                    <a:lnTo>
                      <a:pt x="240" y="84"/>
                    </a:lnTo>
                    <a:lnTo>
                      <a:pt x="228" y="96"/>
                    </a:lnTo>
                    <a:lnTo>
                      <a:pt x="216" y="108"/>
                    </a:lnTo>
                    <a:lnTo>
                      <a:pt x="216" y="132"/>
                    </a:lnTo>
                    <a:lnTo>
                      <a:pt x="186" y="162"/>
                    </a:lnTo>
                    <a:lnTo>
                      <a:pt x="192" y="180"/>
                    </a:lnTo>
                    <a:lnTo>
                      <a:pt x="180" y="180"/>
                    </a:lnTo>
                    <a:lnTo>
                      <a:pt x="180" y="198"/>
                    </a:lnTo>
                    <a:lnTo>
                      <a:pt x="192" y="198"/>
                    </a:lnTo>
                    <a:lnTo>
                      <a:pt x="186" y="204"/>
                    </a:lnTo>
                    <a:lnTo>
                      <a:pt x="192" y="210"/>
                    </a:lnTo>
                    <a:lnTo>
                      <a:pt x="186" y="222"/>
                    </a:lnTo>
                    <a:lnTo>
                      <a:pt x="186" y="228"/>
                    </a:lnTo>
                    <a:lnTo>
                      <a:pt x="186" y="234"/>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39" name="Freeform 18"/>
              <p:cNvSpPr>
                <a:spLocks noChangeAspect="1"/>
              </p:cNvSpPr>
              <p:nvPr/>
            </p:nvSpPr>
            <p:spPr bwMode="auto">
              <a:xfrm>
                <a:off x="496" y="1235"/>
                <a:ext cx="311" cy="502"/>
              </a:xfrm>
              <a:custGeom>
                <a:avLst/>
                <a:gdLst>
                  <a:gd name="T0" fmla="*/ 157 w 408"/>
                  <a:gd name="T1" fmla="*/ 261 h 696"/>
                  <a:gd name="T2" fmla="*/ 101 w 408"/>
                  <a:gd name="T3" fmla="*/ 255 h 696"/>
                  <a:gd name="T4" fmla="*/ 98 w 408"/>
                  <a:gd name="T5" fmla="*/ 236 h 696"/>
                  <a:gd name="T6" fmla="*/ 88 w 408"/>
                  <a:gd name="T7" fmla="*/ 221 h 696"/>
                  <a:gd name="T8" fmla="*/ 79 w 408"/>
                  <a:gd name="T9" fmla="*/ 221 h 696"/>
                  <a:gd name="T10" fmla="*/ 79 w 408"/>
                  <a:gd name="T11" fmla="*/ 213 h 696"/>
                  <a:gd name="T12" fmla="*/ 66 w 408"/>
                  <a:gd name="T13" fmla="*/ 209 h 696"/>
                  <a:gd name="T14" fmla="*/ 59 w 408"/>
                  <a:gd name="T15" fmla="*/ 198 h 696"/>
                  <a:gd name="T16" fmla="*/ 40 w 408"/>
                  <a:gd name="T17" fmla="*/ 193 h 696"/>
                  <a:gd name="T18" fmla="*/ 34 w 408"/>
                  <a:gd name="T19" fmla="*/ 191 h 696"/>
                  <a:gd name="T20" fmla="*/ 40 w 408"/>
                  <a:gd name="T21" fmla="*/ 176 h 696"/>
                  <a:gd name="T22" fmla="*/ 34 w 408"/>
                  <a:gd name="T23" fmla="*/ 173 h 696"/>
                  <a:gd name="T24" fmla="*/ 37 w 408"/>
                  <a:gd name="T25" fmla="*/ 169 h 696"/>
                  <a:gd name="T26" fmla="*/ 21 w 408"/>
                  <a:gd name="T27" fmla="*/ 144 h 696"/>
                  <a:gd name="T28" fmla="*/ 21 w 408"/>
                  <a:gd name="T29" fmla="*/ 137 h 696"/>
                  <a:gd name="T30" fmla="*/ 27 w 408"/>
                  <a:gd name="T31" fmla="*/ 131 h 696"/>
                  <a:gd name="T32" fmla="*/ 16 w 408"/>
                  <a:gd name="T33" fmla="*/ 119 h 696"/>
                  <a:gd name="T34" fmla="*/ 18 w 408"/>
                  <a:gd name="T35" fmla="*/ 105 h 696"/>
                  <a:gd name="T36" fmla="*/ 27 w 408"/>
                  <a:gd name="T37" fmla="*/ 117 h 696"/>
                  <a:gd name="T38" fmla="*/ 21 w 408"/>
                  <a:gd name="T39" fmla="*/ 104 h 696"/>
                  <a:gd name="T40" fmla="*/ 29 w 408"/>
                  <a:gd name="T41" fmla="*/ 102 h 696"/>
                  <a:gd name="T42" fmla="*/ 21 w 408"/>
                  <a:gd name="T43" fmla="*/ 97 h 696"/>
                  <a:gd name="T44" fmla="*/ 18 w 408"/>
                  <a:gd name="T45" fmla="*/ 105 h 696"/>
                  <a:gd name="T46" fmla="*/ 14 w 408"/>
                  <a:gd name="T47" fmla="*/ 97 h 696"/>
                  <a:gd name="T48" fmla="*/ 11 w 408"/>
                  <a:gd name="T49" fmla="*/ 99 h 696"/>
                  <a:gd name="T50" fmla="*/ 14 w 408"/>
                  <a:gd name="T51" fmla="*/ 94 h 696"/>
                  <a:gd name="T52" fmla="*/ 3 w 408"/>
                  <a:gd name="T53" fmla="*/ 72 h 696"/>
                  <a:gd name="T54" fmla="*/ 8 w 408"/>
                  <a:gd name="T55" fmla="*/ 52 h 696"/>
                  <a:gd name="T56" fmla="*/ 0 w 408"/>
                  <a:gd name="T57" fmla="*/ 34 h 696"/>
                  <a:gd name="T58" fmla="*/ 11 w 408"/>
                  <a:gd name="T59" fmla="*/ 22 h 696"/>
                  <a:gd name="T60" fmla="*/ 18 w 408"/>
                  <a:gd name="T61" fmla="*/ 0 h 696"/>
                  <a:gd name="T62" fmla="*/ 101 w 408"/>
                  <a:gd name="T63" fmla="*/ 20 h 696"/>
                  <a:gd name="T64" fmla="*/ 79 w 408"/>
                  <a:gd name="T65" fmla="*/ 90 h 696"/>
                  <a:gd name="T66" fmla="*/ 172 w 408"/>
                  <a:gd name="T67" fmla="*/ 207 h 696"/>
                  <a:gd name="T68" fmla="*/ 181 w 408"/>
                  <a:gd name="T69" fmla="*/ 227 h 696"/>
                  <a:gd name="T70" fmla="*/ 170 w 408"/>
                  <a:gd name="T71" fmla="*/ 232 h 696"/>
                  <a:gd name="T72" fmla="*/ 168 w 408"/>
                  <a:gd name="T73" fmla="*/ 241 h 696"/>
                  <a:gd name="T74" fmla="*/ 162 w 408"/>
                  <a:gd name="T75" fmla="*/ 247 h 696"/>
                  <a:gd name="T76" fmla="*/ 165 w 408"/>
                  <a:gd name="T77" fmla="*/ 259 h 696"/>
                  <a:gd name="T78" fmla="*/ 159 w 408"/>
                  <a:gd name="T79" fmla="*/ 261 h 696"/>
                  <a:gd name="T80" fmla="*/ 157 w 408"/>
                  <a:gd name="T81" fmla="*/ 261 h 69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08"/>
                  <a:gd name="T124" fmla="*/ 0 h 696"/>
                  <a:gd name="T125" fmla="*/ 408 w 408"/>
                  <a:gd name="T126" fmla="*/ 696 h 69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08" h="696">
                    <a:moveTo>
                      <a:pt x="354" y="696"/>
                    </a:moveTo>
                    <a:lnTo>
                      <a:pt x="228" y="678"/>
                    </a:lnTo>
                    <a:lnTo>
                      <a:pt x="222" y="630"/>
                    </a:lnTo>
                    <a:lnTo>
                      <a:pt x="198" y="588"/>
                    </a:lnTo>
                    <a:lnTo>
                      <a:pt x="180" y="588"/>
                    </a:lnTo>
                    <a:lnTo>
                      <a:pt x="180" y="570"/>
                    </a:lnTo>
                    <a:lnTo>
                      <a:pt x="150" y="558"/>
                    </a:lnTo>
                    <a:lnTo>
                      <a:pt x="132" y="528"/>
                    </a:lnTo>
                    <a:lnTo>
                      <a:pt x="90" y="516"/>
                    </a:lnTo>
                    <a:lnTo>
                      <a:pt x="78" y="510"/>
                    </a:lnTo>
                    <a:lnTo>
                      <a:pt x="90" y="468"/>
                    </a:lnTo>
                    <a:lnTo>
                      <a:pt x="78" y="462"/>
                    </a:lnTo>
                    <a:lnTo>
                      <a:pt x="84" y="450"/>
                    </a:lnTo>
                    <a:lnTo>
                      <a:pt x="48" y="384"/>
                    </a:lnTo>
                    <a:lnTo>
                      <a:pt x="48" y="366"/>
                    </a:lnTo>
                    <a:lnTo>
                      <a:pt x="60" y="348"/>
                    </a:lnTo>
                    <a:lnTo>
                      <a:pt x="36" y="318"/>
                    </a:lnTo>
                    <a:lnTo>
                      <a:pt x="42" y="282"/>
                    </a:lnTo>
                    <a:lnTo>
                      <a:pt x="60" y="312"/>
                    </a:lnTo>
                    <a:lnTo>
                      <a:pt x="48" y="276"/>
                    </a:lnTo>
                    <a:lnTo>
                      <a:pt x="66" y="270"/>
                    </a:lnTo>
                    <a:lnTo>
                      <a:pt x="48" y="258"/>
                    </a:lnTo>
                    <a:lnTo>
                      <a:pt x="42" y="282"/>
                    </a:lnTo>
                    <a:lnTo>
                      <a:pt x="30" y="258"/>
                    </a:lnTo>
                    <a:lnTo>
                      <a:pt x="24" y="264"/>
                    </a:lnTo>
                    <a:lnTo>
                      <a:pt x="30" y="252"/>
                    </a:lnTo>
                    <a:lnTo>
                      <a:pt x="6" y="192"/>
                    </a:lnTo>
                    <a:lnTo>
                      <a:pt x="18" y="138"/>
                    </a:lnTo>
                    <a:lnTo>
                      <a:pt x="0" y="90"/>
                    </a:lnTo>
                    <a:lnTo>
                      <a:pt x="24" y="60"/>
                    </a:lnTo>
                    <a:lnTo>
                      <a:pt x="42" y="0"/>
                    </a:lnTo>
                    <a:lnTo>
                      <a:pt x="228" y="54"/>
                    </a:lnTo>
                    <a:lnTo>
                      <a:pt x="180" y="240"/>
                    </a:lnTo>
                    <a:lnTo>
                      <a:pt x="390" y="552"/>
                    </a:lnTo>
                    <a:lnTo>
                      <a:pt x="408" y="606"/>
                    </a:lnTo>
                    <a:lnTo>
                      <a:pt x="384" y="618"/>
                    </a:lnTo>
                    <a:lnTo>
                      <a:pt x="378" y="642"/>
                    </a:lnTo>
                    <a:lnTo>
                      <a:pt x="366" y="660"/>
                    </a:lnTo>
                    <a:lnTo>
                      <a:pt x="372" y="690"/>
                    </a:lnTo>
                    <a:lnTo>
                      <a:pt x="360" y="696"/>
                    </a:lnTo>
                    <a:lnTo>
                      <a:pt x="354" y="696"/>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140" name="Freeform 19"/>
              <p:cNvSpPr>
                <a:spLocks noChangeAspect="1"/>
              </p:cNvSpPr>
              <p:nvPr/>
            </p:nvSpPr>
            <p:spPr bwMode="auto">
              <a:xfrm>
                <a:off x="496" y="1235"/>
                <a:ext cx="311" cy="507"/>
              </a:xfrm>
              <a:custGeom>
                <a:avLst/>
                <a:gdLst>
                  <a:gd name="T0" fmla="*/ 157 w 408"/>
                  <a:gd name="T1" fmla="*/ 262 h 702"/>
                  <a:gd name="T2" fmla="*/ 101 w 408"/>
                  <a:gd name="T3" fmla="*/ 256 h 702"/>
                  <a:gd name="T4" fmla="*/ 98 w 408"/>
                  <a:gd name="T5" fmla="*/ 238 h 702"/>
                  <a:gd name="T6" fmla="*/ 88 w 408"/>
                  <a:gd name="T7" fmla="*/ 222 h 702"/>
                  <a:gd name="T8" fmla="*/ 79 w 408"/>
                  <a:gd name="T9" fmla="*/ 222 h 702"/>
                  <a:gd name="T10" fmla="*/ 79 w 408"/>
                  <a:gd name="T11" fmla="*/ 215 h 702"/>
                  <a:gd name="T12" fmla="*/ 66 w 408"/>
                  <a:gd name="T13" fmla="*/ 210 h 702"/>
                  <a:gd name="T14" fmla="*/ 59 w 408"/>
                  <a:gd name="T15" fmla="*/ 199 h 702"/>
                  <a:gd name="T16" fmla="*/ 40 w 408"/>
                  <a:gd name="T17" fmla="*/ 194 h 702"/>
                  <a:gd name="T18" fmla="*/ 34 w 408"/>
                  <a:gd name="T19" fmla="*/ 192 h 702"/>
                  <a:gd name="T20" fmla="*/ 40 w 408"/>
                  <a:gd name="T21" fmla="*/ 176 h 702"/>
                  <a:gd name="T22" fmla="*/ 34 w 408"/>
                  <a:gd name="T23" fmla="*/ 174 h 702"/>
                  <a:gd name="T24" fmla="*/ 37 w 408"/>
                  <a:gd name="T25" fmla="*/ 170 h 702"/>
                  <a:gd name="T26" fmla="*/ 21 w 408"/>
                  <a:gd name="T27" fmla="*/ 144 h 702"/>
                  <a:gd name="T28" fmla="*/ 21 w 408"/>
                  <a:gd name="T29" fmla="*/ 138 h 702"/>
                  <a:gd name="T30" fmla="*/ 27 w 408"/>
                  <a:gd name="T31" fmla="*/ 131 h 702"/>
                  <a:gd name="T32" fmla="*/ 16 w 408"/>
                  <a:gd name="T33" fmla="*/ 120 h 702"/>
                  <a:gd name="T34" fmla="*/ 18 w 408"/>
                  <a:gd name="T35" fmla="*/ 106 h 702"/>
                  <a:gd name="T36" fmla="*/ 27 w 408"/>
                  <a:gd name="T37" fmla="*/ 117 h 702"/>
                  <a:gd name="T38" fmla="*/ 21 w 408"/>
                  <a:gd name="T39" fmla="*/ 104 h 702"/>
                  <a:gd name="T40" fmla="*/ 29 w 408"/>
                  <a:gd name="T41" fmla="*/ 102 h 702"/>
                  <a:gd name="T42" fmla="*/ 21 w 408"/>
                  <a:gd name="T43" fmla="*/ 97 h 702"/>
                  <a:gd name="T44" fmla="*/ 18 w 408"/>
                  <a:gd name="T45" fmla="*/ 106 h 702"/>
                  <a:gd name="T46" fmla="*/ 14 w 408"/>
                  <a:gd name="T47" fmla="*/ 97 h 702"/>
                  <a:gd name="T48" fmla="*/ 11 w 408"/>
                  <a:gd name="T49" fmla="*/ 100 h 702"/>
                  <a:gd name="T50" fmla="*/ 14 w 408"/>
                  <a:gd name="T51" fmla="*/ 95 h 702"/>
                  <a:gd name="T52" fmla="*/ 3 w 408"/>
                  <a:gd name="T53" fmla="*/ 72 h 702"/>
                  <a:gd name="T54" fmla="*/ 8 w 408"/>
                  <a:gd name="T55" fmla="*/ 52 h 702"/>
                  <a:gd name="T56" fmla="*/ 0 w 408"/>
                  <a:gd name="T57" fmla="*/ 34 h 702"/>
                  <a:gd name="T58" fmla="*/ 11 w 408"/>
                  <a:gd name="T59" fmla="*/ 22 h 702"/>
                  <a:gd name="T60" fmla="*/ 18 w 408"/>
                  <a:gd name="T61" fmla="*/ 0 h 702"/>
                  <a:gd name="T62" fmla="*/ 101 w 408"/>
                  <a:gd name="T63" fmla="*/ 20 h 702"/>
                  <a:gd name="T64" fmla="*/ 79 w 408"/>
                  <a:gd name="T65" fmla="*/ 90 h 702"/>
                  <a:gd name="T66" fmla="*/ 172 w 408"/>
                  <a:gd name="T67" fmla="*/ 208 h 702"/>
                  <a:gd name="T68" fmla="*/ 181 w 408"/>
                  <a:gd name="T69" fmla="*/ 228 h 702"/>
                  <a:gd name="T70" fmla="*/ 170 w 408"/>
                  <a:gd name="T71" fmla="*/ 233 h 702"/>
                  <a:gd name="T72" fmla="*/ 168 w 408"/>
                  <a:gd name="T73" fmla="*/ 242 h 702"/>
                  <a:gd name="T74" fmla="*/ 162 w 408"/>
                  <a:gd name="T75" fmla="*/ 248 h 702"/>
                  <a:gd name="T76" fmla="*/ 165 w 408"/>
                  <a:gd name="T77" fmla="*/ 260 h 702"/>
                  <a:gd name="T78" fmla="*/ 159 w 408"/>
                  <a:gd name="T79" fmla="*/ 262 h 702"/>
                  <a:gd name="T80" fmla="*/ 157 w 408"/>
                  <a:gd name="T81" fmla="*/ 262 h 702"/>
                  <a:gd name="T82" fmla="*/ 157 w 408"/>
                  <a:gd name="T83" fmla="*/ 264 h 7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408"/>
                  <a:gd name="T127" fmla="*/ 0 h 702"/>
                  <a:gd name="T128" fmla="*/ 408 w 408"/>
                  <a:gd name="T129" fmla="*/ 702 h 702"/>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408" h="702">
                    <a:moveTo>
                      <a:pt x="354" y="696"/>
                    </a:moveTo>
                    <a:lnTo>
                      <a:pt x="228" y="678"/>
                    </a:lnTo>
                    <a:lnTo>
                      <a:pt x="222" y="630"/>
                    </a:lnTo>
                    <a:lnTo>
                      <a:pt x="198" y="588"/>
                    </a:lnTo>
                    <a:lnTo>
                      <a:pt x="180" y="588"/>
                    </a:lnTo>
                    <a:lnTo>
                      <a:pt x="180" y="570"/>
                    </a:lnTo>
                    <a:lnTo>
                      <a:pt x="150" y="558"/>
                    </a:lnTo>
                    <a:lnTo>
                      <a:pt x="132" y="528"/>
                    </a:lnTo>
                    <a:lnTo>
                      <a:pt x="90" y="516"/>
                    </a:lnTo>
                    <a:lnTo>
                      <a:pt x="78" y="510"/>
                    </a:lnTo>
                    <a:lnTo>
                      <a:pt x="90" y="468"/>
                    </a:lnTo>
                    <a:lnTo>
                      <a:pt x="78" y="462"/>
                    </a:lnTo>
                    <a:lnTo>
                      <a:pt x="84" y="450"/>
                    </a:lnTo>
                    <a:lnTo>
                      <a:pt x="48" y="384"/>
                    </a:lnTo>
                    <a:lnTo>
                      <a:pt x="48" y="366"/>
                    </a:lnTo>
                    <a:lnTo>
                      <a:pt x="60" y="348"/>
                    </a:lnTo>
                    <a:lnTo>
                      <a:pt x="36" y="318"/>
                    </a:lnTo>
                    <a:lnTo>
                      <a:pt x="42" y="282"/>
                    </a:lnTo>
                    <a:lnTo>
                      <a:pt x="60" y="312"/>
                    </a:lnTo>
                    <a:lnTo>
                      <a:pt x="48" y="276"/>
                    </a:lnTo>
                    <a:lnTo>
                      <a:pt x="66" y="270"/>
                    </a:lnTo>
                    <a:lnTo>
                      <a:pt x="48" y="258"/>
                    </a:lnTo>
                    <a:lnTo>
                      <a:pt x="42" y="282"/>
                    </a:lnTo>
                    <a:lnTo>
                      <a:pt x="30" y="258"/>
                    </a:lnTo>
                    <a:lnTo>
                      <a:pt x="24" y="264"/>
                    </a:lnTo>
                    <a:lnTo>
                      <a:pt x="30" y="252"/>
                    </a:lnTo>
                    <a:lnTo>
                      <a:pt x="6" y="192"/>
                    </a:lnTo>
                    <a:lnTo>
                      <a:pt x="18" y="138"/>
                    </a:lnTo>
                    <a:lnTo>
                      <a:pt x="0" y="90"/>
                    </a:lnTo>
                    <a:lnTo>
                      <a:pt x="24" y="60"/>
                    </a:lnTo>
                    <a:lnTo>
                      <a:pt x="42" y="0"/>
                    </a:lnTo>
                    <a:lnTo>
                      <a:pt x="228" y="54"/>
                    </a:lnTo>
                    <a:lnTo>
                      <a:pt x="180" y="240"/>
                    </a:lnTo>
                    <a:lnTo>
                      <a:pt x="390" y="552"/>
                    </a:lnTo>
                    <a:lnTo>
                      <a:pt x="408" y="606"/>
                    </a:lnTo>
                    <a:lnTo>
                      <a:pt x="384" y="618"/>
                    </a:lnTo>
                    <a:lnTo>
                      <a:pt x="378" y="642"/>
                    </a:lnTo>
                    <a:lnTo>
                      <a:pt x="366" y="660"/>
                    </a:lnTo>
                    <a:lnTo>
                      <a:pt x="372" y="690"/>
                    </a:lnTo>
                    <a:lnTo>
                      <a:pt x="360" y="696"/>
                    </a:lnTo>
                    <a:lnTo>
                      <a:pt x="354" y="696"/>
                    </a:lnTo>
                    <a:lnTo>
                      <a:pt x="354" y="70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41" name="Freeform 20"/>
              <p:cNvSpPr>
                <a:spLocks noChangeAspect="1"/>
              </p:cNvSpPr>
              <p:nvPr/>
            </p:nvSpPr>
            <p:spPr bwMode="auto">
              <a:xfrm>
                <a:off x="1027" y="1395"/>
                <a:ext cx="284" cy="208"/>
              </a:xfrm>
              <a:custGeom>
                <a:avLst/>
                <a:gdLst>
                  <a:gd name="T0" fmla="*/ 163 w 372"/>
                  <a:gd name="T1" fmla="*/ 36 h 288"/>
                  <a:gd name="T2" fmla="*/ 157 w 372"/>
                  <a:gd name="T3" fmla="*/ 108 h 288"/>
                  <a:gd name="T4" fmla="*/ 137 w 372"/>
                  <a:gd name="T5" fmla="*/ 106 h 288"/>
                  <a:gd name="T6" fmla="*/ 0 w 372"/>
                  <a:gd name="T7" fmla="*/ 95 h 288"/>
                  <a:gd name="T8" fmla="*/ 3 w 372"/>
                  <a:gd name="T9" fmla="*/ 79 h 288"/>
                  <a:gd name="T10" fmla="*/ 16 w 372"/>
                  <a:gd name="T11" fmla="*/ 0 h 288"/>
                  <a:gd name="T12" fmla="*/ 123 w 372"/>
                  <a:gd name="T13" fmla="*/ 9 h 288"/>
                  <a:gd name="T14" fmla="*/ 166 w 372"/>
                  <a:gd name="T15" fmla="*/ 12 h 288"/>
                  <a:gd name="T16" fmla="*/ 163 w 372"/>
                  <a:gd name="T17" fmla="*/ 27 h 288"/>
                  <a:gd name="T18" fmla="*/ 163 w 372"/>
                  <a:gd name="T19" fmla="*/ 36 h 28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72"/>
                  <a:gd name="T31" fmla="*/ 0 h 288"/>
                  <a:gd name="T32" fmla="*/ 372 w 372"/>
                  <a:gd name="T33" fmla="*/ 288 h 28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72" h="288">
                    <a:moveTo>
                      <a:pt x="366" y="96"/>
                    </a:moveTo>
                    <a:lnTo>
                      <a:pt x="354" y="288"/>
                    </a:lnTo>
                    <a:lnTo>
                      <a:pt x="306" y="282"/>
                    </a:lnTo>
                    <a:lnTo>
                      <a:pt x="0" y="252"/>
                    </a:lnTo>
                    <a:lnTo>
                      <a:pt x="6" y="210"/>
                    </a:lnTo>
                    <a:lnTo>
                      <a:pt x="36" y="0"/>
                    </a:lnTo>
                    <a:lnTo>
                      <a:pt x="276" y="24"/>
                    </a:lnTo>
                    <a:lnTo>
                      <a:pt x="372" y="30"/>
                    </a:lnTo>
                    <a:lnTo>
                      <a:pt x="366" y="72"/>
                    </a:lnTo>
                    <a:lnTo>
                      <a:pt x="366" y="96"/>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142" name="Freeform 21"/>
              <p:cNvSpPr>
                <a:spLocks noChangeAspect="1"/>
              </p:cNvSpPr>
              <p:nvPr/>
            </p:nvSpPr>
            <p:spPr bwMode="auto">
              <a:xfrm>
                <a:off x="1027" y="1395"/>
                <a:ext cx="284" cy="208"/>
              </a:xfrm>
              <a:custGeom>
                <a:avLst/>
                <a:gdLst>
                  <a:gd name="T0" fmla="*/ 163 w 372"/>
                  <a:gd name="T1" fmla="*/ 36 h 288"/>
                  <a:gd name="T2" fmla="*/ 157 w 372"/>
                  <a:gd name="T3" fmla="*/ 108 h 288"/>
                  <a:gd name="T4" fmla="*/ 137 w 372"/>
                  <a:gd name="T5" fmla="*/ 106 h 288"/>
                  <a:gd name="T6" fmla="*/ 0 w 372"/>
                  <a:gd name="T7" fmla="*/ 95 h 288"/>
                  <a:gd name="T8" fmla="*/ 3 w 372"/>
                  <a:gd name="T9" fmla="*/ 79 h 288"/>
                  <a:gd name="T10" fmla="*/ 16 w 372"/>
                  <a:gd name="T11" fmla="*/ 0 h 288"/>
                  <a:gd name="T12" fmla="*/ 123 w 372"/>
                  <a:gd name="T13" fmla="*/ 9 h 288"/>
                  <a:gd name="T14" fmla="*/ 166 w 372"/>
                  <a:gd name="T15" fmla="*/ 12 h 288"/>
                  <a:gd name="T16" fmla="*/ 163 w 372"/>
                  <a:gd name="T17" fmla="*/ 27 h 288"/>
                  <a:gd name="T18" fmla="*/ 163 w 372"/>
                  <a:gd name="T19" fmla="*/ 36 h 288"/>
                  <a:gd name="T20" fmla="*/ 163 w 372"/>
                  <a:gd name="T21" fmla="*/ 38 h 28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72"/>
                  <a:gd name="T34" fmla="*/ 0 h 288"/>
                  <a:gd name="T35" fmla="*/ 372 w 372"/>
                  <a:gd name="T36" fmla="*/ 288 h 28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72" h="288">
                    <a:moveTo>
                      <a:pt x="366" y="96"/>
                    </a:moveTo>
                    <a:lnTo>
                      <a:pt x="354" y="288"/>
                    </a:lnTo>
                    <a:lnTo>
                      <a:pt x="306" y="282"/>
                    </a:lnTo>
                    <a:lnTo>
                      <a:pt x="0" y="252"/>
                    </a:lnTo>
                    <a:lnTo>
                      <a:pt x="6" y="210"/>
                    </a:lnTo>
                    <a:lnTo>
                      <a:pt x="36" y="0"/>
                    </a:lnTo>
                    <a:lnTo>
                      <a:pt x="276" y="24"/>
                    </a:lnTo>
                    <a:lnTo>
                      <a:pt x="372" y="30"/>
                    </a:lnTo>
                    <a:lnTo>
                      <a:pt x="366" y="72"/>
                    </a:lnTo>
                    <a:lnTo>
                      <a:pt x="366" y="96"/>
                    </a:lnTo>
                    <a:lnTo>
                      <a:pt x="366" y="10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43" name="Freeform 22"/>
              <p:cNvSpPr>
                <a:spLocks noChangeAspect="1"/>
              </p:cNvSpPr>
              <p:nvPr/>
            </p:nvSpPr>
            <p:spPr bwMode="auto">
              <a:xfrm>
                <a:off x="2336" y="1274"/>
                <a:ext cx="68" cy="61"/>
              </a:xfrm>
              <a:custGeom>
                <a:avLst/>
                <a:gdLst>
                  <a:gd name="T0" fmla="*/ 36 w 90"/>
                  <a:gd name="T1" fmla="*/ 0 h 84"/>
                  <a:gd name="T2" fmla="*/ 39 w 90"/>
                  <a:gd name="T3" fmla="*/ 17 h 84"/>
                  <a:gd name="T4" fmla="*/ 18 w 90"/>
                  <a:gd name="T5" fmla="*/ 23 h 84"/>
                  <a:gd name="T6" fmla="*/ 5 w 90"/>
                  <a:gd name="T7" fmla="*/ 32 h 84"/>
                  <a:gd name="T8" fmla="*/ 5 w 90"/>
                  <a:gd name="T9" fmla="*/ 28 h 84"/>
                  <a:gd name="T10" fmla="*/ 0 w 90"/>
                  <a:gd name="T11" fmla="*/ 7 h 84"/>
                  <a:gd name="T12" fmla="*/ 34 w 90"/>
                  <a:gd name="T13" fmla="*/ 0 h 84"/>
                  <a:gd name="T14" fmla="*/ 36 w 90"/>
                  <a:gd name="T15" fmla="*/ 0 h 84"/>
                  <a:gd name="T16" fmla="*/ 0 60000 65536"/>
                  <a:gd name="T17" fmla="*/ 0 60000 65536"/>
                  <a:gd name="T18" fmla="*/ 0 60000 65536"/>
                  <a:gd name="T19" fmla="*/ 0 60000 65536"/>
                  <a:gd name="T20" fmla="*/ 0 60000 65536"/>
                  <a:gd name="T21" fmla="*/ 0 60000 65536"/>
                  <a:gd name="T22" fmla="*/ 0 60000 65536"/>
                  <a:gd name="T23" fmla="*/ 0 60000 65536"/>
                  <a:gd name="T24" fmla="*/ 0 w 90"/>
                  <a:gd name="T25" fmla="*/ 0 h 84"/>
                  <a:gd name="T26" fmla="*/ 90 w 90"/>
                  <a:gd name="T27" fmla="*/ 84 h 8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0" h="84">
                    <a:moveTo>
                      <a:pt x="84" y="0"/>
                    </a:moveTo>
                    <a:lnTo>
                      <a:pt x="90" y="42"/>
                    </a:lnTo>
                    <a:lnTo>
                      <a:pt x="42" y="60"/>
                    </a:lnTo>
                    <a:lnTo>
                      <a:pt x="12" y="84"/>
                    </a:lnTo>
                    <a:lnTo>
                      <a:pt x="12" y="72"/>
                    </a:lnTo>
                    <a:lnTo>
                      <a:pt x="0" y="18"/>
                    </a:lnTo>
                    <a:lnTo>
                      <a:pt x="78" y="0"/>
                    </a:lnTo>
                    <a:lnTo>
                      <a:pt x="84" y="0"/>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144" name="Freeform 23"/>
              <p:cNvSpPr>
                <a:spLocks noChangeAspect="1"/>
              </p:cNvSpPr>
              <p:nvPr/>
            </p:nvSpPr>
            <p:spPr bwMode="auto">
              <a:xfrm>
                <a:off x="2336" y="1274"/>
                <a:ext cx="68" cy="61"/>
              </a:xfrm>
              <a:custGeom>
                <a:avLst/>
                <a:gdLst>
                  <a:gd name="T0" fmla="*/ 36 w 90"/>
                  <a:gd name="T1" fmla="*/ 0 h 84"/>
                  <a:gd name="T2" fmla="*/ 39 w 90"/>
                  <a:gd name="T3" fmla="*/ 17 h 84"/>
                  <a:gd name="T4" fmla="*/ 18 w 90"/>
                  <a:gd name="T5" fmla="*/ 23 h 84"/>
                  <a:gd name="T6" fmla="*/ 5 w 90"/>
                  <a:gd name="T7" fmla="*/ 32 h 84"/>
                  <a:gd name="T8" fmla="*/ 5 w 90"/>
                  <a:gd name="T9" fmla="*/ 28 h 84"/>
                  <a:gd name="T10" fmla="*/ 0 w 90"/>
                  <a:gd name="T11" fmla="*/ 7 h 84"/>
                  <a:gd name="T12" fmla="*/ 34 w 90"/>
                  <a:gd name="T13" fmla="*/ 0 h 84"/>
                  <a:gd name="T14" fmla="*/ 36 w 90"/>
                  <a:gd name="T15" fmla="*/ 0 h 84"/>
                  <a:gd name="T16" fmla="*/ 36 w 90"/>
                  <a:gd name="T17" fmla="*/ 2 h 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0"/>
                  <a:gd name="T28" fmla="*/ 0 h 84"/>
                  <a:gd name="T29" fmla="*/ 90 w 90"/>
                  <a:gd name="T30" fmla="*/ 84 h 8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0" h="84">
                    <a:moveTo>
                      <a:pt x="84" y="0"/>
                    </a:moveTo>
                    <a:lnTo>
                      <a:pt x="90" y="42"/>
                    </a:lnTo>
                    <a:lnTo>
                      <a:pt x="42" y="60"/>
                    </a:lnTo>
                    <a:lnTo>
                      <a:pt x="12" y="84"/>
                    </a:lnTo>
                    <a:lnTo>
                      <a:pt x="12" y="72"/>
                    </a:lnTo>
                    <a:lnTo>
                      <a:pt x="0" y="18"/>
                    </a:lnTo>
                    <a:lnTo>
                      <a:pt x="78" y="0"/>
                    </a:lnTo>
                    <a:lnTo>
                      <a:pt x="84" y="0"/>
                    </a:lnTo>
                    <a:lnTo>
                      <a:pt x="84" y="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45" name="Freeform 24"/>
              <p:cNvSpPr>
                <a:spLocks noChangeAspect="1"/>
              </p:cNvSpPr>
              <p:nvPr/>
            </p:nvSpPr>
            <p:spPr bwMode="auto">
              <a:xfrm>
                <a:off x="2281" y="1404"/>
                <a:ext cx="41" cy="61"/>
              </a:xfrm>
              <a:custGeom>
                <a:avLst/>
                <a:gdLst>
                  <a:gd name="T0" fmla="*/ 8 w 54"/>
                  <a:gd name="T1" fmla="*/ 0 h 84"/>
                  <a:gd name="T2" fmla="*/ 5 w 54"/>
                  <a:gd name="T3" fmla="*/ 2 h 84"/>
                  <a:gd name="T4" fmla="*/ 5 w 54"/>
                  <a:gd name="T5" fmla="*/ 9 h 84"/>
                  <a:gd name="T6" fmla="*/ 16 w 54"/>
                  <a:gd name="T7" fmla="*/ 20 h 84"/>
                  <a:gd name="T8" fmla="*/ 21 w 54"/>
                  <a:gd name="T9" fmla="*/ 23 h 84"/>
                  <a:gd name="T10" fmla="*/ 18 w 54"/>
                  <a:gd name="T11" fmla="*/ 28 h 84"/>
                  <a:gd name="T12" fmla="*/ 24 w 54"/>
                  <a:gd name="T13" fmla="*/ 30 h 84"/>
                  <a:gd name="T14" fmla="*/ 11 w 54"/>
                  <a:gd name="T15" fmla="*/ 32 h 84"/>
                  <a:gd name="T16" fmla="*/ 0 w 54"/>
                  <a:gd name="T17" fmla="*/ 2 h 84"/>
                  <a:gd name="T18" fmla="*/ 5 w 54"/>
                  <a:gd name="T19" fmla="*/ 0 h 84"/>
                  <a:gd name="T20" fmla="*/ 8 w 54"/>
                  <a:gd name="T21" fmla="*/ 0 h 8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4"/>
                  <a:gd name="T34" fmla="*/ 0 h 84"/>
                  <a:gd name="T35" fmla="*/ 54 w 54"/>
                  <a:gd name="T36" fmla="*/ 84 h 8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4" h="84">
                    <a:moveTo>
                      <a:pt x="18" y="0"/>
                    </a:moveTo>
                    <a:lnTo>
                      <a:pt x="12" y="6"/>
                    </a:lnTo>
                    <a:lnTo>
                      <a:pt x="12" y="24"/>
                    </a:lnTo>
                    <a:lnTo>
                      <a:pt x="36" y="54"/>
                    </a:lnTo>
                    <a:lnTo>
                      <a:pt x="48" y="60"/>
                    </a:lnTo>
                    <a:lnTo>
                      <a:pt x="42" y="72"/>
                    </a:lnTo>
                    <a:lnTo>
                      <a:pt x="54" y="78"/>
                    </a:lnTo>
                    <a:lnTo>
                      <a:pt x="24" y="84"/>
                    </a:lnTo>
                    <a:lnTo>
                      <a:pt x="0" y="6"/>
                    </a:lnTo>
                    <a:lnTo>
                      <a:pt x="12" y="0"/>
                    </a:lnTo>
                    <a:lnTo>
                      <a:pt x="18" y="0"/>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146" name="Freeform 25"/>
              <p:cNvSpPr>
                <a:spLocks noChangeAspect="1"/>
              </p:cNvSpPr>
              <p:nvPr/>
            </p:nvSpPr>
            <p:spPr bwMode="auto">
              <a:xfrm>
                <a:off x="2281" y="1404"/>
                <a:ext cx="41" cy="61"/>
              </a:xfrm>
              <a:custGeom>
                <a:avLst/>
                <a:gdLst>
                  <a:gd name="T0" fmla="*/ 8 w 54"/>
                  <a:gd name="T1" fmla="*/ 0 h 84"/>
                  <a:gd name="T2" fmla="*/ 5 w 54"/>
                  <a:gd name="T3" fmla="*/ 2 h 84"/>
                  <a:gd name="T4" fmla="*/ 5 w 54"/>
                  <a:gd name="T5" fmla="*/ 9 h 84"/>
                  <a:gd name="T6" fmla="*/ 16 w 54"/>
                  <a:gd name="T7" fmla="*/ 20 h 84"/>
                  <a:gd name="T8" fmla="*/ 21 w 54"/>
                  <a:gd name="T9" fmla="*/ 23 h 84"/>
                  <a:gd name="T10" fmla="*/ 18 w 54"/>
                  <a:gd name="T11" fmla="*/ 28 h 84"/>
                  <a:gd name="T12" fmla="*/ 24 w 54"/>
                  <a:gd name="T13" fmla="*/ 30 h 84"/>
                  <a:gd name="T14" fmla="*/ 11 w 54"/>
                  <a:gd name="T15" fmla="*/ 32 h 84"/>
                  <a:gd name="T16" fmla="*/ 0 w 54"/>
                  <a:gd name="T17" fmla="*/ 2 h 84"/>
                  <a:gd name="T18" fmla="*/ 5 w 54"/>
                  <a:gd name="T19" fmla="*/ 0 h 84"/>
                  <a:gd name="T20" fmla="*/ 8 w 54"/>
                  <a:gd name="T21" fmla="*/ 0 h 84"/>
                  <a:gd name="T22" fmla="*/ 8 w 54"/>
                  <a:gd name="T23" fmla="*/ 2 h 8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4"/>
                  <a:gd name="T37" fmla="*/ 0 h 84"/>
                  <a:gd name="T38" fmla="*/ 54 w 54"/>
                  <a:gd name="T39" fmla="*/ 84 h 8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4" h="84">
                    <a:moveTo>
                      <a:pt x="18" y="0"/>
                    </a:moveTo>
                    <a:lnTo>
                      <a:pt x="12" y="6"/>
                    </a:lnTo>
                    <a:lnTo>
                      <a:pt x="12" y="24"/>
                    </a:lnTo>
                    <a:lnTo>
                      <a:pt x="36" y="54"/>
                    </a:lnTo>
                    <a:lnTo>
                      <a:pt x="48" y="60"/>
                    </a:lnTo>
                    <a:lnTo>
                      <a:pt x="42" y="72"/>
                    </a:lnTo>
                    <a:lnTo>
                      <a:pt x="54" y="78"/>
                    </a:lnTo>
                    <a:lnTo>
                      <a:pt x="24" y="84"/>
                    </a:lnTo>
                    <a:lnTo>
                      <a:pt x="0" y="6"/>
                    </a:lnTo>
                    <a:lnTo>
                      <a:pt x="12" y="0"/>
                    </a:lnTo>
                    <a:lnTo>
                      <a:pt x="18" y="0"/>
                    </a:lnTo>
                    <a:lnTo>
                      <a:pt x="18" y="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47" name="Freeform 26"/>
              <p:cNvSpPr>
                <a:spLocks noChangeAspect="1"/>
              </p:cNvSpPr>
              <p:nvPr/>
            </p:nvSpPr>
            <p:spPr bwMode="auto">
              <a:xfrm>
                <a:off x="2240" y="1456"/>
                <a:ext cx="9" cy="4"/>
              </a:xfrm>
              <a:custGeom>
                <a:avLst/>
                <a:gdLst>
                  <a:gd name="T0" fmla="*/ 3 w 12"/>
                  <a:gd name="T1" fmla="*/ 2 h 6"/>
                  <a:gd name="T2" fmla="*/ 0 w 12"/>
                  <a:gd name="T3" fmla="*/ 0 h 6"/>
                  <a:gd name="T4" fmla="*/ 5 w 12"/>
                  <a:gd name="T5" fmla="*/ 0 h 6"/>
                  <a:gd name="T6" fmla="*/ 3 w 12"/>
                  <a:gd name="T7" fmla="*/ 2 h 6"/>
                  <a:gd name="T8" fmla="*/ 0 60000 65536"/>
                  <a:gd name="T9" fmla="*/ 0 60000 65536"/>
                  <a:gd name="T10" fmla="*/ 0 60000 65536"/>
                  <a:gd name="T11" fmla="*/ 0 60000 65536"/>
                  <a:gd name="T12" fmla="*/ 0 w 12"/>
                  <a:gd name="T13" fmla="*/ 0 h 6"/>
                  <a:gd name="T14" fmla="*/ 12 w 12"/>
                  <a:gd name="T15" fmla="*/ 6 h 6"/>
                </a:gdLst>
                <a:ahLst/>
                <a:cxnLst>
                  <a:cxn ang="T8">
                    <a:pos x="T0" y="T1"/>
                  </a:cxn>
                  <a:cxn ang="T9">
                    <a:pos x="T2" y="T3"/>
                  </a:cxn>
                  <a:cxn ang="T10">
                    <a:pos x="T4" y="T5"/>
                  </a:cxn>
                  <a:cxn ang="T11">
                    <a:pos x="T6" y="T7"/>
                  </a:cxn>
                </a:cxnLst>
                <a:rect l="T12" t="T13" r="T14" b="T15"/>
                <a:pathLst>
                  <a:path w="12" h="6">
                    <a:moveTo>
                      <a:pt x="6" y="6"/>
                    </a:moveTo>
                    <a:lnTo>
                      <a:pt x="0" y="0"/>
                    </a:lnTo>
                    <a:lnTo>
                      <a:pt x="12" y="0"/>
                    </a:lnTo>
                    <a:lnTo>
                      <a:pt x="6" y="6"/>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148" name="Freeform 27"/>
              <p:cNvSpPr>
                <a:spLocks noChangeAspect="1"/>
              </p:cNvSpPr>
              <p:nvPr/>
            </p:nvSpPr>
            <p:spPr bwMode="auto">
              <a:xfrm>
                <a:off x="2240" y="1456"/>
                <a:ext cx="9" cy="9"/>
              </a:xfrm>
              <a:custGeom>
                <a:avLst/>
                <a:gdLst>
                  <a:gd name="T0" fmla="*/ 3 w 12"/>
                  <a:gd name="T1" fmla="*/ 3 h 12"/>
                  <a:gd name="T2" fmla="*/ 0 w 12"/>
                  <a:gd name="T3" fmla="*/ 0 h 12"/>
                  <a:gd name="T4" fmla="*/ 5 w 12"/>
                  <a:gd name="T5" fmla="*/ 0 h 12"/>
                  <a:gd name="T6" fmla="*/ 3 w 12"/>
                  <a:gd name="T7" fmla="*/ 3 h 12"/>
                  <a:gd name="T8" fmla="*/ 3 w 12"/>
                  <a:gd name="T9" fmla="*/ 5 h 12"/>
                  <a:gd name="T10" fmla="*/ 0 60000 65536"/>
                  <a:gd name="T11" fmla="*/ 0 60000 65536"/>
                  <a:gd name="T12" fmla="*/ 0 60000 65536"/>
                  <a:gd name="T13" fmla="*/ 0 60000 65536"/>
                  <a:gd name="T14" fmla="*/ 0 60000 65536"/>
                  <a:gd name="T15" fmla="*/ 0 w 12"/>
                  <a:gd name="T16" fmla="*/ 0 h 12"/>
                  <a:gd name="T17" fmla="*/ 12 w 12"/>
                  <a:gd name="T18" fmla="*/ 12 h 12"/>
                </a:gdLst>
                <a:ahLst/>
                <a:cxnLst>
                  <a:cxn ang="T10">
                    <a:pos x="T0" y="T1"/>
                  </a:cxn>
                  <a:cxn ang="T11">
                    <a:pos x="T2" y="T3"/>
                  </a:cxn>
                  <a:cxn ang="T12">
                    <a:pos x="T4" y="T5"/>
                  </a:cxn>
                  <a:cxn ang="T13">
                    <a:pos x="T6" y="T7"/>
                  </a:cxn>
                  <a:cxn ang="T14">
                    <a:pos x="T8" y="T9"/>
                  </a:cxn>
                </a:cxnLst>
                <a:rect l="T15" t="T16" r="T17" b="T18"/>
                <a:pathLst>
                  <a:path w="12" h="12">
                    <a:moveTo>
                      <a:pt x="6" y="6"/>
                    </a:moveTo>
                    <a:lnTo>
                      <a:pt x="0" y="0"/>
                    </a:lnTo>
                    <a:lnTo>
                      <a:pt x="12" y="0"/>
                    </a:lnTo>
                    <a:lnTo>
                      <a:pt x="6" y="6"/>
                    </a:lnTo>
                    <a:lnTo>
                      <a:pt x="6" y="1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49" name="Freeform 28"/>
              <p:cNvSpPr>
                <a:spLocks noChangeAspect="1"/>
              </p:cNvSpPr>
              <p:nvPr/>
            </p:nvSpPr>
            <p:spPr bwMode="auto">
              <a:xfrm>
                <a:off x="1883" y="1859"/>
                <a:ext cx="352" cy="251"/>
              </a:xfrm>
              <a:custGeom>
                <a:avLst/>
                <a:gdLst>
                  <a:gd name="T0" fmla="*/ 146 w 462"/>
                  <a:gd name="T1" fmla="*/ 0 h 348"/>
                  <a:gd name="T2" fmla="*/ 201 w 462"/>
                  <a:gd name="T3" fmla="*/ 88 h 348"/>
                  <a:gd name="T4" fmla="*/ 204 w 462"/>
                  <a:gd name="T5" fmla="*/ 110 h 348"/>
                  <a:gd name="T6" fmla="*/ 199 w 462"/>
                  <a:gd name="T7" fmla="*/ 117 h 348"/>
                  <a:gd name="T8" fmla="*/ 199 w 462"/>
                  <a:gd name="T9" fmla="*/ 122 h 348"/>
                  <a:gd name="T10" fmla="*/ 197 w 462"/>
                  <a:gd name="T11" fmla="*/ 126 h 348"/>
                  <a:gd name="T12" fmla="*/ 181 w 462"/>
                  <a:gd name="T13" fmla="*/ 131 h 348"/>
                  <a:gd name="T14" fmla="*/ 178 w 462"/>
                  <a:gd name="T15" fmla="*/ 126 h 348"/>
                  <a:gd name="T16" fmla="*/ 183 w 462"/>
                  <a:gd name="T17" fmla="*/ 128 h 348"/>
                  <a:gd name="T18" fmla="*/ 186 w 462"/>
                  <a:gd name="T19" fmla="*/ 124 h 348"/>
                  <a:gd name="T20" fmla="*/ 178 w 462"/>
                  <a:gd name="T21" fmla="*/ 124 h 348"/>
                  <a:gd name="T22" fmla="*/ 170 w 462"/>
                  <a:gd name="T23" fmla="*/ 115 h 348"/>
                  <a:gd name="T24" fmla="*/ 162 w 462"/>
                  <a:gd name="T25" fmla="*/ 113 h 348"/>
                  <a:gd name="T26" fmla="*/ 157 w 462"/>
                  <a:gd name="T27" fmla="*/ 102 h 348"/>
                  <a:gd name="T28" fmla="*/ 149 w 462"/>
                  <a:gd name="T29" fmla="*/ 97 h 348"/>
                  <a:gd name="T30" fmla="*/ 149 w 462"/>
                  <a:gd name="T31" fmla="*/ 90 h 348"/>
                  <a:gd name="T32" fmla="*/ 143 w 462"/>
                  <a:gd name="T33" fmla="*/ 90 h 348"/>
                  <a:gd name="T34" fmla="*/ 146 w 462"/>
                  <a:gd name="T35" fmla="*/ 94 h 348"/>
                  <a:gd name="T36" fmla="*/ 143 w 462"/>
                  <a:gd name="T37" fmla="*/ 94 h 348"/>
                  <a:gd name="T38" fmla="*/ 133 w 462"/>
                  <a:gd name="T39" fmla="*/ 82 h 348"/>
                  <a:gd name="T40" fmla="*/ 138 w 462"/>
                  <a:gd name="T41" fmla="*/ 70 h 348"/>
                  <a:gd name="T42" fmla="*/ 130 w 462"/>
                  <a:gd name="T43" fmla="*/ 68 h 348"/>
                  <a:gd name="T44" fmla="*/ 133 w 462"/>
                  <a:gd name="T45" fmla="*/ 74 h 348"/>
                  <a:gd name="T46" fmla="*/ 125 w 462"/>
                  <a:gd name="T47" fmla="*/ 70 h 348"/>
                  <a:gd name="T48" fmla="*/ 127 w 462"/>
                  <a:gd name="T49" fmla="*/ 48 h 348"/>
                  <a:gd name="T50" fmla="*/ 98 w 462"/>
                  <a:gd name="T51" fmla="*/ 25 h 348"/>
                  <a:gd name="T52" fmla="*/ 82 w 462"/>
                  <a:gd name="T53" fmla="*/ 22 h 348"/>
                  <a:gd name="T54" fmla="*/ 82 w 462"/>
                  <a:gd name="T55" fmla="*/ 27 h 348"/>
                  <a:gd name="T56" fmla="*/ 56 w 462"/>
                  <a:gd name="T57" fmla="*/ 34 h 348"/>
                  <a:gd name="T58" fmla="*/ 56 w 462"/>
                  <a:gd name="T59" fmla="*/ 32 h 348"/>
                  <a:gd name="T60" fmla="*/ 59 w 462"/>
                  <a:gd name="T61" fmla="*/ 34 h 348"/>
                  <a:gd name="T62" fmla="*/ 59 w 462"/>
                  <a:gd name="T63" fmla="*/ 32 h 348"/>
                  <a:gd name="T64" fmla="*/ 45 w 462"/>
                  <a:gd name="T65" fmla="*/ 20 h 348"/>
                  <a:gd name="T66" fmla="*/ 43 w 462"/>
                  <a:gd name="T67" fmla="*/ 22 h 348"/>
                  <a:gd name="T68" fmla="*/ 45 w 462"/>
                  <a:gd name="T69" fmla="*/ 25 h 348"/>
                  <a:gd name="T70" fmla="*/ 27 w 462"/>
                  <a:gd name="T71" fmla="*/ 20 h 348"/>
                  <a:gd name="T72" fmla="*/ 37 w 462"/>
                  <a:gd name="T73" fmla="*/ 18 h 348"/>
                  <a:gd name="T74" fmla="*/ 34 w 462"/>
                  <a:gd name="T75" fmla="*/ 18 h 348"/>
                  <a:gd name="T76" fmla="*/ 11 w 462"/>
                  <a:gd name="T77" fmla="*/ 22 h 348"/>
                  <a:gd name="T78" fmla="*/ 16 w 462"/>
                  <a:gd name="T79" fmla="*/ 20 h 348"/>
                  <a:gd name="T80" fmla="*/ 11 w 462"/>
                  <a:gd name="T81" fmla="*/ 18 h 348"/>
                  <a:gd name="T82" fmla="*/ 11 w 462"/>
                  <a:gd name="T83" fmla="*/ 20 h 348"/>
                  <a:gd name="T84" fmla="*/ 5 w 462"/>
                  <a:gd name="T85" fmla="*/ 22 h 348"/>
                  <a:gd name="T86" fmla="*/ 5 w 462"/>
                  <a:gd name="T87" fmla="*/ 16 h 348"/>
                  <a:gd name="T88" fmla="*/ 0 w 462"/>
                  <a:gd name="T89" fmla="*/ 12 h 348"/>
                  <a:gd name="T90" fmla="*/ 0 w 462"/>
                  <a:gd name="T91" fmla="*/ 6 h 348"/>
                  <a:gd name="T92" fmla="*/ 61 w 462"/>
                  <a:gd name="T93" fmla="*/ 2 h 348"/>
                  <a:gd name="T94" fmla="*/ 66 w 462"/>
                  <a:gd name="T95" fmla="*/ 9 h 348"/>
                  <a:gd name="T96" fmla="*/ 130 w 462"/>
                  <a:gd name="T97" fmla="*/ 6 h 348"/>
                  <a:gd name="T98" fmla="*/ 133 w 462"/>
                  <a:gd name="T99" fmla="*/ 12 h 348"/>
                  <a:gd name="T100" fmla="*/ 136 w 462"/>
                  <a:gd name="T101" fmla="*/ 9 h 348"/>
                  <a:gd name="T102" fmla="*/ 136 w 462"/>
                  <a:gd name="T103" fmla="*/ 0 h 348"/>
                  <a:gd name="T104" fmla="*/ 146 w 462"/>
                  <a:gd name="T105" fmla="*/ 0 h 34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462"/>
                  <a:gd name="T160" fmla="*/ 0 h 348"/>
                  <a:gd name="T161" fmla="*/ 462 w 462"/>
                  <a:gd name="T162" fmla="*/ 348 h 34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462" h="348">
                    <a:moveTo>
                      <a:pt x="330" y="0"/>
                    </a:moveTo>
                    <a:lnTo>
                      <a:pt x="456" y="234"/>
                    </a:lnTo>
                    <a:lnTo>
                      <a:pt x="462" y="294"/>
                    </a:lnTo>
                    <a:lnTo>
                      <a:pt x="450" y="312"/>
                    </a:lnTo>
                    <a:lnTo>
                      <a:pt x="450" y="324"/>
                    </a:lnTo>
                    <a:lnTo>
                      <a:pt x="444" y="336"/>
                    </a:lnTo>
                    <a:lnTo>
                      <a:pt x="408" y="348"/>
                    </a:lnTo>
                    <a:lnTo>
                      <a:pt x="402" y="336"/>
                    </a:lnTo>
                    <a:lnTo>
                      <a:pt x="414" y="342"/>
                    </a:lnTo>
                    <a:lnTo>
                      <a:pt x="420" y="330"/>
                    </a:lnTo>
                    <a:lnTo>
                      <a:pt x="402" y="330"/>
                    </a:lnTo>
                    <a:lnTo>
                      <a:pt x="384" y="306"/>
                    </a:lnTo>
                    <a:lnTo>
                      <a:pt x="366" y="300"/>
                    </a:lnTo>
                    <a:lnTo>
                      <a:pt x="354" y="270"/>
                    </a:lnTo>
                    <a:lnTo>
                      <a:pt x="336" y="258"/>
                    </a:lnTo>
                    <a:lnTo>
                      <a:pt x="336" y="240"/>
                    </a:lnTo>
                    <a:lnTo>
                      <a:pt x="324" y="240"/>
                    </a:lnTo>
                    <a:lnTo>
                      <a:pt x="330" y="252"/>
                    </a:lnTo>
                    <a:lnTo>
                      <a:pt x="324" y="252"/>
                    </a:lnTo>
                    <a:lnTo>
                      <a:pt x="300" y="216"/>
                    </a:lnTo>
                    <a:lnTo>
                      <a:pt x="312" y="186"/>
                    </a:lnTo>
                    <a:lnTo>
                      <a:pt x="294" y="180"/>
                    </a:lnTo>
                    <a:lnTo>
                      <a:pt x="300" y="198"/>
                    </a:lnTo>
                    <a:lnTo>
                      <a:pt x="282" y="186"/>
                    </a:lnTo>
                    <a:lnTo>
                      <a:pt x="288" y="126"/>
                    </a:lnTo>
                    <a:lnTo>
                      <a:pt x="222" y="66"/>
                    </a:lnTo>
                    <a:lnTo>
                      <a:pt x="186" y="60"/>
                    </a:lnTo>
                    <a:lnTo>
                      <a:pt x="186" y="72"/>
                    </a:lnTo>
                    <a:lnTo>
                      <a:pt x="126" y="90"/>
                    </a:lnTo>
                    <a:lnTo>
                      <a:pt x="126" y="84"/>
                    </a:lnTo>
                    <a:lnTo>
                      <a:pt x="132" y="90"/>
                    </a:lnTo>
                    <a:lnTo>
                      <a:pt x="132" y="84"/>
                    </a:lnTo>
                    <a:lnTo>
                      <a:pt x="102" y="54"/>
                    </a:lnTo>
                    <a:lnTo>
                      <a:pt x="96" y="60"/>
                    </a:lnTo>
                    <a:lnTo>
                      <a:pt x="102" y="66"/>
                    </a:lnTo>
                    <a:lnTo>
                      <a:pt x="60" y="54"/>
                    </a:lnTo>
                    <a:lnTo>
                      <a:pt x="84" y="48"/>
                    </a:lnTo>
                    <a:lnTo>
                      <a:pt x="78" y="48"/>
                    </a:lnTo>
                    <a:lnTo>
                      <a:pt x="24" y="60"/>
                    </a:lnTo>
                    <a:lnTo>
                      <a:pt x="36" y="54"/>
                    </a:lnTo>
                    <a:lnTo>
                      <a:pt x="24" y="48"/>
                    </a:lnTo>
                    <a:lnTo>
                      <a:pt x="24" y="54"/>
                    </a:lnTo>
                    <a:lnTo>
                      <a:pt x="12" y="60"/>
                    </a:lnTo>
                    <a:lnTo>
                      <a:pt x="12" y="42"/>
                    </a:lnTo>
                    <a:lnTo>
                      <a:pt x="0" y="30"/>
                    </a:lnTo>
                    <a:lnTo>
                      <a:pt x="0" y="18"/>
                    </a:lnTo>
                    <a:lnTo>
                      <a:pt x="138" y="6"/>
                    </a:lnTo>
                    <a:lnTo>
                      <a:pt x="150" y="24"/>
                    </a:lnTo>
                    <a:lnTo>
                      <a:pt x="294" y="18"/>
                    </a:lnTo>
                    <a:lnTo>
                      <a:pt x="300" y="30"/>
                    </a:lnTo>
                    <a:lnTo>
                      <a:pt x="306" y="24"/>
                    </a:lnTo>
                    <a:lnTo>
                      <a:pt x="306" y="0"/>
                    </a:lnTo>
                    <a:lnTo>
                      <a:pt x="330" y="0"/>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150" name="Freeform 29"/>
              <p:cNvSpPr>
                <a:spLocks noChangeAspect="1"/>
              </p:cNvSpPr>
              <p:nvPr/>
            </p:nvSpPr>
            <p:spPr bwMode="auto">
              <a:xfrm>
                <a:off x="1883" y="1859"/>
                <a:ext cx="352" cy="251"/>
              </a:xfrm>
              <a:custGeom>
                <a:avLst/>
                <a:gdLst>
                  <a:gd name="T0" fmla="*/ 146 w 462"/>
                  <a:gd name="T1" fmla="*/ 0 h 348"/>
                  <a:gd name="T2" fmla="*/ 201 w 462"/>
                  <a:gd name="T3" fmla="*/ 88 h 348"/>
                  <a:gd name="T4" fmla="*/ 204 w 462"/>
                  <a:gd name="T5" fmla="*/ 110 h 348"/>
                  <a:gd name="T6" fmla="*/ 199 w 462"/>
                  <a:gd name="T7" fmla="*/ 117 h 348"/>
                  <a:gd name="T8" fmla="*/ 199 w 462"/>
                  <a:gd name="T9" fmla="*/ 122 h 348"/>
                  <a:gd name="T10" fmla="*/ 197 w 462"/>
                  <a:gd name="T11" fmla="*/ 126 h 348"/>
                  <a:gd name="T12" fmla="*/ 181 w 462"/>
                  <a:gd name="T13" fmla="*/ 131 h 348"/>
                  <a:gd name="T14" fmla="*/ 178 w 462"/>
                  <a:gd name="T15" fmla="*/ 126 h 348"/>
                  <a:gd name="T16" fmla="*/ 183 w 462"/>
                  <a:gd name="T17" fmla="*/ 128 h 348"/>
                  <a:gd name="T18" fmla="*/ 186 w 462"/>
                  <a:gd name="T19" fmla="*/ 124 h 348"/>
                  <a:gd name="T20" fmla="*/ 178 w 462"/>
                  <a:gd name="T21" fmla="*/ 124 h 348"/>
                  <a:gd name="T22" fmla="*/ 170 w 462"/>
                  <a:gd name="T23" fmla="*/ 115 h 348"/>
                  <a:gd name="T24" fmla="*/ 162 w 462"/>
                  <a:gd name="T25" fmla="*/ 113 h 348"/>
                  <a:gd name="T26" fmla="*/ 157 w 462"/>
                  <a:gd name="T27" fmla="*/ 102 h 348"/>
                  <a:gd name="T28" fmla="*/ 149 w 462"/>
                  <a:gd name="T29" fmla="*/ 97 h 348"/>
                  <a:gd name="T30" fmla="*/ 149 w 462"/>
                  <a:gd name="T31" fmla="*/ 90 h 348"/>
                  <a:gd name="T32" fmla="*/ 143 w 462"/>
                  <a:gd name="T33" fmla="*/ 90 h 348"/>
                  <a:gd name="T34" fmla="*/ 146 w 462"/>
                  <a:gd name="T35" fmla="*/ 94 h 348"/>
                  <a:gd name="T36" fmla="*/ 143 w 462"/>
                  <a:gd name="T37" fmla="*/ 94 h 348"/>
                  <a:gd name="T38" fmla="*/ 133 w 462"/>
                  <a:gd name="T39" fmla="*/ 82 h 348"/>
                  <a:gd name="T40" fmla="*/ 138 w 462"/>
                  <a:gd name="T41" fmla="*/ 70 h 348"/>
                  <a:gd name="T42" fmla="*/ 130 w 462"/>
                  <a:gd name="T43" fmla="*/ 68 h 348"/>
                  <a:gd name="T44" fmla="*/ 133 w 462"/>
                  <a:gd name="T45" fmla="*/ 74 h 348"/>
                  <a:gd name="T46" fmla="*/ 125 w 462"/>
                  <a:gd name="T47" fmla="*/ 70 h 348"/>
                  <a:gd name="T48" fmla="*/ 127 w 462"/>
                  <a:gd name="T49" fmla="*/ 48 h 348"/>
                  <a:gd name="T50" fmla="*/ 98 w 462"/>
                  <a:gd name="T51" fmla="*/ 25 h 348"/>
                  <a:gd name="T52" fmla="*/ 82 w 462"/>
                  <a:gd name="T53" fmla="*/ 22 h 348"/>
                  <a:gd name="T54" fmla="*/ 82 w 462"/>
                  <a:gd name="T55" fmla="*/ 27 h 348"/>
                  <a:gd name="T56" fmla="*/ 56 w 462"/>
                  <a:gd name="T57" fmla="*/ 34 h 348"/>
                  <a:gd name="T58" fmla="*/ 56 w 462"/>
                  <a:gd name="T59" fmla="*/ 32 h 348"/>
                  <a:gd name="T60" fmla="*/ 59 w 462"/>
                  <a:gd name="T61" fmla="*/ 34 h 348"/>
                  <a:gd name="T62" fmla="*/ 59 w 462"/>
                  <a:gd name="T63" fmla="*/ 32 h 348"/>
                  <a:gd name="T64" fmla="*/ 45 w 462"/>
                  <a:gd name="T65" fmla="*/ 20 h 348"/>
                  <a:gd name="T66" fmla="*/ 43 w 462"/>
                  <a:gd name="T67" fmla="*/ 22 h 348"/>
                  <a:gd name="T68" fmla="*/ 45 w 462"/>
                  <a:gd name="T69" fmla="*/ 25 h 348"/>
                  <a:gd name="T70" fmla="*/ 27 w 462"/>
                  <a:gd name="T71" fmla="*/ 20 h 348"/>
                  <a:gd name="T72" fmla="*/ 37 w 462"/>
                  <a:gd name="T73" fmla="*/ 18 h 348"/>
                  <a:gd name="T74" fmla="*/ 34 w 462"/>
                  <a:gd name="T75" fmla="*/ 18 h 348"/>
                  <a:gd name="T76" fmla="*/ 11 w 462"/>
                  <a:gd name="T77" fmla="*/ 22 h 348"/>
                  <a:gd name="T78" fmla="*/ 16 w 462"/>
                  <a:gd name="T79" fmla="*/ 20 h 348"/>
                  <a:gd name="T80" fmla="*/ 11 w 462"/>
                  <a:gd name="T81" fmla="*/ 18 h 348"/>
                  <a:gd name="T82" fmla="*/ 11 w 462"/>
                  <a:gd name="T83" fmla="*/ 20 h 348"/>
                  <a:gd name="T84" fmla="*/ 5 w 462"/>
                  <a:gd name="T85" fmla="*/ 22 h 348"/>
                  <a:gd name="T86" fmla="*/ 5 w 462"/>
                  <a:gd name="T87" fmla="*/ 16 h 348"/>
                  <a:gd name="T88" fmla="*/ 0 w 462"/>
                  <a:gd name="T89" fmla="*/ 12 h 348"/>
                  <a:gd name="T90" fmla="*/ 0 w 462"/>
                  <a:gd name="T91" fmla="*/ 6 h 348"/>
                  <a:gd name="T92" fmla="*/ 61 w 462"/>
                  <a:gd name="T93" fmla="*/ 2 h 348"/>
                  <a:gd name="T94" fmla="*/ 66 w 462"/>
                  <a:gd name="T95" fmla="*/ 9 h 348"/>
                  <a:gd name="T96" fmla="*/ 130 w 462"/>
                  <a:gd name="T97" fmla="*/ 6 h 348"/>
                  <a:gd name="T98" fmla="*/ 133 w 462"/>
                  <a:gd name="T99" fmla="*/ 12 h 348"/>
                  <a:gd name="T100" fmla="*/ 136 w 462"/>
                  <a:gd name="T101" fmla="*/ 9 h 348"/>
                  <a:gd name="T102" fmla="*/ 136 w 462"/>
                  <a:gd name="T103" fmla="*/ 0 h 348"/>
                  <a:gd name="T104" fmla="*/ 146 w 462"/>
                  <a:gd name="T105" fmla="*/ 0 h 348"/>
                  <a:gd name="T106" fmla="*/ 146 w 462"/>
                  <a:gd name="T107" fmla="*/ 2 h 348"/>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462"/>
                  <a:gd name="T163" fmla="*/ 0 h 348"/>
                  <a:gd name="T164" fmla="*/ 462 w 462"/>
                  <a:gd name="T165" fmla="*/ 348 h 348"/>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462" h="348">
                    <a:moveTo>
                      <a:pt x="330" y="0"/>
                    </a:moveTo>
                    <a:lnTo>
                      <a:pt x="456" y="234"/>
                    </a:lnTo>
                    <a:lnTo>
                      <a:pt x="462" y="294"/>
                    </a:lnTo>
                    <a:lnTo>
                      <a:pt x="450" y="312"/>
                    </a:lnTo>
                    <a:lnTo>
                      <a:pt x="450" y="324"/>
                    </a:lnTo>
                    <a:lnTo>
                      <a:pt x="444" y="336"/>
                    </a:lnTo>
                    <a:lnTo>
                      <a:pt x="408" y="348"/>
                    </a:lnTo>
                    <a:lnTo>
                      <a:pt x="402" y="336"/>
                    </a:lnTo>
                    <a:lnTo>
                      <a:pt x="414" y="342"/>
                    </a:lnTo>
                    <a:lnTo>
                      <a:pt x="420" y="330"/>
                    </a:lnTo>
                    <a:lnTo>
                      <a:pt x="402" y="330"/>
                    </a:lnTo>
                    <a:lnTo>
                      <a:pt x="384" y="306"/>
                    </a:lnTo>
                    <a:lnTo>
                      <a:pt x="366" y="300"/>
                    </a:lnTo>
                    <a:lnTo>
                      <a:pt x="354" y="270"/>
                    </a:lnTo>
                    <a:lnTo>
                      <a:pt x="336" y="258"/>
                    </a:lnTo>
                    <a:lnTo>
                      <a:pt x="336" y="240"/>
                    </a:lnTo>
                    <a:lnTo>
                      <a:pt x="324" y="240"/>
                    </a:lnTo>
                    <a:lnTo>
                      <a:pt x="330" y="252"/>
                    </a:lnTo>
                    <a:lnTo>
                      <a:pt x="324" y="252"/>
                    </a:lnTo>
                    <a:lnTo>
                      <a:pt x="300" y="216"/>
                    </a:lnTo>
                    <a:lnTo>
                      <a:pt x="312" y="186"/>
                    </a:lnTo>
                    <a:lnTo>
                      <a:pt x="294" y="180"/>
                    </a:lnTo>
                    <a:lnTo>
                      <a:pt x="300" y="198"/>
                    </a:lnTo>
                    <a:lnTo>
                      <a:pt x="282" y="186"/>
                    </a:lnTo>
                    <a:lnTo>
                      <a:pt x="288" y="126"/>
                    </a:lnTo>
                    <a:lnTo>
                      <a:pt x="222" y="66"/>
                    </a:lnTo>
                    <a:lnTo>
                      <a:pt x="186" y="60"/>
                    </a:lnTo>
                    <a:lnTo>
                      <a:pt x="186" y="72"/>
                    </a:lnTo>
                    <a:lnTo>
                      <a:pt x="126" y="90"/>
                    </a:lnTo>
                    <a:lnTo>
                      <a:pt x="126" y="84"/>
                    </a:lnTo>
                    <a:lnTo>
                      <a:pt x="132" y="90"/>
                    </a:lnTo>
                    <a:lnTo>
                      <a:pt x="132" y="84"/>
                    </a:lnTo>
                    <a:lnTo>
                      <a:pt x="102" y="54"/>
                    </a:lnTo>
                    <a:lnTo>
                      <a:pt x="96" y="60"/>
                    </a:lnTo>
                    <a:lnTo>
                      <a:pt x="102" y="66"/>
                    </a:lnTo>
                    <a:lnTo>
                      <a:pt x="60" y="54"/>
                    </a:lnTo>
                    <a:lnTo>
                      <a:pt x="84" y="48"/>
                    </a:lnTo>
                    <a:lnTo>
                      <a:pt x="78" y="48"/>
                    </a:lnTo>
                    <a:lnTo>
                      <a:pt x="24" y="60"/>
                    </a:lnTo>
                    <a:lnTo>
                      <a:pt x="36" y="54"/>
                    </a:lnTo>
                    <a:lnTo>
                      <a:pt x="24" y="48"/>
                    </a:lnTo>
                    <a:lnTo>
                      <a:pt x="24" y="54"/>
                    </a:lnTo>
                    <a:lnTo>
                      <a:pt x="12" y="60"/>
                    </a:lnTo>
                    <a:lnTo>
                      <a:pt x="12" y="42"/>
                    </a:lnTo>
                    <a:lnTo>
                      <a:pt x="0" y="30"/>
                    </a:lnTo>
                    <a:lnTo>
                      <a:pt x="0" y="18"/>
                    </a:lnTo>
                    <a:lnTo>
                      <a:pt x="138" y="6"/>
                    </a:lnTo>
                    <a:lnTo>
                      <a:pt x="150" y="24"/>
                    </a:lnTo>
                    <a:lnTo>
                      <a:pt x="294" y="18"/>
                    </a:lnTo>
                    <a:lnTo>
                      <a:pt x="300" y="30"/>
                    </a:lnTo>
                    <a:lnTo>
                      <a:pt x="306" y="24"/>
                    </a:lnTo>
                    <a:lnTo>
                      <a:pt x="306" y="0"/>
                    </a:lnTo>
                    <a:lnTo>
                      <a:pt x="330" y="0"/>
                    </a:lnTo>
                    <a:lnTo>
                      <a:pt x="330" y="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51" name="Freeform 30"/>
              <p:cNvSpPr>
                <a:spLocks noChangeAspect="1"/>
              </p:cNvSpPr>
              <p:nvPr/>
            </p:nvSpPr>
            <p:spPr bwMode="auto">
              <a:xfrm>
                <a:off x="1942" y="1672"/>
                <a:ext cx="211" cy="208"/>
              </a:xfrm>
              <a:custGeom>
                <a:avLst/>
                <a:gdLst>
                  <a:gd name="T0" fmla="*/ 29 w 276"/>
                  <a:gd name="T1" fmla="*/ 2 h 288"/>
                  <a:gd name="T2" fmla="*/ 59 w 276"/>
                  <a:gd name="T3" fmla="*/ 0 h 288"/>
                  <a:gd name="T4" fmla="*/ 54 w 276"/>
                  <a:gd name="T5" fmla="*/ 7 h 288"/>
                  <a:gd name="T6" fmla="*/ 67 w 276"/>
                  <a:gd name="T7" fmla="*/ 12 h 288"/>
                  <a:gd name="T8" fmla="*/ 75 w 276"/>
                  <a:gd name="T9" fmla="*/ 22 h 288"/>
                  <a:gd name="T10" fmla="*/ 105 w 276"/>
                  <a:gd name="T11" fmla="*/ 43 h 288"/>
                  <a:gd name="T12" fmla="*/ 115 w 276"/>
                  <a:gd name="T13" fmla="*/ 61 h 288"/>
                  <a:gd name="T14" fmla="*/ 123 w 276"/>
                  <a:gd name="T15" fmla="*/ 63 h 288"/>
                  <a:gd name="T16" fmla="*/ 118 w 276"/>
                  <a:gd name="T17" fmla="*/ 72 h 288"/>
                  <a:gd name="T18" fmla="*/ 118 w 276"/>
                  <a:gd name="T19" fmla="*/ 74 h 288"/>
                  <a:gd name="T20" fmla="*/ 113 w 276"/>
                  <a:gd name="T21" fmla="*/ 82 h 288"/>
                  <a:gd name="T22" fmla="*/ 113 w 276"/>
                  <a:gd name="T23" fmla="*/ 86 h 288"/>
                  <a:gd name="T24" fmla="*/ 110 w 276"/>
                  <a:gd name="T25" fmla="*/ 86 h 288"/>
                  <a:gd name="T26" fmla="*/ 115 w 276"/>
                  <a:gd name="T27" fmla="*/ 88 h 288"/>
                  <a:gd name="T28" fmla="*/ 113 w 276"/>
                  <a:gd name="T29" fmla="*/ 97 h 288"/>
                  <a:gd name="T30" fmla="*/ 102 w 276"/>
                  <a:gd name="T31" fmla="*/ 97 h 288"/>
                  <a:gd name="T32" fmla="*/ 102 w 276"/>
                  <a:gd name="T33" fmla="*/ 106 h 288"/>
                  <a:gd name="T34" fmla="*/ 99 w 276"/>
                  <a:gd name="T35" fmla="*/ 108 h 288"/>
                  <a:gd name="T36" fmla="*/ 96 w 276"/>
                  <a:gd name="T37" fmla="*/ 104 h 288"/>
                  <a:gd name="T38" fmla="*/ 32 w 276"/>
                  <a:gd name="T39" fmla="*/ 106 h 288"/>
                  <a:gd name="T40" fmla="*/ 27 w 276"/>
                  <a:gd name="T41" fmla="*/ 100 h 288"/>
                  <a:gd name="T42" fmla="*/ 21 w 276"/>
                  <a:gd name="T43" fmla="*/ 79 h 288"/>
                  <a:gd name="T44" fmla="*/ 27 w 276"/>
                  <a:gd name="T45" fmla="*/ 70 h 288"/>
                  <a:gd name="T46" fmla="*/ 16 w 276"/>
                  <a:gd name="T47" fmla="*/ 56 h 288"/>
                  <a:gd name="T48" fmla="*/ 0 w 276"/>
                  <a:gd name="T49" fmla="*/ 7 h 288"/>
                  <a:gd name="T50" fmla="*/ 29 w 276"/>
                  <a:gd name="T51" fmla="*/ 2 h 28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76"/>
                  <a:gd name="T79" fmla="*/ 0 h 288"/>
                  <a:gd name="T80" fmla="*/ 276 w 276"/>
                  <a:gd name="T81" fmla="*/ 288 h 28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76" h="288">
                    <a:moveTo>
                      <a:pt x="66" y="6"/>
                    </a:moveTo>
                    <a:lnTo>
                      <a:pt x="132" y="0"/>
                    </a:lnTo>
                    <a:lnTo>
                      <a:pt x="120" y="18"/>
                    </a:lnTo>
                    <a:lnTo>
                      <a:pt x="150" y="30"/>
                    </a:lnTo>
                    <a:lnTo>
                      <a:pt x="168" y="60"/>
                    </a:lnTo>
                    <a:lnTo>
                      <a:pt x="234" y="114"/>
                    </a:lnTo>
                    <a:lnTo>
                      <a:pt x="258" y="162"/>
                    </a:lnTo>
                    <a:lnTo>
                      <a:pt x="276" y="168"/>
                    </a:lnTo>
                    <a:lnTo>
                      <a:pt x="264" y="192"/>
                    </a:lnTo>
                    <a:lnTo>
                      <a:pt x="264" y="198"/>
                    </a:lnTo>
                    <a:lnTo>
                      <a:pt x="252" y="216"/>
                    </a:lnTo>
                    <a:lnTo>
                      <a:pt x="252" y="228"/>
                    </a:lnTo>
                    <a:lnTo>
                      <a:pt x="246" y="228"/>
                    </a:lnTo>
                    <a:lnTo>
                      <a:pt x="258" y="234"/>
                    </a:lnTo>
                    <a:lnTo>
                      <a:pt x="252" y="258"/>
                    </a:lnTo>
                    <a:lnTo>
                      <a:pt x="228" y="258"/>
                    </a:lnTo>
                    <a:lnTo>
                      <a:pt x="228" y="282"/>
                    </a:lnTo>
                    <a:lnTo>
                      <a:pt x="222" y="288"/>
                    </a:lnTo>
                    <a:lnTo>
                      <a:pt x="216" y="276"/>
                    </a:lnTo>
                    <a:lnTo>
                      <a:pt x="72" y="282"/>
                    </a:lnTo>
                    <a:lnTo>
                      <a:pt x="60" y="264"/>
                    </a:lnTo>
                    <a:lnTo>
                      <a:pt x="48" y="210"/>
                    </a:lnTo>
                    <a:lnTo>
                      <a:pt x="60" y="186"/>
                    </a:lnTo>
                    <a:lnTo>
                      <a:pt x="36" y="150"/>
                    </a:lnTo>
                    <a:lnTo>
                      <a:pt x="0" y="18"/>
                    </a:lnTo>
                    <a:lnTo>
                      <a:pt x="66" y="6"/>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152" name="Freeform 31"/>
              <p:cNvSpPr>
                <a:spLocks noChangeAspect="1"/>
              </p:cNvSpPr>
              <p:nvPr/>
            </p:nvSpPr>
            <p:spPr bwMode="auto">
              <a:xfrm>
                <a:off x="1942" y="1672"/>
                <a:ext cx="211" cy="208"/>
              </a:xfrm>
              <a:custGeom>
                <a:avLst/>
                <a:gdLst>
                  <a:gd name="T0" fmla="*/ 29 w 276"/>
                  <a:gd name="T1" fmla="*/ 2 h 288"/>
                  <a:gd name="T2" fmla="*/ 59 w 276"/>
                  <a:gd name="T3" fmla="*/ 0 h 288"/>
                  <a:gd name="T4" fmla="*/ 54 w 276"/>
                  <a:gd name="T5" fmla="*/ 7 h 288"/>
                  <a:gd name="T6" fmla="*/ 67 w 276"/>
                  <a:gd name="T7" fmla="*/ 12 h 288"/>
                  <a:gd name="T8" fmla="*/ 75 w 276"/>
                  <a:gd name="T9" fmla="*/ 22 h 288"/>
                  <a:gd name="T10" fmla="*/ 105 w 276"/>
                  <a:gd name="T11" fmla="*/ 43 h 288"/>
                  <a:gd name="T12" fmla="*/ 115 w 276"/>
                  <a:gd name="T13" fmla="*/ 61 h 288"/>
                  <a:gd name="T14" fmla="*/ 123 w 276"/>
                  <a:gd name="T15" fmla="*/ 63 h 288"/>
                  <a:gd name="T16" fmla="*/ 118 w 276"/>
                  <a:gd name="T17" fmla="*/ 72 h 288"/>
                  <a:gd name="T18" fmla="*/ 118 w 276"/>
                  <a:gd name="T19" fmla="*/ 74 h 288"/>
                  <a:gd name="T20" fmla="*/ 113 w 276"/>
                  <a:gd name="T21" fmla="*/ 82 h 288"/>
                  <a:gd name="T22" fmla="*/ 113 w 276"/>
                  <a:gd name="T23" fmla="*/ 86 h 288"/>
                  <a:gd name="T24" fmla="*/ 110 w 276"/>
                  <a:gd name="T25" fmla="*/ 86 h 288"/>
                  <a:gd name="T26" fmla="*/ 115 w 276"/>
                  <a:gd name="T27" fmla="*/ 88 h 288"/>
                  <a:gd name="T28" fmla="*/ 113 w 276"/>
                  <a:gd name="T29" fmla="*/ 97 h 288"/>
                  <a:gd name="T30" fmla="*/ 102 w 276"/>
                  <a:gd name="T31" fmla="*/ 97 h 288"/>
                  <a:gd name="T32" fmla="*/ 102 w 276"/>
                  <a:gd name="T33" fmla="*/ 106 h 288"/>
                  <a:gd name="T34" fmla="*/ 99 w 276"/>
                  <a:gd name="T35" fmla="*/ 108 h 288"/>
                  <a:gd name="T36" fmla="*/ 96 w 276"/>
                  <a:gd name="T37" fmla="*/ 104 h 288"/>
                  <a:gd name="T38" fmla="*/ 32 w 276"/>
                  <a:gd name="T39" fmla="*/ 106 h 288"/>
                  <a:gd name="T40" fmla="*/ 27 w 276"/>
                  <a:gd name="T41" fmla="*/ 100 h 288"/>
                  <a:gd name="T42" fmla="*/ 21 w 276"/>
                  <a:gd name="T43" fmla="*/ 79 h 288"/>
                  <a:gd name="T44" fmla="*/ 27 w 276"/>
                  <a:gd name="T45" fmla="*/ 70 h 288"/>
                  <a:gd name="T46" fmla="*/ 16 w 276"/>
                  <a:gd name="T47" fmla="*/ 56 h 288"/>
                  <a:gd name="T48" fmla="*/ 0 w 276"/>
                  <a:gd name="T49" fmla="*/ 7 h 288"/>
                  <a:gd name="T50" fmla="*/ 29 w 276"/>
                  <a:gd name="T51" fmla="*/ 2 h 288"/>
                  <a:gd name="T52" fmla="*/ 29 w 276"/>
                  <a:gd name="T53" fmla="*/ 5 h 28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76"/>
                  <a:gd name="T82" fmla="*/ 0 h 288"/>
                  <a:gd name="T83" fmla="*/ 276 w 276"/>
                  <a:gd name="T84" fmla="*/ 288 h 288"/>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76" h="288">
                    <a:moveTo>
                      <a:pt x="66" y="6"/>
                    </a:moveTo>
                    <a:lnTo>
                      <a:pt x="132" y="0"/>
                    </a:lnTo>
                    <a:lnTo>
                      <a:pt x="120" y="18"/>
                    </a:lnTo>
                    <a:lnTo>
                      <a:pt x="150" y="30"/>
                    </a:lnTo>
                    <a:lnTo>
                      <a:pt x="168" y="60"/>
                    </a:lnTo>
                    <a:lnTo>
                      <a:pt x="234" y="114"/>
                    </a:lnTo>
                    <a:lnTo>
                      <a:pt x="258" y="162"/>
                    </a:lnTo>
                    <a:lnTo>
                      <a:pt x="276" y="168"/>
                    </a:lnTo>
                    <a:lnTo>
                      <a:pt x="264" y="192"/>
                    </a:lnTo>
                    <a:lnTo>
                      <a:pt x="264" y="198"/>
                    </a:lnTo>
                    <a:lnTo>
                      <a:pt x="252" y="216"/>
                    </a:lnTo>
                    <a:lnTo>
                      <a:pt x="252" y="228"/>
                    </a:lnTo>
                    <a:lnTo>
                      <a:pt x="246" y="228"/>
                    </a:lnTo>
                    <a:lnTo>
                      <a:pt x="258" y="234"/>
                    </a:lnTo>
                    <a:lnTo>
                      <a:pt x="252" y="258"/>
                    </a:lnTo>
                    <a:lnTo>
                      <a:pt x="228" y="258"/>
                    </a:lnTo>
                    <a:lnTo>
                      <a:pt x="228" y="282"/>
                    </a:lnTo>
                    <a:lnTo>
                      <a:pt x="222" y="288"/>
                    </a:lnTo>
                    <a:lnTo>
                      <a:pt x="216" y="276"/>
                    </a:lnTo>
                    <a:lnTo>
                      <a:pt x="72" y="282"/>
                    </a:lnTo>
                    <a:lnTo>
                      <a:pt x="60" y="264"/>
                    </a:lnTo>
                    <a:lnTo>
                      <a:pt x="48" y="210"/>
                    </a:lnTo>
                    <a:lnTo>
                      <a:pt x="60" y="186"/>
                    </a:lnTo>
                    <a:lnTo>
                      <a:pt x="36" y="150"/>
                    </a:lnTo>
                    <a:lnTo>
                      <a:pt x="0" y="18"/>
                    </a:lnTo>
                    <a:lnTo>
                      <a:pt x="66" y="6"/>
                    </a:lnTo>
                    <a:lnTo>
                      <a:pt x="66" y="1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53" name="Freeform 32"/>
              <p:cNvSpPr>
                <a:spLocks noChangeAspect="1"/>
              </p:cNvSpPr>
              <p:nvPr/>
            </p:nvSpPr>
            <p:spPr bwMode="auto">
              <a:xfrm>
                <a:off x="903" y="1954"/>
                <a:ext cx="19" cy="17"/>
              </a:xfrm>
              <a:custGeom>
                <a:avLst/>
                <a:gdLst>
                  <a:gd name="T0" fmla="*/ 3 w 24"/>
                  <a:gd name="T1" fmla="*/ 0 h 24"/>
                  <a:gd name="T2" fmla="*/ 9 w 24"/>
                  <a:gd name="T3" fmla="*/ 0 h 24"/>
                  <a:gd name="T4" fmla="*/ 12 w 24"/>
                  <a:gd name="T5" fmla="*/ 2 h 24"/>
                  <a:gd name="T6" fmla="*/ 9 w 24"/>
                  <a:gd name="T7" fmla="*/ 4 h 24"/>
                  <a:gd name="T8" fmla="*/ 9 w 24"/>
                  <a:gd name="T9" fmla="*/ 6 h 24"/>
                  <a:gd name="T10" fmla="*/ 6 w 24"/>
                  <a:gd name="T11" fmla="*/ 9 h 24"/>
                  <a:gd name="T12" fmla="*/ 3 w 24"/>
                  <a:gd name="T13" fmla="*/ 9 h 24"/>
                  <a:gd name="T14" fmla="*/ 3 w 24"/>
                  <a:gd name="T15" fmla="*/ 6 h 24"/>
                  <a:gd name="T16" fmla="*/ 0 w 24"/>
                  <a:gd name="T17" fmla="*/ 6 h 24"/>
                  <a:gd name="T18" fmla="*/ 0 w 24"/>
                  <a:gd name="T19" fmla="*/ 2 h 24"/>
                  <a:gd name="T20" fmla="*/ 3 w 24"/>
                  <a:gd name="T21" fmla="*/ 0 h 2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4"/>
                  <a:gd name="T34" fmla="*/ 0 h 24"/>
                  <a:gd name="T35" fmla="*/ 24 w 24"/>
                  <a:gd name="T36" fmla="*/ 24 h 2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4" h="24">
                    <a:moveTo>
                      <a:pt x="6" y="0"/>
                    </a:moveTo>
                    <a:lnTo>
                      <a:pt x="18" y="0"/>
                    </a:lnTo>
                    <a:lnTo>
                      <a:pt x="24" y="6"/>
                    </a:lnTo>
                    <a:lnTo>
                      <a:pt x="18" y="12"/>
                    </a:lnTo>
                    <a:lnTo>
                      <a:pt x="18" y="18"/>
                    </a:lnTo>
                    <a:lnTo>
                      <a:pt x="12" y="24"/>
                    </a:lnTo>
                    <a:lnTo>
                      <a:pt x="6" y="24"/>
                    </a:lnTo>
                    <a:lnTo>
                      <a:pt x="6" y="18"/>
                    </a:lnTo>
                    <a:lnTo>
                      <a:pt x="0" y="18"/>
                    </a:lnTo>
                    <a:lnTo>
                      <a:pt x="0" y="6"/>
                    </a:lnTo>
                    <a:lnTo>
                      <a:pt x="6" y="0"/>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154" name="Freeform 33"/>
              <p:cNvSpPr>
                <a:spLocks noChangeAspect="1"/>
              </p:cNvSpPr>
              <p:nvPr/>
            </p:nvSpPr>
            <p:spPr bwMode="auto">
              <a:xfrm>
                <a:off x="903" y="1954"/>
                <a:ext cx="19" cy="17"/>
              </a:xfrm>
              <a:custGeom>
                <a:avLst/>
                <a:gdLst>
                  <a:gd name="T0" fmla="*/ 3 w 24"/>
                  <a:gd name="T1" fmla="*/ 0 h 24"/>
                  <a:gd name="T2" fmla="*/ 9 w 24"/>
                  <a:gd name="T3" fmla="*/ 0 h 24"/>
                  <a:gd name="T4" fmla="*/ 12 w 24"/>
                  <a:gd name="T5" fmla="*/ 2 h 24"/>
                  <a:gd name="T6" fmla="*/ 9 w 24"/>
                  <a:gd name="T7" fmla="*/ 4 h 24"/>
                  <a:gd name="T8" fmla="*/ 9 w 24"/>
                  <a:gd name="T9" fmla="*/ 6 h 24"/>
                  <a:gd name="T10" fmla="*/ 6 w 24"/>
                  <a:gd name="T11" fmla="*/ 9 h 24"/>
                  <a:gd name="T12" fmla="*/ 3 w 24"/>
                  <a:gd name="T13" fmla="*/ 9 h 24"/>
                  <a:gd name="T14" fmla="*/ 3 w 24"/>
                  <a:gd name="T15" fmla="*/ 6 h 24"/>
                  <a:gd name="T16" fmla="*/ 0 w 24"/>
                  <a:gd name="T17" fmla="*/ 6 h 24"/>
                  <a:gd name="T18" fmla="*/ 0 w 24"/>
                  <a:gd name="T19" fmla="*/ 2 h 24"/>
                  <a:gd name="T20" fmla="*/ 3 w 24"/>
                  <a:gd name="T21" fmla="*/ 0 h 24"/>
                  <a:gd name="T22" fmla="*/ 3 w 24"/>
                  <a:gd name="T23" fmla="*/ 2 h 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4"/>
                  <a:gd name="T37" fmla="*/ 0 h 24"/>
                  <a:gd name="T38" fmla="*/ 24 w 24"/>
                  <a:gd name="T39" fmla="*/ 24 h 2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4" h="24">
                    <a:moveTo>
                      <a:pt x="6" y="0"/>
                    </a:moveTo>
                    <a:lnTo>
                      <a:pt x="18" y="0"/>
                    </a:lnTo>
                    <a:lnTo>
                      <a:pt x="24" y="6"/>
                    </a:lnTo>
                    <a:lnTo>
                      <a:pt x="18" y="12"/>
                    </a:lnTo>
                    <a:lnTo>
                      <a:pt x="18" y="18"/>
                    </a:lnTo>
                    <a:lnTo>
                      <a:pt x="12" y="24"/>
                    </a:lnTo>
                    <a:lnTo>
                      <a:pt x="6" y="24"/>
                    </a:lnTo>
                    <a:lnTo>
                      <a:pt x="6" y="18"/>
                    </a:lnTo>
                    <a:lnTo>
                      <a:pt x="0" y="18"/>
                    </a:lnTo>
                    <a:lnTo>
                      <a:pt x="0" y="6"/>
                    </a:lnTo>
                    <a:lnTo>
                      <a:pt x="6" y="0"/>
                    </a:lnTo>
                    <a:lnTo>
                      <a:pt x="6" y="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55" name="Freeform 34"/>
              <p:cNvSpPr>
                <a:spLocks noChangeAspect="1"/>
              </p:cNvSpPr>
              <p:nvPr/>
            </p:nvSpPr>
            <p:spPr bwMode="auto">
              <a:xfrm>
                <a:off x="963" y="1984"/>
                <a:ext cx="23" cy="17"/>
              </a:xfrm>
              <a:custGeom>
                <a:avLst/>
                <a:gdLst>
                  <a:gd name="T0" fmla="*/ 3 w 30"/>
                  <a:gd name="T1" fmla="*/ 2 h 24"/>
                  <a:gd name="T2" fmla="*/ 3 w 30"/>
                  <a:gd name="T3" fmla="*/ 0 h 24"/>
                  <a:gd name="T4" fmla="*/ 5 w 30"/>
                  <a:gd name="T5" fmla="*/ 0 h 24"/>
                  <a:gd name="T6" fmla="*/ 8 w 30"/>
                  <a:gd name="T7" fmla="*/ 2 h 24"/>
                  <a:gd name="T8" fmla="*/ 11 w 30"/>
                  <a:gd name="T9" fmla="*/ 4 h 24"/>
                  <a:gd name="T10" fmla="*/ 14 w 30"/>
                  <a:gd name="T11" fmla="*/ 6 h 24"/>
                  <a:gd name="T12" fmla="*/ 8 w 30"/>
                  <a:gd name="T13" fmla="*/ 6 h 24"/>
                  <a:gd name="T14" fmla="*/ 5 w 30"/>
                  <a:gd name="T15" fmla="*/ 9 h 24"/>
                  <a:gd name="T16" fmla="*/ 3 w 30"/>
                  <a:gd name="T17" fmla="*/ 6 h 24"/>
                  <a:gd name="T18" fmla="*/ 0 w 30"/>
                  <a:gd name="T19" fmla="*/ 2 h 24"/>
                  <a:gd name="T20" fmla="*/ 3 w 30"/>
                  <a:gd name="T21" fmla="*/ 2 h 2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0"/>
                  <a:gd name="T34" fmla="*/ 0 h 24"/>
                  <a:gd name="T35" fmla="*/ 30 w 30"/>
                  <a:gd name="T36" fmla="*/ 24 h 2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0" h="24">
                    <a:moveTo>
                      <a:pt x="6" y="6"/>
                    </a:moveTo>
                    <a:lnTo>
                      <a:pt x="6" y="0"/>
                    </a:lnTo>
                    <a:lnTo>
                      <a:pt x="12" y="0"/>
                    </a:lnTo>
                    <a:lnTo>
                      <a:pt x="18" y="6"/>
                    </a:lnTo>
                    <a:lnTo>
                      <a:pt x="24" y="12"/>
                    </a:lnTo>
                    <a:lnTo>
                      <a:pt x="30" y="18"/>
                    </a:lnTo>
                    <a:lnTo>
                      <a:pt x="18" y="18"/>
                    </a:lnTo>
                    <a:lnTo>
                      <a:pt x="12" y="24"/>
                    </a:lnTo>
                    <a:lnTo>
                      <a:pt x="6" y="18"/>
                    </a:lnTo>
                    <a:lnTo>
                      <a:pt x="0" y="6"/>
                    </a:lnTo>
                    <a:lnTo>
                      <a:pt x="6" y="6"/>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156" name="Freeform 35"/>
              <p:cNvSpPr>
                <a:spLocks noChangeAspect="1"/>
              </p:cNvSpPr>
              <p:nvPr/>
            </p:nvSpPr>
            <p:spPr bwMode="auto">
              <a:xfrm>
                <a:off x="963" y="1984"/>
                <a:ext cx="23" cy="17"/>
              </a:xfrm>
              <a:custGeom>
                <a:avLst/>
                <a:gdLst>
                  <a:gd name="T0" fmla="*/ 3 w 30"/>
                  <a:gd name="T1" fmla="*/ 2 h 24"/>
                  <a:gd name="T2" fmla="*/ 3 w 30"/>
                  <a:gd name="T3" fmla="*/ 0 h 24"/>
                  <a:gd name="T4" fmla="*/ 5 w 30"/>
                  <a:gd name="T5" fmla="*/ 0 h 24"/>
                  <a:gd name="T6" fmla="*/ 8 w 30"/>
                  <a:gd name="T7" fmla="*/ 2 h 24"/>
                  <a:gd name="T8" fmla="*/ 11 w 30"/>
                  <a:gd name="T9" fmla="*/ 4 h 24"/>
                  <a:gd name="T10" fmla="*/ 14 w 30"/>
                  <a:gd name="T11" fmla="*/ 6 h 24"/>
                  <a:gd name="T12" fmla="*/ 8 w 30"/>
                  <a:gd name="T13" fmla="*/ 6 h 24"/>
                  <a:gd name="T14" fmla="*/ 5 w 30"/>
                  <a:gd name="T15" fmla="*/ 9 h 24"/>
                  <a:gd name="T16" fmla="*/ 3 w 30"/>
                  <a:gd name="T17" fmla="*/ 6 h 24"/>
                  <a:gd name="T18" fmla="*/ 0 w 30"/>
                  <a:gd name="T19" fmla="*/ 2 h 24"/>
                  <a:gd name="T20" fmla="*/ 3 w 30"/>
                  <a:gd name="T21" fmla="*/ 2 h 24"/>
                  <a:gd name="T22" fmla="*/ 3 w 30"/>
                  <a:gd name="T23" fmla="*/ 4 h 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0"/>
                  <a:gd name="T37" fmla="*/ 0 h 24"/>
                  <a:gd name="T38" fmla="*/ 30 w 30"/>
                  <a:gd name="T39" fmla="*/ 24 h 2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0" h="24">
                    <a:moveTo>
                      <a:pt x="6" y="6"/>
                    </a:moveTo>
                    <a:lnTo>
                      <a:pt x="6" y="0"/>
                    </a:lnTo>
                    <a:lnTo>
                      <a:pt x="12" y="0"/>
                    </a:lnTo>
                    <a:lnTo>
                      <a:pt x="18" y="6"/>
                    </a:lnTo>
                    <a:lnTo>
                      <a:pt x="24" y="12"/>
                    </a:lnTo>
                    <a:lnTo>
                      <a:pt x="30" y="18"/>
                    </a:lnTo>
                    <a:lnTo>
                      <a:pt x="18" y="18"/>
                    </a:lnTo>
                    <a:lnTo>
                      <a:pt x="12" y="24"/>
                    </a:lnTo>
                    <a:lnTo>
                      <a:pt x="6" y="18"/>
                    </a:lnTo>
                    <a:lnTo>
                      <a:pt x="0" y="6"/>
                    </a:lnTo>
                    <a:lnTo>
                      <a:pt x="6" y="6"/>
                    </a:lnTo>
                    <a:lnTo>
                      <a:pt x="6" y="1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57" name="Freeform 36"/>
              <p:cNvSpPr>
                <a:spLocks noChangeAspect="1"/>
              </p:cNvSpPr>
              <p:nvPr/>
            </p:nvSpPr>
            <p:spPr bwMode="auto">
              <a:xfrm>
                <a:off x="999" y="2006"/>
                <a:ext cx="23" cy="8"/>
              </a:xfrm>
              <a:custGeom>
                <a:avLst/>
                <a:gdLst>
                  <a:gd name="T0" fmla="*/ 0 w 30"/>
                  <a:gd name="T1" fmla="*/ 2 h 12"/>
                  <a:gd name="T2" fmla="*/ 3 w 30"/>
                  <a:gd name="T3" fmla="*/ 0 h 12"/>
                  <a:gd name="T4" fmla="*/ 14 w 30"/>
                  <a:gd name="T5" fmla="*/ 0 h 12"/>
                  <a:gd name="T6" fmla="*/ 14 w 30"/>
                  <a:gd name="T7" fmla="*/ 2 h 12"/>
                  <a:gd name="T8" fmla="*/ 11 w 30"/>
                  <a:gd name="T9" fmla="*/ 3 h 12"/>
                  <a:gd name="T10" fmla="*/ 5 w 30"/>
                  <a:gd name="T11" fmla="*/ 2 h 12"/>
                  <a:gd name="T12" fmla="*/ 3 w 30"/>
                  <a:gd name="T13" fmla="*/ 2 h 12"/>
                  <a:gd name="T14" fmla="*/ 0 w 30"/>
                  <a:gd name="T15" fmla="*/ 2 h 12"/>
                  <a:gd name="T16" fmla="*/ 0 60000 65536"/>
                  <a:gd name="T17" fmla="*/ 0 60000 65536"/>
                  <a:gd name="T18" fmla="*/ 0 60000 65536"/>
                  <a:gd name="T19" fmla="*/ 0 60000 65536"/>
                  <a:gd name="T20" fmla="*/ 0 60000 65536"/>
                  <a:gd name="T21" fmla="*/ 0 60000 65536"/>
                  <a:gd name="T22" fmla="*/ 0 60000 65536"/>
                  <a:gd name="T23" fmla="*/ 0 60000 65536"/>
                  <a:gd name="T24" fmla="*/ 0 w 30"/>
                  <a:gd name="T25" fmla="*/ 0 h 12"/>
                  <a:gd name="T26" fmla="*/ 30 w 30"/>
                  <a:gd name="T27" fmla="*/ 12 h 1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0" h="12">
                    <a:moveTo>
                      <a:pt x="0" y="6"/>
                    </a:moveTo>
                    <a:lnTo>
                      <a:pt x="6" y="0"/>
                    </a:lnTo>
                    <a:lnTo>
                      <a:pt x="30" y="0"/>
                    </a:lnTo>
                    <a:lnTo>
                      <a:pt x="30" y="6"/>
                    </a:lnTo>
                    <a:lnTo>
                      <a:pt x="24" y="12"/>
                    </a:lnTo>
                    <a:lnTo>
                      <a:pt x="12" y="6"/>
                    </a:lnTo>
                    <a:lnTo>
                      <a:pt x="6" y="6"/>
                    </a:lnTo>
                    <a:lnTo>
                      <a:pt x="0" y="6"/>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158" name="Freeform 37"/>
              <p:cNvSpPr>
                <a:spLocks noChangeAspect="1"/>
              </p:cNvSpPr>
              <p:nvPr/>
            </p:nvSpPr>
            <p:spPr bwMode="auto">
              <a:xfrm>
                <a:off x="999" y="2006"/>
                <a:ext cx="23" cy="8"/>
              </a:xfrm>
              <a:custGeom>
                <a:avLst/>
                <a:gdLst>
                  <a:gd name="T0" fmla="*/ 0 w 30"/>
                  <a:gd name="T1" fmla="*/ 2 h 12"/>
                  <a:gd name="T2" fmla="*/ 3 w 30"/>
                  <a:gd name="T3" fmla="*/ 0 h 12"/>
                  <a:gd name="T4" fmla="*/ 14 w 30"/>
                  <a:gd name="T5" fmla="*/ 0 h 12"/>
                  <a:gd name="T6" fmla="*/ 14 w 30"/>
                  <a:gd name="T7" fmla="*/ 2 h 12"/>
                  <a:gd name="T8" fmla="*/ 11 w 30"/>
                  <a:gd name="T9" fmla="*/ 3 h 12"/>
                  <a:gd name="T10" fmla="*/ 5 w 30"/>
                  <a:gd name="T11" fmla="*/ 2 h 12"/>
                  <a:gd name="T12" fmla="*/ 3 w 30"/>
                  <a:gd name="T13" fmla="*/ 2 h 12"/>
                  <a:gd name="T14" fmla="*/ 0 w 30"/>
                  <a:gd name="T15" fmla="*/ 2 h 12"/>
                  <a:gd name="T16" fmla="*/ 0 w 30"/>
                  <a:gd name="T17" fmla="*/ 3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0"/>
                  <a:gd name="T28" fmla="*/ 0 h 12"/>
                  <a:gd name="T29" fmla="*/ 30 w 30"/>
                  <a:gd name="T30" fmla="*/ 12 h 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0" h="12">
                    <a:moveTo>
                      <a:pt x="0" y="6"/>
                    </a:moveTo>
                    <a:lnTo>
                      <a:pt x="6" y="0"/>
                    </a:lnTo>
                    <a:lnTo>
                      <a:pt x="30" y="0"/>
                    </a:lnTo>
                    <a:lnTo>
                      <a:pt x="30" y="6"/>
                    </a:lnTo>
                    <a:lnTo>
                      <a:pt x="24" y="12"/>
                    </a:lnTo>
                    <a:lnTo>
                      <a:pt x="12" y="6"/>
                    </a:lnTo>
                    <a:lnTo>
                      <a:pt x="6" y="6"/>
                    </a:lnTo>
                    <a:lnTo>
                      <a:pt x="0" y="6"/>
                    </a:lnTo>
                    <a:lnTo>
                      <a:pt x="0" y="1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59" name="Freeform 38"/>
              <p:cNvSpPr>
                <a:spLocks noChangeAspect="1"/>
              </p:cNvSpPr>
              <p:nvPr/>
            </p:nvSpPr>
            <p:spPr bwMode="auto">
              <a:xfrm>
                <a:off x="1027" y="2014"/>
                <a:ext cx="27" cy="22"/>
              </a:xfrm>
              <a:custGeom>
                <a:avLst/>
                <a:gdLst>
                  <a:gd name="T0" fmla="*/ 5 w 36"/>
                  <a:gd name="T1" fmla="*/ 2 h 30"/>
                  <a:gd name="T2" fmla="*/ 10 w 36"/>
                  <a:gd name="T3" fmla="*/ 2 h 30"/>
                  <a:gd name="T4" fmla="*/ 15 w 36"/>
                  <a:gd name="T5" fmla="*/ 7 h 30"/>
                  <a:gd name="T6" fmla="*/ 15 w 36"/>
                  <a:gd name="T7" fmla="*/ 10 h 30"/>
                  <a:gd name="T8" fmla="*/ 10 w 36"/>
                  <a:gd name="T9" fmla="*/ 12 h 30"/>
                  <a:gd name="T10" fmla="*/ 7 w 36"/>
                  <a:gd name="T11" fmla="*/ 12 h 30"/>
                  <a:gd name="T12" fmla="*/ 5 w 36"/>
                  <a:gd name="T13" fmla="*/ 7 h 30"/>
                  <a:gd name="T14" fmla="*/ 2 w 36"/>
                  <a:gd name="T15" fmla="*/ 5 h 30"/>
                  <a:gd name="T16" fmla="*/ 0 w 36"/>
                  <a:gd name="T17" fmla="*/ 2 h 30"/>
                  <a:gd name="T18" fmla="*/ 0 w 36"/>
                  <a:gd name="T19" fmla="*/ 0 h 30"/>
                  <a:gd name="T20" fmla="*/ 2 w 36"/>
                  <a:gd name="T21" fmla="*/ 0 h 30"/>
                  <a:gd name="T22" fmla="*/ 5 w 36"/>
                  <a:gd name="T23" fmla="*/ 2 h 3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6"/>
                  <a:gd name="T37" fmla="*/ 0 h 30"/>
                  <a:gd name="T38" fmla="*/ 36 w 36"/>
                  <a:gd name="T39" fmla="*/ 30 h 3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6" h="30">
                    <a:moveTo>
                      <a:pt x="12" y="6"/>
                    </a:moveTo>
                    <a:lnTo>
                      <a:pt x="24" y="6"/>
                    </a:lnTo>
                    <a:lnTo>
                      <a:pt x="36" y="18"/>
                    </a:lnTo>
                    <a:lnTo>
                      <a:pt x="36" y="24"/>
                    </a:lnTo>
                    <a:lnTo>
                      <a:pt x="24" y="30"/>
                    </a:lnTo>
                    <a:lnTo>
                      <a:pt x="18" y="30"/>
                    </a:lnTo>
                    <a:lnTo>
                      <a:pt x="12" y="18"/>
                    </a:lnTo>
                    <a:lnTo>
                      <a:pt x="6" y="12"/>
                    </a:lnTo>
                    <a:lnTo>
                      <a:pt x="0" y="6"/>
                    </a:lnTo>
                    <a:lnTo>
                      <a:pt x="0" y="0"/>
                    </a:lnTo>
                    <a:lnTo>
                      <a:pt x="6" y="0"/>
                    </a:lnTo>
                    <a:lnTo>
                      <a:pt x="12" y="6"/>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160" name="Freeform 39"/>
              <p:cNvSpPr>
                <a:spLocks noChangeAspect="1"/>
              </p:cNvSpPr>
              <p:nvPr/>
            </p:nvSpPr>
            <p:spPr bwMode="auto">
              <a:xfrm>
                <a:off x="1027" y="2014"/>
                <a:ext cx="27" cy="22"/>
              </a:xfrm>
              <a:custGeom>
                <a:avLst/>
                <a:gdLst>
                  <a:gd name="T0" fmla="*/ 5 w 36"/>
                  <a:gd name="T1" fmla="*/ 2 h 30"/>
                  <a:gd name="T2" fmla="*/ 10 w 36"/>
                  <a:gd name="T3" fmla="*/ 2 h 30"/>
                  <a:gd name="T4" fmla="*/ 15 w 36"/>
                  <a:gd name="T5" fmla="*/ 7 h 30"/>
                  <a:gd name="T6" fmla="*/ 15 w 36"/>
                  <a:gd name="T7" fmla="*/ 10 h 30"/>
                  <a:gd name="T8" fmla="*/ 10 w 36"/>
                  <a:gd name="T9" fmla="*/ 12 h 30"/>
                  <a:gd name="T10" fmla="*/ 7 w 36"/>
                  <a:gd name="T11" fmla="*/ 12 h 30"/>
                  <a:gd name="T12" fmla="*/ 5 w 36"/>
                  <a:gd name="T13" fmla="*/ 7 h 30"/>
                  <a:gd name="T14" fmla="*/ 2 w 36"/>
                  <a:gd name="T15" fmla="*/ 5 h 30"/>
                  <a:gd name="T16" fmla="*/ 0 w 36"/>
                  <a:gd name="T17" fmla="*/ 2 h 30"/>
                  <a:gd name="T18" fmla="*/ 0 w 36"/>
                  <a:gd name="T19" fmla="*/ 0 h 30"/>
                  <a:gd name="T20" fmla="*/ 2 w 36"/>
                  <a:gd name="T21" fmla="*/ 0 h 30"/>
                  <a:gd name="T22" fmla="*/ 5 w 36"/>
                  <a:gd name="T23" fmla="*/ 2 h 30"/>
                  <a:gd name="T24" fmla="*/ 5 w 36"/>
                  <a:gd name="T25" fmla="*/ 5 h 3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6"/>
                  <a:gd name="T40" fmla="*/ 0 h 30"/>
                  <a:gd name="T41" fmla="*/ 36 w 36"/>
                  <a:gd name="T42" fmla="*/ 30 h 3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6" h="30">
                    <a:moveTo>
                      <a:pt x="12" y="6"/>
                    </a:moveTo>
                    <a:lnTo>
                      <a:pt x="24" y="6"/>
                    </a:lnTo>
                    <a:lnTo>
                      <a:pt x="36" y="18"/>
                    </a:lnTo>
                    <a:lnTo>
                      <a:pt x="36" y="24"/>
                    </a:lnTo>
                    <a:lnTo>
                      <a:pt x="24" y="30"/>
                    </a:lnTo>
                    <a:lnTo>
                      <a:pt x="18" y="30"/>
                    </a:lnTo>
                    <a:lnTo>
                      <a:pt x="12" y="18"/>
                    </a:lnTo>
                    <a:lnTo>
                      <a:pt x="6" y="12"/>
                    </a:lnTo>
                    <a:lnTo>
                      <a:pt x="0" y="6"/>
                    </a:lnTo>
                    <a:lnTo>
                      <a:pt x="0" y="0"/>
                    </a:lnTo>
                    <a:lnTo>
                      <a:pt x="6" y="0"/>
                    </a:lnTo>
                    <a:lnTo>
                      <a:pt x="12" y="6"/>
                    </a:lnTo>
                    <a:lnTo>
                      <a:pt x="12" y="1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61" name="Freeform 40"/>
              <p:cNvSpPr>
                <a:spLocks noChangeAspect="1"/>
              </p:cNvSpPr>
              <p:nvPr/>
            </p:nvSpPr>
            <p:spPr bwMode="auto">
              <a:xfrm>
                <a:off x="1054" y="2058"/>
                <a:ext cx="51" cy="65"/>
              </a:xfrm>
              <a:custGeom>
                <a:avLst/>
                <a:gdLst>
                  <a:gd name="T0" fmla="*/ 3 w 66"/>
                  <a:gd name="T1" fmla="*/ 0 h 90"/>
                  <a:gd name="T2" fmla="*/ 5 w 66"/>
                  <a:gd name="T3" fmla="*/ 0 h 90"/>
                  <a:gd name="T4" fmla="*/ 8 w 66"/>
                  <a:gd name="T5" fmla="*/ 2 h 90"/>
                  <a:gd name="T6" fmla="*/ 17 w 66"/>
                  <a:gd name="T7" fmla="*/ 2 h 90"/>
                  <a:gd name="T8" fmla="*/ 19 w 66"/>
                  <a:gd name="T9" fmla="*/ 5 h 90"/>
                  <a:gd name="T10" fmla="*/ 22 w 66"/>
                  <a:gd name="T11" fmla="*/ 7 h 90"/>
                  <a:gd name="T12" fmla="*/ 22 w 66"/>
                  <a:gd name="T13" fmla="*/ 9 h 90"/>
                  <a:gd name="T14" fmla="*/ 25 w 66"/>
                  <a:gd name="T15" fmla="*/ 12 h 90"/>
                  <a:gd name="T16" fmla="*/ 28 w 66"/>
                  <a:gd name="T17" fmla="*/ 14 h 90"/>
                  <a:gd name="T18" fmla="*/ 30 w 66"/>
                  <a:gd name="T19" fmla="*/ 16 h 90"/>
                  <a:gd name="T20" fmla="*/ 30 w 66"/>
                  <a:gd name="T21" fmla="*/ 20 h 90"/>
                  <a:gd name="T22" fmla="*/ 28 w 66"/>
                  <a:gd name="T23" fmla="*/ 22 h 90"/>
                  <a:gd name="T24" fmla="*/ 19 w 66"/>
                  <a:gd name="T25" fmla="*/ 22 h 90"/>
                  <a:gd name="T26" fmla="*/ 17 w 66"/>
                  <a:gd name="T27" fmla="*/ 25 h 90"/>
                  <a:gd name="T28" fmla="*/ 14 w 66"/>
                  <a:gd name="T29" fmla="*/ 25 h 90"/>
                  <a:gd name="T30" fmla="*/ 14 w 66"/>
                  <a:gd name="T31" fmla="*/ 29 h 90"/>
                  <a:gd name="T32" fmla="*/ 12 w 66"/>
                  <a:gd name="T33" fmla="*/ 32 h 90"/>
                  <a:gd name="T34" fmla="*/ 8 w 66"/>
                  <a:gd name="T35" fmla="*/ 34 h 90"/>
                  <a:gd name="T36" fmla="*/ 5 w 66"/>
                  <a:gd name="T37" fmla="*/ 32 h 90"/>
                  <a:gd name="T38" fmla="*/ 5 w 66"/>
                  <a:gd name="T39" fmla="*/ 27 h 90"/>
                  <a:gd name="T40" fmla="*/ 3 w 66"/>
                  <a:gd name="T41" fmla="*/ 25 h 90"/>
                  <a:gd name="T42" fmla="*/ 3 w 66"/>
                  <a:gd name="T43" fmla="*/ 18 h 90"/>
                  <a:gd name="T44" fmla="*/ 0 w 66"/>
                  <a:gd name="T45" fmla="*/ 14 h 90"/>
                  <a:gd name="T46" fmla="*/ 0 w 66"/>
                  <a:gd name="T47" fmla="*/ 12 h 90"/>
                  <a:gd name="T48" fmla="*/ 3 w 66"/>
                  <a:gd name="T49" fmla="*/ 7 h 90"/>
                  <a:gd name="T50" fmla="*/ 3 w 66"/>
                  <a:gd name="T51" fmla="*/ 0 h 9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6"/>
                  <a:gd name="T79" fmla="*/ 0 h 90"/>
                  <a:gd name="T80" fmla="*/ 66 w 66"/>
                  <a:gd name="T81" fmla="*/ 90 h 9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6" h="90">
                    <a:moveTo>
                      <a:pt x="6" y="0"/>
                    </a:moveTo>
                    <a:lnTo>
                      <a:pt x="12" y="0"/>
                    </a:lnTo>
                    <a:lnTo>
                      <a:pt x="18" y="6"/>
                    </a:lnTo>
                    <a:lnTo>
                      <a:pt x="36" y="6"/>
                    </a:lnTo>
                    <a:lnTo>
                      <a:pt x="42" y="12"/>
                    </a:lnTo>
                    <a:lnTo>
                      <a:pt x="48" y="18"/>
                    </a:lnTo>
                    <a:lnTo>
                      <a:pt x="48" y="24"/>
                    </a:lnTo>
                    <a:lnTo>
                      <a:pt x="54" y="30"/>
                    </a:lnTo>
                    <a:lnTo>
                      <a:pt x="60" y="36"/>
                    </a:lnTo>
                    <a:lnTo>
                      <a:pt x="66" y="42"/>
                    </a:lnTo>
                    <a:lnTo>
                      <a:pt x="66" y="54"/>
                    </a:lnTo>
                    <a:lnTo>
                      <a:pt x="60" y="60"/>
                    </a:lnTo>
                    <a:lnTo>
                      <a:pt x="42" y="60"/>
                    </a:lnTo>
                    <a:lnTo>
                      <a:pt x="36" y="66"/>
                    </a:lnTo>
                    <a:lnTo>
                      <a:pt x="30" y="66"/>
                    </a:lnTo>
                    <a:lnTo>
                      <a:pt x="30" y="78"/>
                    </a:lnTo>
                    <a:lnTo>
                      <a:pt x="24" y="84"/>
                    </a:lnTo>
                    <a:lnTo>
                      <a:pt x="18" y="90"/>
                    </a:lnTo>
                    <a:lnTo>
                      <a:pt x="12" y="84"/>
                    </a:lnTo>
                    <a:lnTo>
                      <a:pt x="12" y="72"/>
                    </a:lnTo>
                    <a:lnTo>
                      <a:pt x="6" y="66"/>
                    </a:lnTo>
                    <a:lnTo>
                      <a:pt x="6" y="48"/>
                    </a:lnTo>
                    <a:lnTo>
                      <a:pt x="0" y="36"/>
                    </a:lnTo>
                    <a:lnTo>
                      <a:pt x="0" y="30"/>
                    </a:lnTo>
                    <a:lnTo>
                      <a:pt x="6" y="18"/>
                    </a:lnTo>
                    <a:lnTo>
                      <a:pt x="6" y="0"/>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162" name="Freeform 41"/>
              <p:cNvSpPr>
                <a:spLocks noChangeAspect="1"/>
              </p:cNvSpPr>
              <p:nvPr/>
            </p:nvSpPr>
            <p:spPr bwMode="auto">
              <a:xfrm>
                <a:off x="1054" y="2058"/>
                <a:ext cx="51" cy="65"/>
              </a:xfrm>
              <a:custGeom>
                <a:avLst/>
                <a:gdLst>
                  <a:gd name="T0" fmla="*/ 3 w 66"/>
                  <a:gd name="T1" fmla="*/ 0 h 90"/>
                  <a:gd name="T2" fmla="*/ 5 w 66"/>
                  <a:gd name="T3" fmla="*/ 0 h 90"/>
                  <a:gd name="T4" fmla="*/ 8 w 66"/>
                  <a:gd name="T5" fmla="*/ 2 h 90"/>
                  <a:gd name="T6" fmla="*/ 17 w 66"/>
                  <a:gd name="T7" fmla="*/ 2 h 90"/>
                  <a:gd name="T8" fmla="*/ 19 w 66"/>
                  <a:gd name="T9" fmla="*/ 5 h 90"/>
                  <a:gd name="T10" fmla="*/ 22 w 66"/>
                  <a:gd name="T11" fmla="*/ 7 h 90"/>
                  <a:gd name="T12" fmla="*/ 22 w 66"/>
                  <a:gd name="T13" fmla="*/ 9 h 90"/>
                  <a:gd name="T14" fmla="*/ 25 w 66"/>
                  <a:gd name="T15" fmla="*/ 12 h 90"/>
                  <a:gd name="T16" fmla="*/ 28 w 66"/>
                  <a:gd name="T17" fmla="*/ 14 h 90"/>
                  <a:gd name="T18" fmla="*/ 30 w 66"/>
                  <a:gd name="T19" fmla="*/ 16 h 90"/>
                  <a:gd name="T20" fmla="*/ 30 w 66"/>
                  <a:gd name="T21" fmla="*/ 20 h 90"/>
                  <a:gd name="T22" fmla="*/ 28 w 66"/>
                  <a:gd name="T23" fmla="*/ 22 h 90"/>
                  <a:gd name="T24" fmla="*/ 19 w 66"/>
                  <a:gd name="T25" fmla="*/ 22 h 90"/>
                  <a:gd name="T26" fmla="*/ 17 w 66"/>
                  <a:gd name="T27" fmla="*/ 25 h 90"/>
                  <a:gd name="T28" fmla="*/ 14 w 66"/>
                  <a:gd name="T29" fmla="*/ 25 h 90"/>
                  <a:gd name="T30" fmla="*/ 14 w 66"/>
                  <a:gd name="T31" fmla="*/ 29 h 90"/>
                  <a:gd name="T32" fmla="*/ 12 w 66"/>
                  <a:gd name="T33" fmla="*/ 32 h 90"/>
                  <a:gd name="T34" fmla="*/ 8 w 66"/>
                  <a:gd name="T35" fmla="*/ 34 h 90"/>
                  <a:gd name="T36" fmla="*/ 5 w 66"/>
                  <a:gd name="T37" fmla="*/ 32 h 90"/>
                  <a:gd name="T38" fmla="*/ 5 w 66"/>
                  <a:gd name="T39" fmla="*/ 27 h 90"/>
                  <a:gd name="T40" fmla="*/ 3 w 66"/>
                  <a:gd name="T41" fmla="*/ 25 h 90"/>
                  <a:gd name="T42" fmla="*/ 3 w 66"/>
                  <a:gd name="T43" fmla="*/ 18 h 90"/>
                  <a:gd name="T44" fmla="*/ 0 w 66"/>
                  <a:gd name="T45" fmla="*/ 14 h 90"/>
                  <a:gd name="T46" fmla="*/ 0 w 66"/>
                  <a:gd name="T47" fmla="*/ 12 h 90"/>
                  <a:gd name="T48" fmla="*/ 3 w 66"/>
                  <a:gd name="T49" fmla="*/ 7 h 90"/>
                  <a:gd name="T50" fmla="*/ 3 w 66"/>
                  <a:gd name="T51" fmla="*/ 0 h 90"/>
                  <a:gd name="T52" fmla="*/ 3 w 66"/>
                  <a:gd name="T53" fmla="*/ 2 h 9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66"/>
                  <a:gd name="T82" fmla="*/ 0 h 90"/>
                  <a:gd name="T83" fmla="*/ 66 w 66"/>
                  <a:gd name="T84" fmla="*/ 90 h 90"/>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66" h="90">
                    <a:moveTo>
                      <a:pt x="6" y="0"/>
                    </a:moveTo>
                    <a:lnTo>
                      <a:pt x="12" y="0"/>
                    </a:lnTo>
                    <a:lnTo>
                      <a:pt x="18" y="6"/>
                    </a:lnTo>
                    <a:lnTo>
                      <a:pt x="36" y="6"/>
                    </a:lnTo>
                    <a:lnTo>
                      <a:pt x="42" y="12"/>
                    </a:lnTo>
                    <a:lnTo>
                      <a:pt x="48" y="18"/>
                    </a:lnTo>
                    <a:lnTo>
                      <a:pt x="48" y="24"/>
                    </a:lnTo>
                    <a:lnTo>
                      <a:pt x="54" y="30"/>
                    </a:lnTo>
                    <a:lnTo>
                      <a:pt x="60" y="36"/>
                    </a:lnTo>
                    <a:lnTo>
                      <a:pt x="66" y="42"/>
                    </a:lnTo>
                    <a:lnTo>
                      <a:pt x="66" y="54"/>
                    </a:lnTo>
                    <a:lnTo>
                      <a:pt x="60" y="60"/>
                    </a:lnTo>
                    <a:lnTo>
                      <a:pt x="42" y="60"/>
                    </a:lnTo>
                    <a:lnTo>
                      <a:pt x="36" y="66"/>
                    </a:lnTo>
                    <a:lnTo>
                      <a:pt x="30" y="66"/>
                    </a:lnTo>
                    <a:lnTo>
                      <a:pt x="30" y="78"/>
                    </a:lnTo>
                    <a:lnTo>
                      <a:pt x="24" y="84"/>
                    </a:lnTo>
                    <a:lnTo>
                      <a:pt x="18" y="90"/>
                    </a:lnTo>
                    <a:lnTo>
                      <a:pt x="12" y="84"/>
                    </a:lnTo>
                    <a:lnTo>
                      <a:pt x="12" y="72"/>
                    </a:lnTo>
                    <a:lnTo>
                      <a:pt x="6" y="66"/>
                    </a:lnTo>
                    <a:lnTo>
                      <a:pt x="6" y="48"/>
                    </a:lnTo>
                    <a:lnTo>
                      <a:pt x="0" y="36"/>
                    </a:lnTo>
                    <a:lnTo>
                      <a:pt x="0" y="30"/>
                    </a:lnTo>
                    <a:lnTo>
                      <a:pt x="6" y="18"/>
                    </a:lnTo>
                    <a:lnTo>
                      <a:pt x="6" y="0"/>
                    </a:lnTo>
                    <a:lnTo>
                      <a:pt x="6" y="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63" name="Freeform 42"/>
              <p:cNvSpPr>
                <a:spLocks noChangeAspect="1"/>
              </p:cNvSpPr>
              <p:nvPr/>
            </p:nvSpPr>
            <p:spPr bwMode="auto">
              <a:xfrm>
                <a:off x="1013" y="2019"/>
                <a:ext cx="9" cy="8"/>
              </a:xfrm>
              <a:custGeom>
                <a:avLst/>
                <a:gdLst>
                  <a:gd name="T0" fmla="*/ 0 w 12"/>
                  <a:gd name="T1" fmla="*/ 2 h 12"/>
                  <a:gd name="T2" fmla="*/ 0 w 12"/>
                  <a:gd name="T3" fmla="*/ 0 h 12"/>
                  <a:gd name="T4" fmla="*/ 3 w 12"/>
                  <a:gd name="T5" fmla="*/ 0 h 12"/>
                  <a:gd name="T6" fmla="*/ 3 w 12"/>
                  <a:gd name="T7" fmla="*/ 2 h 12"/>
                  <a:gd name="T8" fmla="*/ 5 w 12"/>
                  <a:gd name="T9" fmla="*/ 2 h 12"/>
                  <a:gd name="T10" fmla="*/ 3 w 12"/>
                  <a:gd name="T11" fmla="*/ 3 h 12"/>
                  <a:gd name="T12" fmla="*/ 0 w 12"/>
                  <a:gd name="T13" fmla="*/ 3 h 12"/>
                  <a:gd name="T14" fmla="*/ 0 w 12"/>
                  <a:gd name="T15" fmla="*/ 2 h 12"/>
                  <a:gd name="T16" fmla="*/ 0 60000 65536"/>
                  <a:gd name="T17" fmla="*/ 0 60000 65536"/>
                  <a:gd name="T18" fmla="*/ 0 60000 65536"/>
                  <a:gd name="T19" fmla="*/ 0 60000 65536"/>
                  <a:gd name="T20" fmla="*/ 0 60000 65536"/>
                  <a:gd name="T21" fmla="*/ 0 60000 65536"/>
                  <a:gd name="T22" fmla="*/ 0 60000 65536"/>
                  <a:gd name="T23" fmla="*/ 0 60000 65536"/>
                  <a:gd name="T24" fmla="*/ 0 w 12"/>
                  <a:gd name="T25" fmla="*/ 0 h 12"/>
                  <a:gd name="T26" fmla="*/ 12 w 12"/>
                  <a:gd name="T27" fmla="*/ 12 h 1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 h="12">
                    <a:moveTo>
                      <a:pt x="0" y="6"/>
                    </a:moveTo>
                    <a:lnTo>
                      <a:pt x="0" y="0"/>
                    </a:lnTo>
                    <a:lnTo>
                      <a:pt x="6" y="0"/>
                    </a:lnTo>
                    <a:lnTo>
                      <a:pt x="6" y="6"/>
                    </a:lnTo>
                    <a:lnTo>
                      <a:pt x="12" y="6"/>
                    </a:lnTo>
                    <a:lnTo>
                      <a:pt x="6" y="12"/>
                    </a:lnTo>
                    <a:lnTo>
                      <a:pt x="0" y="12"/>
                    </a:lnTo>
                    <a:lnTo>
                      <a:pt x="0" y="6"/>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164" name="Freeform 43"/>
              <p:cNvSpPr>
                <a:spLocks noChangeAspect="1"/>
              </p:cNvSpPr>
              <p:nvPr/>
            </p:nvSpPr>
            <p:spPr bwMode="auto">
              <a:xfrm>
                <a:off x="1013" y="2019"/>
                <a:ext cx="9" cy="8"/>
              </a:xfrm>
              <a:custGeom>
                <a:avLst/>
                <a:gdLst>
                  <a:gd name="T0" fmla="*/ 0 w 12"/>
                  <a:gd name="T1" fmla="*/ 2 h 12"/>
                  <a:gd name="T2" fmla="*/ 0 w 12"/>
                  <a:gd name="T3" fmla="*/ 0 h 12"/>
                  <a:gd name="T4" fmla="*/ 3 w 12"/>
                  <a:gd name="T5" fmla="*/ 0 h 12"/>
                  <a:gd name="T6" fmla="*/ 3 w 12"/>
                  <a:gd name="T7" fmla="*/ 2 h 12"/>
                  <a:gd name="T8" fmla="*/ 5 w 12"/>
                  <a:gd name="T9" fmla="*/ 2 h 12"/>
                  <a:gd name="T10" fmla="*/ 3 w 12"/>
                  <a:gd name="T11" fmla="*/ 3 h 12"/>
                  <a:gd name="T12" fmla="*/ 0 w 12"/>
                  <a:gd name="T13" fmla="*/ 3 h 12"/>
                  <a:gd name="T14" fmla="*/ 0 w 12"/>
                  <a:gd name="T15" fmla="*/ 2 h 12"/>
                  <a:gd name="T16" fmla="*/ 0 w 12"/>
                  <a:gd name="T17" fmla="*/ 3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
                  <a:gd name="T28" fmla="*/ 0 h 12"/>
                  <a:gd name="T29" fmla="*/ 12 w 12"/>
                  <a:gd name="T30" fmla="*/ 12 h 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 h="12">
                    <a:moveTo>
                      <a:pt x="0" y="6"/>
                    </a:moveTo>
                    <a:lnTo>
                      <a:pt x="0" y="0"/>
                    </a:lnTo>
                    <a:lnTo>
                      <a:pt x="6" y="0"/>
                    </a:lnTo>
                    <a:lnTo>
                      <a:pt x="6" y="6"/>
                    </a:lnTo>
                    <a:lnTo>
                      <a:pt x="12" y="6"/>
                    </a:lnTo>
                    <a:lnTo>
                      <a:pt x="6" y="12"/>
                    </a:lnTo>
                    <a:lnTo>
                      <a:pt x="0" y="12"/>
                    </a:lnTo>
                    <a:lnTo>
                      <a:pt x="0" y="6"/>
                    </a:lnTo>
                    <a:lnTo>
                      <a:pt x="0" y="1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65" name="Freeform 44"/>
              <p:cNvSpPr>
                <a:spLocks noChangeAspect="1"/>
              </p:cNvSpPr>
              <p:nvPr/>
            </p:nvSpPr>
            <p:spPr bwMode="auto">
              <a:xfrm>
                <a:off x="775" y="984"/>
                <a:ext cx="234" cy="355"/>
              </a:xfrm>
              <a:custGeom>
                <a:avLst/>
                <a:gdLst>
                  <a:gd name="T0" fmla="*/ 62 w 306"/>
                  <a:gd name="T1" fmla="*/ 173 h 492"/>
                  <a:gd name="T2" fmla="*/ 0 w 306"/>
                  <a:gd name="T3" fmla="*/ 165 h 492"/>
                  <a:gd name="T4" fmla="*/ 16 w 306"/>
                  <a:gd name="T5" fmla="*/ 113 h 492"/>
                  <a:gd name="T6" fmla="*/ 11 w 306"/>
                  <a:gd name="T7" fmla="*/ 105 h 492"/>
                  <a:gd name="T8" fmla="*/ 35 w 306"/>
                  <a:gd name="T9" fmla="*/ 82 h 492"/>
                  <a:gd name="T10" fmla="*/ 27 w 306"/>
                  <a:gd name="T11" fmla="*/ 70 h 492"/>
                  <a:gd name="T12" fmla="*/ 46 w 306"/>
                  <a:gd name="T13" fmla="*/ 0 h 492"/>
                  <a:gd name="T14" fmla="*/ 62 w 306"/>
                  <a:gd name="T15" fmla="*/ 4 h 492"/>
                  <a:gd name="T16" fmla="*/ 56 w 306"/>
                  <a:gd name="T17" fmla="*/ 27 h 492"/>
                  <a:gd name="T18" fmla="*/ 62 w 306"/>
                  <a:gd name="T19" fmla="*/ 38 h 492"/>
                  <a:gd name="T20" fmla="*/ 59 w 306"/>
                  <a:gd name="T21" fmla="*/ 40 h 492"/>
                  <a:gd name="T22" fmla="*/ 67 w 306"/>
                  <a:gd name="T23" fmla="*/ 48 h 492"/>
                  <a:gd name="T24" fmla="*/ 73 w 306"/>
                  <a:gd name="T25" fmla="*/ 61 h 492"/>
                  <a:gd name="T26" fmla="*/ 83 w 306"/>
                  <a:gd name="T27" fmla="*/ 66 h 492"/>
                  <a:gd name="T28" fmla="*/ 73 w 306"/>
                  <a:gd name="T29" fmla="*/ 88 h 492"/>
                  <a:gd name="T30" fmla="*/ 75 w 306"/>
                  <a:gd name="T31" fmla="*/ 92 h 492"/>
                  <a:gd name="T32" fmla="*/ 83 w 306"/>
                  <a:gd name="T33" fmla="*/ 88 h 492"/>
                  <a:gd name="T34" fmla="*/ 86 w 306"/>
                  <a:gd name="T35" fmla="*/ 90 h 492"/>
                  <a:gd name="T36" fmla="*/ 91 w 306"/>
                  <a:gd name="T37" fmla="*/ 108 h 492"/>
                  <a:gd name="T38" fmla="*/ 96 w 306"/>
                  <a:gd name="T39" fmla="*/ 113 h 492"/>
                  <a:gd name="T40" fmla="*/ 99 w 306"/>
                  <a:gd name="T41" fmla="*/ 122 h 492"/>
                  <a:gd name="T42" fmla="*/ 102 w 306"/>
                  <a:gd name="T43" fmla="*/ 119 h 492"/>
                  <a:gd name="T44" fmla="*/ 110 w 306"/>
                  <a:gd name="T45" fmla="*/ 122 h 492"/>
                  <a:gd name="T46" fmla="*/ 113 w 306"/>
                  <a:gd name="T47" fmla="*/ 119 h 492"/>
                  <a:gd name="T48" fmla="*/ 128 w 306"/>
                  <a:gd name="T49" fmla="*/ 122 h 492"/>
                  <a:gd name="T50" fmla="*/ 132 w 306"/>
                  <a:gd name="T51" fmla="*/ 117 h 492"/>
                  <a:gd name="T52" fmla="*/ 137 w 306"/>
                  <a:gd name="T53" fmla="*/ 124 h 492"/>
                  <a:gd name="T54" fmla="*/ 126 w 306"/>
                  <a:gd name="T55" fmla="*/ 185 h 492"/>
                  <a:gd name="T56" fmla="*/ 83 w 306"/>
                  <a:gd name="T57" fmla="*/ 178 h 492"/>
                  <a:gd name="T58" fmla="*/ 62 w 306"/>
                  <a:gd name="T59" fmla="*/ 173 h 492"/>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06"/>
                  <a:gd name="T91" fmla="*/ 0 h 492"/>
                  <a:gd name="T92" fmla="*/ 306 w 306"/>
                  <a:gd name="T93" fmla="*/ 492 h 492"/>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06" h="492">
                    <a:moveTo>
                      <a:pt x="138" y="462"/>
                    </a:moveTo>
                    <a:lnTo>
                      <a:pt x="0" y="438"/>
                    </a:lnTo>
                    <a:lnTo>
                      <a:pt x="36" y="300"/>
                    </a:lnTo>
                    <a:lnTo>
                      <a:pt x="24" y="282"/>
                    </a:lnTo>
                    <a:lnTo>
                      <a:pt x="78" y="216"/>
                    </a:lnTo>
                    <a:lnTo>
                      <a:pt x="60" y="186"/>
                    </a:lnTo>
                    <a:lnTo>
                      <a:pt x="102" y="0"/>
                    </a:lnTo>
                    <a:lnTo>
                      <a:pt x="138" y="12"/>
                    </a:lnTo>
                    <a:lnTo>
                      <a:pt x="126" y="72"/>
                    </a:lnTo>
                    <a:lnTo>
                      <a:pt x="138" y="102"/>
                    </a:lnTo>
                    <a:lnTo>
                      <a:pt x="132" y="108"/>
                    </a:lnTo>
                    <a:lnTo>
                      <a:pt x="150" y="126"/>
                    </a:lnTo>
                    <a:lnTo>
                      <a:pt x="162" y="162"/>
                    </a:lnTo>
                    <a:lnTo>
                      <a:pt x="186" y="174"/>
                    </a:lnTo>
                    <a:lnTo>
                      <a:pt x="162" y="234"/>
                    </a:lnTo>
                    <a:lnTo>
                      <a:pt x="168" y="246"/>
                    </a:lnTo>
                    <a:lnTo>
                      <a:pt x="186" y="234"/>
                    </a:lnTo>
                    <a:lnTo>
                      <a:pt x="192" y="240"/>
                    </a:lnTo>
                    <a:lnTo>
                      <a:pt x="204" y="288"/>
                    </a:lnTo>
                    <a:lnTo>
                      <a:pt x="216" y="300"/>
                    </a:lnTo>
                    <a:lnTo>
                      <a:pt x="222" y="324"/>
                    </a:lnTo>
                    <a:lnTo>
                      <a:pt x="228" y="318"/>
                    </a:lnTo>
                    <a:lnTo>
                      <a:pt x="246" y="324"/>
                    </a:lnTo>
                    <a:lnTo>
                      <a:pt x="252" y="318"/>
                    </a:lnTo>
                    <a:lnTo>
                      <a:pt x="288" y="324"/>
                    </a:lnTo>
                    <a:lnTo>
                      <a:pt x="294" y="312"/>
                    </a:lnTo>
                    <a:lnTo>
                      <a:pt x="306" y="330"/>
                    </a:lnTo>
                    <a:lnTo>
                      <a:pt x="282" y="492"/>
                    </a:lnTo>
                    <a:lnTo>
                      <a:pt x="186" y="474"/>
                    </a:lnTo>
                    <a:lnTo>
                      <a:pt x="138" y="462"/>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166" name="Freeform 45"/>
              <p:cNvSpPr>
                <a:spLocks noChangeAspect="1"/>
              </p:cNvSpPr>
              <p:nvPr/>
            </p:nvSpPr>
            <p:spPr bwMode="auto">
              <a:xfrm>
                <a:off x="775" y="984"/>
                <a:ext cx="234" cy="355"/>
              </a:xfrm>
              <a:custGeom>
                <a:avLst/>
                <a:gdLst>
                  <a:gd name="T0" fmla="*/ 62 w 306"/>
                  <a:gd name="T1" fmla="*/ 173 h 492"/>
                  <a:gd name="T2" fmla="*/ 0 w 306"/>
                  <a:gd name="T3" fmla="*/ 165 h 492"/>
                  <a:gd name="T4" fmla="*/ 16 w 306"/>
                  <a:gd name="T5" fmla="*/ 113 h 492"/>
                  <a:gd name="T6" fmla="*/ 11 w 306"/>
                  <a:gd name="T7" fmla="*/ 105 h 492"/>
                  <a:gd name="T8" fmla="*/ 35 w 306"/>
                  <a:gd name="T9" fmla="*/ 82 h 492"/>
                  <a:gd name="T10" fmla="*/ 27 w 306"/>
                  <a:gd name="T11" fmla="*/ 70 h 492"/>
                  <a:gd name="T12" fmla="*/ 46 w 306"/>
                  <a:gd name="T13" fmla="*/ 0 h 492"/>
                  <a:gd name="T14" fmla="*/ 62 w 306"/>
                  <a:gd name="T15" fmla="*/ 4 h 492"/>
                  <a:gd name="T16" fmla="*/ 56 w 306"/>
                  <a:gd name="T17" fmla="*/ 27 h 492"/>
                  <a:gd name="T18" fmla="*/ 62 w 306"/>
                  <a:gd name="T19" fmla="*/ 38 h 492"/>
                  <a:gd name="T20" fmla="*/ 59 w 306"/>
                  <a:gd name="T21" fmla="*/ 40 h 492"/>
                  <a:gd name="T22" fmla="*/ 67 w 306"/>
                  <a:gd name="T23" fmla="*/ 48 h 492"/>
                  <a:gd name="T24" fmla="*/ 73 w 306"/>
                  <a:gd name="T25" fmla="*/ 61 h 492"/>
                  <a:gd name="T26" fmla="*/ 83 w 306"/>
                  <a:gd name="T27" fmla="*/ 66 h 492"/>
                  <a:gd name="T28" fmla="*/ 73 w 306"/>
                  <a:gd name="T29" fmla="*/ 88 h 492"/>
                  <a:gd name="T30" fmla="*/ 75 w 306"/>
                  <a:gd name="T31" fmla="*/ 92 h 492"/>
                  <a:gd name="T32" fmla="*/ 83 w 306"/>
                  <a:gd name="T33" fmla="*/ 88 h 492"/>
                  <a:gd name="T34" fmla="*/ 86 w 306"/>
                  <a:gd name="T35" fmla="*/ 90 h 492"/>
                  <a:gd name="T36" fmla="*/ 91 w 306"/>
                  <a:gd name="T37" fmla="*/ 108 h 492"/>
                  <a:gd name="T38" fmla="*/ 96 w 306"/>
                  <a:gd name="T39" fmla="*/ 113 h 492"/>
                  <a:gd name="T40" fmla="*/ 99 w 306"/>
                  <a:gd name="T41" fmla="*/ 122 h 492"/>
                  <a:gd name="T42" fmla="*/ 102 w 306"/>
                  <a:gd name="T43" fmla="*/ 119 h 492"/>
                  <a:gd name="T44" fmla="*/ 110 w 306"/>
                  <a:gd name="T45" fmla="*/ 122 h 492"/>
                  <a:gd name="T46" fmla="*/ 113 w 306"/>
                  <a:gd name="T47" fmla="*/ 119 h 492"/>
                  <a:gd name="T48" fmla="*/ 128 w 306"/>
                  <a:gd name="T49" fmla="*/ 122 h 492"/>
                  <a:gd name="T50" fmla="*/ 132 w 306"/>
                  <a:gd name="T51" fmla="*/ 117 h 492"/>
                  <a:gd name="T52" fmla="*/ 137 w 306"/>
                  <a:gd name="T53" fmla="*/ 124 h 492"/>
                  <a:gd name="T54" fmla="*/ 126 w 306"/>
                  <a:gd name="T55" fmla="*/ 185 h 492"/>
                  <a:gd name="T56" fmla="*/ 83 w 306"/>
                  <a:gd name="T57" fmla="*/ 178 h 492"/>
                  <a:gd name="T58" fmla="*/ 62 w 306"/>
                  <a:gd name="T59" fmla="*/ 173 h 492"/>
                  <a:gd name="T60" fmla="*/ 62 w 306"/>
                  <a:gd name="T61" fmla="*/ 176 h 49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306"/>
                  <a:gd name="T94" fmla="*/ 0 h 492"/>
                  <a:gd name="T95" fmla="*/ 306 w 306"/>
                  <a:gd name="T96" fmla="*/ 492 h 492"/>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306" h="492">
                    <a:moveTo>
                      <a:pt x="138" y="462"/>
                    </a:moveTo>
                    <a:lnTo>
                      <a:pt x="0" y="438"/>
                    </a:lnTo>
                    <a:lnTo>
                      <a:pt x="36" y="300"/>
                    </a:lnTo>
                    <a:lnTo>
                      <a:pt x="24" y="282"/>
                    </a:lnTo>
                    <a:lnTo>
                      <a:pt x="78" y="216"/>
                    </a:lnTo>
                    <a:lnTo>
                      <a:pt x="60" y="186"/>
                    </a:lnTo>
                    <a:lnTo>
                      <a:pt x="102" y="0"/>
                    </a:lnTo>
                    <a:lnTo>
                      <a:pt x="138" y="12"/>
                    </a:lnTo>
                    <a:lnTo>
                      <a:pt x="126" y="72"/>
                    </a:lnTo>
                    <a:lnTo>
                      <a:pt x="138" y="102"/>
                    </a:lnTo>
                    <a:lnTo>
                      <a:pt x="132" y="108"/>
                    </a:lnTo>
                    <a:lnTo>
                      <a:pt x="150" y="126"/>
                    </a:lnTo>
                    <a:lnTo>
                      <a:pt x="162" y="162"/>
                    </a:lnTo>
                    <a:lnTo>
                      <a:pt x="186" y="174"/>
                    </a:lnTo>
                    <a:lnTo>
                      <a:pt x="162" y="234"/>
                    </a:lnTo>
                    <a:lnTo>
                      <a:pt x="168" y="246"/>
                    </a:lnTo>
                    <a:lnTo>
                      <a:pt x="186" y="234"/>
                    </a:lnTo>
                    <a:lnTo>
                      <a:pt x="192" y="240"/>
                    </a:lnTo>
                    <a:lnTo>
                      <a:pt x="204" y="288"/>
                    </a:lnTo>
                    <a:lnTo>
                      <a:pt x="216" y="300"/>
                    </a:lnTo>
                    <a:lnTo>
                      <a:pt x="222" y="324"/>
                    </a:lnTo>
                    <a:lnTo>
                      <a:pt x="228" y="318"/>
                    </a:lnTo>
                    <a:lnTo>
                      <a:pt x="246" y="324"/>
                    </a:lnTo>
                    <a:lnTo>
                      <a:pt x="252" y="318"/>
                    </a:lnTo>
                    <a:lnTo>
                      <a:pt x="288" y="324"/>
                    </a:lnTo>
                    <a:lnTo>
                      <a:pt x="294" y="312"/>
                    </a:lnTo>
                    <a:lnTo>
                      <a:pt x="306" y="330"/>
                    </a:lnTo>
                    <a:lnTo>
                      <a:pt x="282" y="492"/>
                    </a:lnTo>
                    <a:lnTo>
                      <a:pt x="186" y="474"/>
                    </a:lnTo>
                    <a:lnTo>
                      <a:pt x="138" y="462"/>
                    </a:lnTo>
                    <a:lnTo>
                      <a:pt x="138" y="468"/>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67" name="Freeform 46"/>
              <p:cNvSpPr>
                <a:spLocks noChangeAspect="1"/>
              </p:cNvSpPr>
              <p:nvPr/>
            </p:nvSpPr>
            <p:spPr bwMode="auto">
              <a:xfrm>
                <a:off x="1700" y="1343"/>
                <a:ext cx="151" cy="260"/>
              </a:xfrm>
              <a:custGeom>
                <a:avLst/>
                <a:gdLst>
                  <a:gd name="T0" fmla="*/ 56 w 198"/>
                  <a:gd name="T1" fmla="*/ 136 h 360"/>
                  <a:gd name="T2" fmla="*/ 48 w 198"/>
                  <a:gd name="T3" fmla="*/ 129 h 360"/>
                  <a:gd name="T4" fmla="*/ 48 w 198"/>
                  <a:gd name="T5" fmla="*/ 120 h 360"/>
                  <a:gd name="T6" fmla="*/ 27 w 198"/>
                  <a:gd name="T7" fmla="*/ 106 h 360"/>
                  <a:gd name="T8" fmla="*/ 32 w 198"/>
                  <a:gd name="T9" fmla="*/ 93 h 360"/>
                  <a:gd name="T10" fmla="*/ 24 w 198"/>
                  <a:gd name="T11" fmla="*/ 88 h 360"/>
                  <a:gd name="T12" fmla="*/ 18 w 198"/>
                  <a:gd name="T13" fmla="*/ 90 h 360"/>
                  <a:gd name="T14" fmla="*/ 16 w 198"/>
                  <a:gd name="T15" fmla="*/ 82 h 360"/>
                  <a:gd name="T16" fmla="*/ 5 w 198"/>
                  <a:gd name="T17" fmla="*/ 74 h 360"/>
                  <a:gd name="T18" fmla="*/ 0 w 198"/>
                  <a:gd name="T19" fmla="*/ 68 h 360"/>
                  <a:gd name="T20" fmla="*/ 0 w 198"/>
                  <a:gd name="T21" fmla="*/ 52 h 360"/>
                  <a:gd name="T22" fmla="*/ 8 w 198"/>
                  <a:gd name="T23" fmla="*/ 48 h 360"/>
                  <a:gd name="T24" fmla="*/ 11 w 198"/>
                  <a:gd name="T25" fmla="*/ 40 h 360"/>
                  <a:gd name="T26" fmla="*/ 8 w 198"/>
                  <a:gd name="T27" fmla="*/ 29 h 360"/>
                  <a:gd name="T28" fmla="*/ 18 w 198"/>
                  <a:gd name="T29" fmla="*/ 27 h 360"/>
                  <a:gd name="T30" fmla="*/ 24 w 198"/>
                  <a:gd name="T31" fmla="*/ 20 h 360"/>
                  <a:gd name="T32" fmla="*/ 24 w 198"/>
                  <a:gd name="T33" fmla="*/ 12 h 360"/>
                  <a:gd name="T34" fmla="*/ 14 w 198"/>
                  <a:gd name="T35" fmla="*/ 5 h 360"/>
                  <a:gd name="T36" fmla="*/ 18 w 198"/>
                  <a:gd name="T37" fmla="*/ 2 h 360"/>
                  <a:gd name="T38" fmla="*/ 75 w 198"/>
                  <a:gd name="T39" fmla="*/ 0 h 360"/>
                  <a:gd name="T40" fmla="*/ 79 w 198"/>
                  <a:gd name="T41" fmla="*/ 18 h 360"/>
                  <a:gd name="T42" fmla="*/ 85 w 198"/>
                  <a:gd name="T43" fmla="*/ 74 h 360"/>
                  <a:gd name="T44" fmla="*/ 85 w 198"/>
                  <a:gd name="T45" fmla="*/ 82 h 360"/>
                  <a:gd name="T46" fmla="*/ 88 w 198"/>
                  <a:gd name="T47" fmla="*/ 90 h 360"/>
                  <a:gd name="T48" fmla="*/ 79 w 198"/>
                  <a:gd name="T49" fmla="*/ 104 h 360"/>
                  <a:gd name="T50" fmla="*/ 79 w 198"/>
                  <a:gd name="T51" fmla="*/ 113 h 360"/>
                  <a:gd name="T52" fmla="*/ 77 w 198"/>
                  <a:gd name="T53" fmla="*/ 117 h 360"/>
                  <a:gd name="T54" fmla="*/ 79 w 198"/>
                  <a:gd name="T55" fmla="*/ 122 h 360"/>
                  <a:gd name="T56" fmla="*/ 69 w 198"/>
                  <a:gd name="T57" fmla="*/ 124 h 360"/>
                  <a:gd name="T58" fmla="*/ 72 w 198"/>
                  <a:gd name="T59" fmla="*/ 131 h 360"/>
                  <a:gd name="T60" fmla="*/ 59 w 198"/>
                  <a:gd name="T61" fmla="*/ 129 h 360"/>
                  <a:gd name="T62" fmla="*/ 56 w 198"/>
                  <a:gd name="T63" fmla="*/ 134 h 360"/>
                  <a:gd name="T64" fmla="*/ 56 w 198"/>
                  <a:gd name="T65" fmla="*/ 136 h 36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98"/>
                  <a:gd name="T100" fmla="*/ 0 h 360"/>
                  <a:gd name="T101" fmla="*/ 198 w 198"/>
                  <a:gd name="T102" fmla="*/ 360 h 36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98" h="360">
                    <a:moveTo>
                      <a:pt x="126" y="360"/>
                    </a:moveTo>
                    <a:lnTo>
                      <a:pt x="108" y="342"/>
                    </a:lnTo>
                    <a:lnTo>
                      <a:pt x="108" y="318"/>
                    </a:lnTo>
                    <a:lnTo>
                      <a:pt x="60" y="282"/>
                    </a:lnTo>
                    <a:lnTo>
                      <a:pt x="72" y="246"/>
                    </a:lnTo>
                    <a:lnTo>
                      <a:pt x="54" y="234"/>
                    </a:lnTo>
                    <a:lnTo>
                      <a:pt x="42" y="240"/>
                    </a:lnTo>
                    <a:lnTo>
                      <a:pt x="36" y="216"/>
                    </a:lnTo>
                    <a:lnTo>
                      <a:pt x="12" y="198"/>
                    </a:lnTo>
                    <a:lnTo>
                      <a:pt x="0" y="180"/>
                    </a:lnTo>
                    <a:lnTo>
                      <a:pt x="0" y="138"/>
                    </a:lnTo>
                    <a:lnTo>
                      <a:pt x="18" y="126"/>
                    </a:lnTo>
                    <a:lnTo>
                      <a:pt x="24" y="108"/>
                    </a:lnTo>
                    <a:lnTo>
                      <a:pt x="18" y="78"/>
                    </a:lnTo>
                    <a:lnTo>
                      <a:pt x="42" y="72"/>
                    </a:lnTo>
                    <a:lnTo>
                      <a:pt x="54" y="54"/>
                    </a:lnTo>
                    <a:lnTo>
                      <a:pt x="54" y="30"/>
                    </a:lnTo>
                    <a:lnTo>
                      <a:pt x="30" y="12"/>
                    </a:lnTo>
                    <a:lnTo>
                      <a:pt x="42" y="6"/>
                    </a:lnTo>
                    <a:lnTo>
                      <a:pt x="168" y="0"/>
                    </a:lnTo>
                    <a:lnTo>
                      <a:pt x="180" y="48"/>
                    </a:lnTo>
                    <a:lnTo>
                      <a:pt x="192" y="198"/>
                    </a:lnTo>
                    <a:lnTo>
                      <a:pt x="192" y="216"/>
                    </a:lnTo>
                    <a:lnTo>
                      <a:pt x="198" y="240"/>
                    </a:lnTo>
                    <a:lnTo>
                      <a:pt x="180" y="276"/>
                    </a:lnTo>
                    <a:lnTo>
                      <a:pt x="180" y="300"/>
                    </a:lnTo>
                    <a:lnTo>
                      <a:pt x="174" y="312"/>
                    </a:lnTo>
                    <a:lnTo>
                      <a:pt x="180" y="324"/>
                    </a:lnTo>
                    <a:lnTo>
                      <a:pt x="156" y="330"/>
                    </a:lnTo>
                    <a:lnTo>
                      <a:pt x="162" y="348"/>
                    </a:lnTo>
                    <a:lnTo>
                      <a:pt x="132" y="342"/>
                    </a:lnTo>
                    <a:lnTo>
                      <a:pt x="126" y="354"/>
                    </a:lnTo>
                    <a:lnTo>
                      <a:pt x="126" y="360"/>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168" name="Freeform 47"/>
              <p:cNvSpPr>
                <a:spLocks noChangeAspect="1"/>
              </p:cNvSpPr>
              <p:nvPr/>
            </p:nvSpPr>
            <p:spPr bwMode="auto">
              <a:xfrm>
                <a:off x="1700" y="1343"/>
                <a:ext cx="151" cy="264"/>
              </a:xfrm>
              <a:custGeom>
                <a:avLst/>
                <a:gdLst>
                  <a:gd name="T0" fmla="*/ 56 w 198"/>
                  <a:gd name="T1" fmla="*/ 136 h 366"/>
                  <a:gd name="T2" fmla="*/ 48 w 198"/>
                  <a:gd name="T3" fmla="*/ 128 h 366"/>
                  <a:gd name="T4" fmla="*/ 48 w 198"/>
                  <a:gd name="T5" fmla="*/ 119 h 366"/>
                  <a:gd name="T6" fmla="*/ 27 w 198"/>
                  <a:gd name="T7" fmla="*/ 105 h 366"/>
                  <a:gd name="T8" fmla="*/ 32 w 198"/>
                  <a:gd name="T9" fmla="*/ 92 h 366"/>
                  <a:gd name="T10" fmla="*/ 24 w 198"/>
                  <a:gd name="T11" fmla="*/ 88 h 366"/>
                  <a:gd name="T12" fmla="*/ 18 w 198"/>
                  <a:gd name="T13" fmla="*/ 90 h 366"/>
                  <a:gd name="T14" fmla="*/ 16 w 198"/>
                  <a:gd name="T15" fmla="*/ 82 h 366"/>
                  <a:gd name="T16" fmla="*/ 5 w 198"/>
                  <a:gd name="T17" fmla="*/ 74 h 366"/>
                  <a:gd name="T18" fmla="*/ 0 w 198"/>
                  <a:gd name="T19" fmla="*/ 68 h 366"/>
                  <a:gd name="T20" fmla="*/ 0 w 198"/>
                  <a:gd name="T21" fmla="*/ 52 h 366"/>
                  <a:gd name="T22" fmla="*/ 8 w 198"/>
                  <a:gd name="T23" fmla="*/ 48 h 366"/>
                  <a:gd name="T24" fmla="*/ 11 w 198"/>
                  <a:gd name="T25" fmla="*/ 40 h 366"/>
                  <a:gd name="T26" fmla="*/ 8 w 198"/>
                  <a:gd name="T27" fmla="*/ 29 h 366"/>
                  <a:gd name="T28" fmla="*/ 18 w 198"/>
                  <a:gd name="T29" fmla="*/ 27 h 366"/>
                  <a:gd name="T30" fmla="*/ 24 w 198"/>
                  <a:gd name="T31" fmla="*/ 20 h 366"/>
                  <a:gd name="T32" fmla="*/ 24 w 198"/>
                  <a:gd name="T33" fmla="*/ 12 h 366"/>
                  <a:gd name="T34" fmla="*/ 14 w 198"/>
                  <a:gd name="T35" fmla="*/ 4 h 366"/>
                  <a:gd name="T36" fmla="*/ 18 w 198"/>
                  <a:gd name="T37" fmla="*/ 2 h 366"/>
                  <a:gd name="T38" fmla="*/ 75 w 198"/>
                  <a:gd name="T39" fmla="*/ 0 h 366"/>
                  <a:gd name="T40" fmla="*/ 79 w 198"/>
                  <a:gd name="T41" fmla="*/ 18 h 366"/>
                  <a:gd name="T42" fmla="*/ 85 w 198"/>
                  <a:gd name="T43" fmla="*/ 74 h 366"/>
                  <a:gd name="T44" fmla="*/ 85 w 198"/>
                  <a:gd name="T45" fmla="*/ 82 h 366"/>
                  <a:gd name="T46" fmla="*/ 88 w 198"/>
                  <a:gd name="T47" fmla="*/ 90 h 366"/>
                  <a:gd name="T48" fmla="*/ 79 w 198"/>
                  <a:gd name="T49" fmla="*/ 104 h 366"/>
                  <a:gd name="T50" fmla="*/ 79 w 198"/>
                  <a:gd name="T51" fmla="*/ 113 h 366"/>
                  <a:gd name="T52" fmla="*/ 77 w 198"/>
                  <a:gd name="T53" fmla="*/ 117 h 366"/>
                  <a:gd name="T54" fmla="*/ 79 w 198"/>
                  <a:gd name="T55" fmla="*/ 122 h 366"/>
                  <a:gd name="T56" fmla="*/ 69 w 198"/>
                  <a:gd name="T57" fmla="*/ 124 h 366"/>
                  <a:gd name="T58" fmla="*/ 72 w 198"/>
                  <a:gd name="T59" fmla="*/ 131 h 366"/>
                  <a:gd name="T60" fmla="*/ 59 w 198"/>
                  <a:gd name="T61" fmla="*/ 128 h 366"/>
                  <a:gd name="T62" fmla="*/ 56 w 198"/>
                  <a:gd name="T63" fmla="*/ 133 h 366"/>
                  <a:gd name="T64" fmla="*/ 56 w 198"/>
                  <a:gd name="T65" fmla="*/ 136 h 366"/>
                  <a:gd name="T66" fmla="*/ 56 w 198"/>
                  <a:gd name="T67" fmla="*/ 137 h 36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98"/>
                  <a:gd name="T103" fmla="*/ 0 h 366"/>
                  <a:gd name="T104" fmla="*/ 198 w 198"/>
                  <a:gd name="T105" fmla="*/ 366 h 36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98" h="366">
                    <a:moveTo>
                      <a:pt x="126" y="360"/>
                    </a:moveTo>
                    <a:lnTo>
                      <a:pt x="108" y="342"/>
                    </a:lnTo>
                    <a:lnTo>
                      <a:pt x="108" y="318"/>
                    </a:lnTo>
                    <a:lnTo>
                      <a:pt x="60" y="282"/>
                    </a:lnTo>
                    <a:lnTo>
                      <a:pt x="72" y="246"/>
                    </a:lnTo>
                    <a:lnTo>
                      <a:pt x="54" y="234"/>
                    </a:lnTo>
                    <a:lnTo>
                      <a:pt x="42" y="240"/>
                    </a:lnTo>
                    <a:lnTo>
                      <a:pt x="36" y="216"/>
                    </a:lnTo>
                    <a:lnTo>
                      <a:pt x="12" y="198"/>
                    </a:lnTo>
                    <a:lnTo>
                      <a:pt x="0" y="180"/>
                    </a:lnTo>
                    <a:lnTo>
                      <a:pt x="0" y="138"/>
                    </a:lnTo>
                    <a:lnTo>
                      <a:pt x="18" y="126"/>
                    </a:lnTo>
                    <a:lnTo>
                      <a:pt x="24" y="108"/>
                    </a:lnTo>
                    <a:lnTo>
                      <a:pt x="18" y="78"/>
                    </a:lnTo>
                    <a:lnTo>
                      <a:pt x="42" y="72"/>
                    </a:lnTo>
                    <a:lnTo>
                      <a:pt x="54" y="54"/>
                    </a:lnTo>
                    <a:lnTo>
                      <a:pt x="54" y="30"/>
                    </a:lnTo>
                    <a:lnTo>
                      <a:pt x="30" y="12"/>
                    </a:lnTo>
                    <a:lnTo>
                      <a:pt x="42" y="6"/>
                    </a:lnTo>
                    <a:lnTo>
                      <a:pt x="168" y="0"/>
                    </a:lnTo>
                    <a:lnTo>
                      <a:pt x="180" y="48"/>
                    </a:lnTo>
                    <a:lnTo>
                      <a:pt x="192" y="198"/>
                    </a:lnTo>
                    <a:lnTo>
                      <a:pt x="192" y="216"/>
                    </a:lnTo>
                    <a:lnTo>
                      <a:pt x="198" y="240"/>
                    </a:lnTo>
                    <a:lnTo>
                      <a:pt x="180" y="276"/>
                    </a:lnTo>
                    <a:lnTo>
                      <a:pt x="180" y="300"/>
                    </a:lnTo>
                    <a:lnTo>
                      <a:pt x="174" y="312"/>
                    </a:lnTo>
                    <a:lnTo>
                      <a:pt x="180" y="324"/>
                    </a:lnTo>
                    <a:lnTo>
                      <a:pt x="156" y="330"/>
                    </a:lnTo>
                    <a:lnTo>
                      <a:pt x="162" y="348"/>
                    </a:lnTo>
                    <a:lnTo>
                      <a:pt x="132" y="342"/>
                    </a:lnTo>
                    <a:lnTo>
                      <a:pt x="126" y="354"/>
                    </a:lnTo>
                    <a:lnTo>
                      <a:pt x="126" y="360"/>
                    </a:lnTo>
                    <a:lnTo>
                      <a:pt x="126" y="36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69" name="Freeform 48"/>
              <p:cNvSpPr>
                <a:spLocks noChangeAspect="1"/>
              </p:cNvSpPr>
              <p:nvPr/>
            </p:nvSpPr>
            <p:spPr bwMode="auto">
              <a:xfrm>
                <a:off x="1837" y="1369"/>
                <a:ext cx="114" cy="191"/>
              </a:xfrm>
              <a:custGeom>
                <a:avLst/>
                <a:gdLst>
                  <a:gd name="T0" fmla="*/ 0 w 150"/>
                  <a:gd name="T1" fmla="*/ 100 h 264"/>
                  <a:gd name="T2" fmla="*/ 0 w 150"/>
                  <a:gd name="T3" fmla="*/ 91 h 264"/>
                  <a:gd name="T4" fmla="*/ 8 w 150"/>
                  <a:gd name="T5" fmla="*/ 77 h 264"/>
                  <a:gd name="T6" fmla="*/ 5 w 150"/>
                  <a:gd name="T7" fmla="*/ 68 h 264"/>
                  <a:gd name="T8" fmla="*/ 5 w 150"/>
                  <a:gd name="T9" fmla="*/ 61 h 264"/>
                  <a:gd name="T10" fmla="*/ 0 w 150"/>
                  <a:gd name="T11" fmla="*/ 5 h 264"/>
                  <a:gd name="T12" fmla="*/ 8 w 150"/>
                  <a:gd name="T13" fmla="*/ 7 h 264"/>
                  <a:gd name="T14" fmla="*/ 16 w 150"/>
                  <a:gd name="T15" fmla="*/ 2 h 264"/>
                  <a:gd name="T16" fmla="*/ 58 w 150"/>
                  <a:gd name="T17" fmla="*/ 0 h 264"/>
                  <a:gd name="T18" fmla="*/ 66 w 150"/>
                  <a:gd name="T19" fmla="*/ 64 h 264"/>
                  <a:gd name="T20" fmla="*/ 66 w 150"/>
                  <a:gd name="T21" fmla="*/ 71 h 264"/>
                  <a:gd name="T22" fmla="*/ 52 w 150"/>
                  <a:gd name="T23" fmla="*/ 75 h 264"/>
                  <a:gd name="T24" fmla="*/ 55 w 150"/>
                  <a:gd name="T25" fmla="*/ 77 h 264"/>
                  <a:gd name="T26" fmla="*/ 45 w 150"/>
                  <a:gd name="T27" fmla="*/ 93 h 264"/>
                  <a:gd name="T28" fmla="*/ 40 w 150"/>
                  <a:gd name="T29" fmla="*/ 91 h 264"/>
                  <a:gd name="T30" fmla="*/ 37 w 150"/>
                  <a:gd name="T31" fmla="*/ 88 h 264"/>
                  <a:gd name="T32" fmla="*/ 29 w 150"/>
                  <a:gd name="T33" fmla="*/ 98 h 264"/>
                  <a:gd name="T34" fmla="*/ 27 w 150"/>
                  <a:gd name="T35" fmla="*/ 93 h 264"/>
                  <a:gd name="T36" fmla="*/ 21 w 150"/>
                  <a:gd name="T37" fmla="*/ 100 h 264"/>
                  <a:gd name="T38" fmla="*/ 8 w 150"/>
                  <a:gd name="T39" fmla="*/ 96 h 264"/>
                  <a:gd name="T40" fmla="*/ 8 w 150"/>
                  <a:gd name="T41" fmla="*/ 100 h 264"/>
                  <a:gd name="T42" fmla="*/ 3 w 150"/>
                  <a:gd name="T43" fmla="*/ 98 h 264"/>
                  <a:gd name="T44" fmla="*/ 0 w 150"/>
                  <a:gd name="T45" fmla="*/ 100 h 26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50"/>
                  <a:gd name="T70" fmla="*/ 0 h 264"/>
                  <a:gd name="T71" fmla="*/ 150 w 150"/>
                  <a:gd name="T72" fmla="*/ 264 h 26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50" h="264">
                    <a:moveTo>
                      <a:pt x="0" y="264"/>
                    </a:moveTo>
                    <a:lnTo>
                      <a:pt x="0" y="240"/>
                    </a:lnTo>
                    <a:lnTo>
                      <a:pt x="18" y="204"/>
                    </a:lnTo>
                    <a:lnTo>
                      <a:pt x="12" y="180"/>
                    </a:lnTo>
                    <a:lnTo>
                      <a:pt x="12" y="162"/>
                    </a:lnTo>
                    <a:lnTo>
                      <a:pt x="0" y="12"/>
                    </a:lnTo>
                    <a:lnTo>
                      <a:pt x="18" y="18"/>
                    </a:lnTo>
                    <a:lnTo>
                      <a:pt x="36" y="6"/>
                    </a:lnTo>
                    <a:lnTo>
                      <a:pt x="132" y="0"/>
                    </a:lnTo>
                    <a:lnTo>
                      <a:pt x="150" y="168"/>
                    </a:lnTo>
                    <a:lnTo>
                      <a:pt x="150" y="186"/>
                    </a:lnTo>
                    <a:lnTo>
                      <a:pt x="120" y="198"/>
                    </a:lnTo>
                    <a:lnTo>
                      <a:pt x="126" y="204"/>
                    </a:lnTo>
                    <a:lnTo>
                      <a:pt x="102" y="246"/>
                    </a:lnTo>
                    <a:lnTo>
                      <a:pt x="90" y="240"/>
                    </a:lnTo>
                    <a:lnTo>
                      <a:pt x="84" y="234"/>
                    </a:lnTo>
                    <a:lnTo>
                      <a:pt x="66" y="258"/>
                    </a:lnTo>
                    <a:lnTo>
                      <a:pt x="60" y="246"/>
                    </a:lnTo>
                    <a:lnTo>
                      <a:pt x="48" y="264"/>
                    </a:lnTo>
                    <a:lnTo>
                      <a:pt x="18" y="252"/>
                    </a:lnTo>
                    <a:lnTo>
                      <a:pt x="18" y="264"/>
                    </a:lnTo>
                    <a:lnTo>
                      <a:pt x="6" y="258"/>
                    </a:lnTo>
                    <a:lnTo>
                      <a:pt x="0" y="264"/>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20170" name="Freeform 49"/>
              <p:cNvSpPr>
                <a:spLocks noChangeAspect="1"/>
              </p:cNvSpPr>
              <p:nvPr/>
            </p:nvSpPr>
            <p:spPr bwMode="auto">
              <a:xfrm>
                <a:off x="1837" y="1369"/>
                <a:ext cx="114" cy="195"/>
              </a:xfrm>
              <a:custGeom>
                <a:avLst/>
                <a:gdLst>
                  <a:gd name="T0" fmla="*/ 0 w 150"/>
                  <a:gd name="T1" fmla="*/ 100 h 270"/>
                  <a:gd name="T2" fmla="*/ 0 w 150"/>
                  <a:gd name="T3" fmla="*/ 90 h 270"/>
                  <a:gd name="T4" fmla="*/ 8 w 150"/>
                  <a:gd name="T5" fmla="*/ 77 h 270"/>
                  <a:gd name="T6" fmla="*/ 5 w 150"/>
                  <a:gd name="T7" fmla="*/ 68 h 270"/>
                  <a:gd name="T8" fmla="*/ 5 w 150"/>
                  <a:gd name="T9" fmla="*/ 61 h 270"/>
                  <a:gd name="T10" fmla="*/ 0 w 150"/>
                  <a:gd name="T11" fmla="*/ 4 h 270"/>
                  <a:gd name="T12" fmla="*/ 8 w 150"/>
                  <a:gd name="T13" fmla="*/ 6 h 270"/>
                  <a:gd name="T14" fmla="*/ 16 w 150"/>
                  <a:gd name="T15" fmla="*/ 2 h 270"/>
                  <a:gd name="T16" fmla="*/ 58 w 150"/>
                  <a:gd name="T17" fmla="*/ 0 h 270"/>
                  <a:gd name="T18" fmla="*/ 66 w 150"/>
                  <a:gd name="T19" fmla="*/ 63 h 270"/>
                  <a:gd name="T20" fmla="*/ 66 w 150"/>
                  <a:gd name="T21" fmla="*/ 70 h 270"/>
                  <a:gd name="T22" fmla="*/ 52 w 150"/>
                  <a:gd name="T23" fmla="*/ 74 h 270"/>
                  <a:gd name="T24" fmla="*/ 55 w 150"/>
                  <a:gd name="T25" fmla="*/ 77 h 270"/>
                  <a:gd name="T26" fmla="*/ 45 w 150"/>
                  <a:gd name="T27" fmla="*/ 93 h 270"/>
                  <a:gd name="T28" fmla="*/ 40 w 150"/>
                  <a:gd name="T29" fmla="*/ 90 h 270"/>
                  <a:gd name="T30" fmla="*/ 37 w 150"/>
                  <a:gd name="T31" fmla="*/ 88 h 270"/>
                  <a:gd name="T32" fmla="*/ 29 w 150"/>
                  <a:gd name="T33" fmla="*/ 97 h 270"/>
                  <a:gd name="T34" fmla="*/ 27 w 150"/>
                  <a:gd name="T35" fmla="*/ 93 h 270"/>
                  <a:gd name="T36" fmla="*/ 21 w 150"/>
                  <a:gd name="T37" fmla="*/ 100 h 270"/>
                  <a:gd name="T38" fmla="*/ 8 w 150"/>
                  <a:gd name="T39" fmla="*/ 95 h 270"/>
                  <a:gd name="T40" fmla="*/ 8 w 150"/>
                  <a:gd name="T41" fmla="*/ 100 h 270"/>
                  <a:gd name="T42" fmla="*/ 3 w 150"/>
                  <a:gd name="T43" fmla="*/ 97 h 270"/>
                  <a:gd name="T44" fmla="*/ 0 w 150"/>
                  <a:gd name="T45" fmla="*/ 100 h 270"/>
                  <a:gd name="T46" fmla="*/ 0 w 150"/>
                  <a:gd name="T47" fmla="*/ 102 h 27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50"/>
                  <a:gd name="T73" fmla="*/ 0 h 270"/>
                  <a:gd name="T74" fmla="*/ 150 w 150"/>
                  <a:gd name="T75" fmla="*/ 270 h 270"/>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50" h="270">
                    <a:moveTo>
                      <a:pt x="0" y="264"/>
                    </a:moveTo>
                    <a:lnTo>
                      <a:pt x="0" y="240"/>
                    </a:lnTo>
                    <a:lnTo>
                      <a:pt x="18" y="204"/>
                    </a:lnTo>
                    <a:lnTo>
                      <a:pt x="12" y="180"/>
                    </a:lnTo>
                    <a:lnTo>
                      <a:pt x="12" y="162"/>
                    </a:lnTo>
                    <a:lnTo>
                      <a:pt x="0" y="12"/>
                    </a:lnTo>
                    <a:lnTo>
                      <a:pt x="18" y="18"/>
                    </a:lnTo>
                    <a:lnTo>
                      <a:pt x="36" y="6"/>
                    </a:lnTo>
                    <a:lnTo>
                      <a:pt x="132" y="0"/>
                    </a:lnTo>
                    <a:lnTo>
                      <a:pt x="150" y="168"/>
                    </a:lnTo>
                    <a:lnTo>
                      <a:pt x="150" y="186"/>
                    </a:lnTo>
                    <a:lnTo>
                      <a:pt x="120" y="198"/>
                    </a:lnTo>
                    <a:lnTo>
                      <a:pt x="126" y="204"/>
                    </a:lnTo>
                    <a:lnTo>
                      <a:pt x="102" y="246"/>
                    </a:lnTo>
                    <a:lnTo>
                      <a:pt x="90" y="240"/>
                    </a:lnTo>
                    <a:lnTo>
                      <a:pt x="84" y="234"/>
                    </a:lnTo>
                    <a:lnTo>
                      <a:pt x="66" y="258"/>
                    </a:lnTo>
                    <a:lnTo>
                      <a:pt x="60" y="246"/>
                    </a:lnTo>
                    <a:lnTo>
                      <a:pt x="48" y="264"/>
                    </a:lnTo>
                    <a:lnTo>
                      <a:pt x="18" y="252"/>
                    </a:lnTo>
                    <a:lnTo>
                      <a:pt x="18" y="264"/>
                    </a:lnTo>
                    <a:lnTo>
                      <a:pt x="6" y="258"/>
                    </a:lnTo>
                    <a:lnTo>
                      <a:pt x="0" y="264"/>
                    </a:lnTo>
                    <a:lnTo>
                      <a:pt x="0" y="270"/>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71" name="Freeform 50"/>
              <p:cNvSpPr>
                <a:spLocks noChangeAspect="1"/>
              </p:cNvSpPr>
              <p:nvPr/>
            </p:nvSpPr>
            <p:spPr bwMode="auto">
              <a:xfrm>
                <a:off x="1507" y="1304"/>
                <a:ext cx="234" cy="148"/>
              </a:xfrm>
              <a:custGeom>
                <a:avLst/>
                <a:gdLst>
                  <a:gd name="T0" fmla="*/ 113 w 306"/>
                  <a:gd name="T1" fmla="*/ 78 h 204"/>
                  <a:gd name="T2" fmla="*/ 108 w 306"/>
                  <a:gd name="T3" fmla="*/ 71 h 204"/>
                  <a:gd name="T4" fmla="*/ 18 w 306"/>
                  <a:gd name="T5" fmla="*/ 73 h 204"/>
                  <a:gd name="T6" fmla="*/ 16 w 306"/>
                  <a:gd name="T7" fmla="*/ 57 h 204"/>
                  <a:gd name="T8" fmla="*/ 5 w 306"/>
                  <a:gd name="T9" fmla="*/ 28 h 204"/>
                  <a:gd name="T10" fmla="*/ 0 w 306"/>
                  <a:gd name="T11" fmla="*/ 20 h 204"/>
                  <a:gd name="T12" fmla="*/ 5 w 306"/>
                  <a:gd name="T13" fmla="*/ 12 h 204"/>
                  <a:gd name="T14" fmla="*/ 3 w 306"/>
                  <a:gd name="T15" fmla="*/ 5 h 204"/>
                  <a:gd name="T16" fmla="*/ 5 w 306"/>
                  <a:gd name="T17" fmla="*/ 2 h 204"/>
                  <a:gd name="T18" fmla="*/ 113 w 306"/>
                  <a:gd name="T19" fmla="*/ 0 h 204"/>
                  <a:gd name="T20" fmla="*/ 118 w 306"/>
                  <a:gd name="T21" fmla="*/ 7 h 204"/>
                  <a:gd name="T22" fmla="*/ 115 w 306"/>
                  <a:gd name="T23" fmla="*/ 12 h 204"/>
                  <a:gd name="T24" fmla="*/ 118 w 306"/>
                  <a:gd name="T25" fmla="*/ 18 h 204"/>
                  <a:gd name="T26" fmla="*/ 126 w 306"/>
                  <a:gd name="T27" fmla="*/ 25 h 204"/>
                  <a:gd name="T28" fmla="*/ 137 w 306"/>
                  <a:gd name="T29" fmla="*/ 32 h 204"/>
                  <a:gd name="T30" fmla="*/ 137 w 306"/>
                  <a:gd name="T31" fmla="*/ 41 h 204"/>
                  <a:gd name="T32" fmla="*/ 132 w 306"/>
                  <a:gd name="T33" fmla="*/ 48 h 204"/>
                  <a:gd name="T34" fmla="*/ 121 w 306"/>
                  <a:gd name="T35" fmla="*/ 51 h 204"/>
                  <a:gd name="T36" fmla="*/ 123 w 306"/>
                  <a:gd name="T37" fmla="*/ 62 h 204"/>
                  <a:gd name="T38" fmla="*/ 121 w 306"/>
                  <a:gd name="T39" fmla="*/ 69 h 204"/>
                  <a:gd name="T40" fmla="*/ 113 w 306"/>
                  <a:gd name="T41" fmla="*/ 73 h 204"/>
                  <a:gd name="T42" fmla="*/ 113 w 306"/>
                  <a:gd name="T43" fmla="*/ 78 h 20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06"/>
                  <a:gd name="T67" fmla="*/ 0 h 204"/>
                  <a:gd name="T68" fmla="*/ 306 w 306"/>
                  <a:gd name="T69" fmla="*/ 204 h 20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06" h="204">
                    <a:moveTo>
                      <a:pt x="252" y="204"/>
                    </a:moveTo>
                    <a:lnTo>
                      <a:pt x="240" y="186"/>
                    </a:lnTo>
                    <a:lnTo>
                      <a:pt x="42" y="192"/>
                    </a:lnTo>
                    <a:lnTo>
                      <a:pt x="36" y="150"/>
                    </a:lnTo>
                    <a:lnTo>
                      <a:pt x="12" y="72"/>
                    </a:lnTo>
                    <a:lnTo>
                      <a:pt x="0" y="54"/>
                    </a:lnTo>
                    <a:lnTo>
                      <a:pt x="12" y="30"/>
                    </a:lnTo>
                    <a:lnTo>
                      <a:pt x="6" y="12"/>
                    </a:lnTo>
                    <a:lnTo>
                      <a:pt x="12" y="6"/>
                    </a:lnTo>
                    <a:lnTo>
                      <a:pt x="252" y="0"/>
                    </a:lnTo>
                    <a:lnTo>
                      <a:pt x="264" y="18"/>
                    </a:lnTo>
                    <a:lnTo>
                      <a:pt x="258" y="30"/>
                    </a:lnTo>
                    <a:lnTo>
                      <a:pt x="264" y="48"/>
                    </a:lnTo>
                    <a:lnTo>
                      <a:pt x="282" y="66"/>
                    </a:lnTo>
                    <a:lnTo>
                      <a:pt x="306" y="84"/>
                    </a:lnTo>
                    <a:lnTo>
                      <a:pt x="306" y="108"/>
                    </a:lnTo>
                    <a:lnTo>
                      <a:pt x="294" y="126"/>
                    </a:lnTo>
                    <a:lnTo>
                      <a:pt x="270" y="132"/>
                    </a:lnTo>
                    <a:lnTo>
                      <a:pt x="276" y="162"/>
                    </a:lnTo>
                    <a:lnTo>
                      <a:pt x="270" y="180"/>
                    </a:lnTo>
                    <a:lnTo>
                      <a:pt x="252" y="192"/>
                    </a:lnTo>
                    <a:lnTo>
                      <a:pt x="252" y="204"/>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172" name="Freeform 51"/>
              <p:cNvSpPr>
                <a:spLocks noChangeAspect="1"/>
              </p:cNvSpPr>
              <p:nvPr/>
            </p:nvSpPr>
            <p:spPr bwMode="auto">
              <a:xfrm>
                <a:off x="1507" y="1304"/>
                <a:ext cx="234" cy="152"/>
              </a:xfrm>
              <a:custGeom>
                <a:avLst/>
                <a:gdLst>
                  <a:gd name="T0" fmla="*/ 113 w 306"/>
                  <a:gd name="T1" fmla="*/ 77 h 210"/>
                  <a:gd name="T2" fmla="*/ 108 w 306"/>
                  <a:gd name="T3" fmla="*/ 71 h 210"/>
                  <a:gd name="T4" fmla="*/ 18 w 306"/>
                  <a:gd name="T5" fmla="*/ 73 h 210"/>
                  <a:gd name="T6" fmla="*/ 16 w 306"/>
                  <a:gd name="T7" fmla="*/ 57 h 210"/>
                  <a:gd name="T8" fmla="*/ 5 w 306"/>
                  <a:gd name="T9" fmla="*/ 28 h 210"/>
                  <a:gd name="T10" fmla="*/ 0 w 306"/>
                  <a:gd name="T11" fmla="*/ 20 h 210"/>
                  <a:gd name="T12" fmla="*/ 5 w 306"/>
                  <a:gd name="T13" fmla="*/ 12 h 210"/>
                  <a:gd name="T14" fmla="*/ 3 w 306"/>
                  <a:gd name="T15" fmla="*/ 5 h 210"/>
                  <a:gd name="T16" fmla="*/ 5 w 306"/>
                  <a:gd name="T17" fmla="*/ 2 h 210"/>
                  <a:gd name="T18" fmla="*/ 113 w 306"/>
                  <a:gd name="T19" fmla="*/ 0 h 210"/>
                  <a:gd name="T20" fmla="*/ 118 w 306"/>
                  <a:gd name="T21" fmla="*/ 7 h 210"/>
                  <a:gd name="T22" fmla="*/ 115 w 306"/>
                  <a:gd name="T23" fmla="*/ 12 h 210"/>
                  <a:gd name="T24" fmla="*/ 118 w 306"/>
                  <a:gd name="T25" fmla="*/ 18 h 210"/>
                  <a:gd name="T26" fmla="*/ 126 w 306"/>
                  <a:gd name="T27" fmla="*/ 25 h 210"/>
                  <a:gd name="T28" fmla="*/ 137 w 306"/>
                  <a:gd name="T29" fmla="*/ 32 h 210"/>
                  <a:gd name="T30" fmla="*/ 137 w 306"/>
                  <a:gd name="T31" fmla="*/ 41 h 210"/>
                  <a:gd name="T32" fmla="*/ 132 w 306"/>
                  <a:gd name="T33" fmla="*/ 48 h 210"/>
                  <a:gd name="T34" fmla="*/ 121 w 306"/>
                  <a:gd name="T35" fmla="*/ 50 h 210"/>
                  <a:gd name="T36" fmla="*/ 123 w 306"/>
                  <a:gd name="T37" fmla="*/ 62 h 210"/>
                  <a:gd name="T38" fmla="*/ 121 w 306"/>
                  <a:gd name="T39" fmla="*/ 68 h 210"/>
                  <a:gd name="T40" fmla="*/ 113 w 306"/>
                  <a:gd name="T41" fmla="*/ 73 h 210"/>
                  <a:gd name="T42" fmla="*/ 113 w 306"/>
                  <a:gd name="T43" fmla="*/ 77 h 210"/>
                  <a:gd name="T44" fmla="*/ 113 w 306"/>
                  <a:gd name="T45" fmla="*/ 80 h 21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06"/>
                  <a:gd name="T70" fmla="*/ 0 h 210"/>
                  <a:gd name="T71" fmla="*/ 306 w 306"/>
                  <a:gd name="T72" fmla="*/ 210 h 21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06" h="210">
                    <a:moveTo>
                      <a:pt x="252" y="204"/>
                    </a:moveTo>
                    <a:lnTo>
                      <a:pt x="240" y="186"/>
                    </a:lnTo>
                    <a:lnTo>
                      <a:pt x="42" y="192"/>
                    </a:lnTo>
                    <a:lnTo>
                      <a:pt x="36" y="150"/>
                    </a:lnTo>
                    <a:lnTo>
                      <a:pt x="12" y="72"/>
                    </a:lnTo>
                    <a:lnTo>
                      <a:pt x="0" y="54"/>
                    </a:lnTo>
                    <a:lnTo>
                      <a:pt x="12" y="30"/>
                    </a:lnTo>
                    <a:lnTo>
                      <a:pt x="6" y="12"/>
                    </a:lnTo>
                    <a:lnTo>
                      <a:pt x="12" y="6"/>
                    </a:lnTo>
                    <a:lnTo>
                      <a:pt x="252" y="0"/>
                    </a:lnTo>
                    <a:lnTo>
                      <a:pt x="264" y="18"/>
                    </a:lnTo>
                    <a:lnTo>
                      <a:pt x="258" y="30"/>
                    </a:lnTo>
                    <a:lnTo>
                      <a:pt x="264" y="48"/>
                    </a:lnTo>
                    <a:lnTo>
                      <a:pt x="282" y="66"/>
                    </a:lnTo>
                    <a:lnTo>
                      <a:pt x="306" y="84"/>
                    </a:lnTo>
                    <a:lnTo>
                      <a:pt x="306" y="108"/>
                    </a:lnTo>
                    <a:lnTo>
                      <a:pt x="294" y="126"/>
                    </a:lnTo>
                    <a:lnTo>
                      <a:pt x="270" y="132"/>
                    </a:lnTo>
                    <a:lnTo>
                      <a:pt x="276" y="162"/>
                    </a:lnTo>
                    <a:lnTo>
                      <a:pt x="270" y="180"/>
                    </a:lnTo>
                    <a:lnTo>
                      <a:pt x="252" y="192"/>
                    </a:lnTo>
                    <a:lnTo>
                      <a:pt x="252" y="204"/>
                    </a:lnTo>
                    <a:lnTo>
                      <a:pt x="252" y="210"/>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73" name="Freeform 52"/>
              <p:cNvSpPr>
                <a:spLocks noChangeAspect="1"/>
              </p:cNvSpPr>
              <p:nvPr/>
            </p:nvSpPr>
            <p:spPr bwMode="auto">
              <a:xfrm>
                <a:off x="1297" y="1465"/>
                <a:ext cx="288" cy="142"/>
              </a:xfrm>
              <a:custGeom>
                <a:avLst/>
                <a:gdLst>
                  <a:gd name="T0" fmla="*/ 152 w 378"/>
                  <a:gd name="T1" fmla="*/ 2 h 198"/>
                  <a:gd name="T2" fmla="*/ 159 w 378"/>
                  <a:gd name="T3" fmla="*/ 6 h 198"/>
                  <a:gd name="T4" fmla="*/ 154 w 378"/>
                  <a:gd name="T5" fmla="*/ 14 h 198"/>
                  <a:gd name="T6" fmla="*/ 167 w 378"/>
                  <a:gd name="T7" fmla="*/ 22 h 198"/>
                  <a:gd name="T8" fmla="*/ 167 w 378"/>
                  <a:gd name="T9" fmla="*/ 73 h 198"/>
                  <a:gd name="T10" fmla="*/ 0 w 378"/>
                  <a:gd name="T11" fmla="*/ 71 h 198"/>
                  <a:gd name="T12" fmla="*/ 5 w 378"/>
                  <a:gd name="T13" fmla="*/ 0 h 198"/>
                  <a:gd name="T14" fmla="*/ 149 w 378"/>
                  <a:gd name="T15" fmla="*/ 2 h 198"/>
                  <a:gd name="T16" fmla="*/ 152 w 378"/>
                  <a:gd name="T17" fmla="*/ 2 h 19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78"/>
                  <a:gd name="T28" fmla="*/ 0 h 198"/>
                  <a:gd name="T29" fmla="*/ 378 w 378"/>
                  <a:gd name="T30" fmla="*/ 198 h 19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78" h="198">
                    <a:moveTo>
                      <a:pt x="342" y="6"/>
                    </a:moveTo>
                    <a:lnTo>
                      <a:pt x="360" y="18"/>
                    </a:lnTo>
                    <a:lnTo>
                      <a:pt x="348" y="36"/>
                    </a:lnTo>
                    <a:lnTo>
                      <a:pt x="378" y="60"/>
                    </a:lnTo>
                    <a:lnTo>
                      <a:pt x="378" y="198"/>
                    </a:lnTo>
                    <a:lnTo>
                      <a:pt x="0" y="192"/>
                    </a:lnTo>
                    <a:lnTo>
                      <a:pt x="12" y="0"/>
                    </a:lnTo>
                    <a:lnTo>
                      <a:pt x="336" y="6"/>
                    </a:lnTo>
                    <a:lnTo>
                      <a:pt x="342" y="6"/>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174" name="Freeform 53"/>
              <p:cNvSpPr>
                <a:spLocks noChangeAspect="1"/>
              </p:cNvSpPr>
              <p:nvPr/>
            </p:nvSpPr>
            <p:spPr bwMode="auto">
              <a:xfrm>
                <a:off x="1297" y="1465"/>
                <a:ext cx="288" cy="142"/>
              </a:xfrm>
              <a:custGeom>
                <a:avLst/>
                <a:gdLst>
                  <a:gd name="T0" fmla="*/ 152 w 378"/>
                  <a:gd name="T1" fmla="*/ 2 h 198"/>
                  <a:gd name="T2" fmla="*/ 159 w 378"/>
                  <a:gd name="T3" fmla="*/ 6 h 198"/>
                  <a:gd name="T4" fmla="*/ 154 w 378"/>
                  <a:gd name="T5" fmla="*/ 14 h 198"/>
                  <a:gd name="T6" fmla="*/ 167 w 378"/>
                  <a:gd name="T7" fmla="*/ 22 h 198"/>
                  <a:gd name="T8" fmla="*/ 167 w 378"/>
                  <a:gd name="T9" fmla="*/ 73 h 198"/>
                  <a:gd name="T10" fmla="*/ 0 w 378"/>
                  <a:gd name="T11" fmla="*/ 71 h 198"/>
                  <a:gd name="T12" fmla="*/ 5 w 378"/>
                  <a:gd name="T13" fmla="*/ 0 h 198"/>
                  <a:gd name="T14" fmla="*/ 149 w 378"/>
                  <a:gd name="T15" fmla="*/ 2 h 198"/>
                  <a:gd name="T16" fmla="*/ 152 w 378"/>
                  <a:gd name="T17" fmla="*/ 2 h 198"/>
                  <a:gd name="T18" fmla="*/ 152 w 378"/>
                  <a:gd name="T19" fmla="*/ 4 h 19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78"/>
                  <a:gd name="T31" fmla="*/ 0 h 198"/>
                  <a:gd name="T32" fmla="*/ 378 w 378"/>
                  <a:gd name="T33" fmla="*/ 198 h 19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78" h="198">
                    <a:moveTo>
                      <a:pt x="342" y="6"/>
                    </a:moveTo>
                    <a:lnTo>
                      <a:pt x="360" y="18"/>
                    </a:lnTo>
                    <a:lnTo>
                      <a:pt x="348" y="36"/>
                    </a:lnTo>
                    <a:lnTo>
                      <a:pt x="378" y="60"/>
                    </a:lnTo>
                    <a:lnTo>
                      <a:pt x="378" y="198"/>
                    </a:lnTo>
                    <a:lnTo>
                      <a:pt x="0" y="192"/>
                    </a:lnTo>
                    <a:lnTo>
                      <a:pt x="12" y="0"/>
                    </a:lnTo>
                    <a:lnTo>
                      <a:pt x="336" y="6"/>
                    </a:lnTo>
                    <a:lnTo>
                      <a:pt x="342" y="6"/>
                    </a:lnTo>
                    <a:lnTo>
                      <a:pt x="342" y="1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75" name="Freeform 54"/>
              <p:cNvSpPr>
                <a:spLocks noChangeAspect="1"/>
              </p:cNvSpPr>
              <p:nvPr/>
            </p:nvSpPr>
            <p:spPr bwMode="auto">
              <a:xfrm>
                <a:off x="1787" y="1486"/>
                <a:ext cx="283" cy="139"/>
              </a:xfrm>
              <a:custGeom>
                <a:avLst/>
                <a:gdLst>
                  <a:gd name="T0" fmla="*/ 129 w 372"/>
                  <a:gd name="T1" fmla="*/ 59 h 192"/>
                  <a:gd name="T2" fmla="*/ 32 w 372"/>
                  <a:gd name="T3" fmla="*/ 66 h 192"/>
                  <a:gd name="T4" fmla="*/ 32 w 372"/>
                  <a:gd name="T5" fmla="*/ 71 h 192"/>
                  <a:gd name="T6" fmla="*/ 0 w 372"/>
                  <a:gd name="T7" fmla="*/ 73 h 192"/>
                  <a:gd name="T8" fmla="*/ 3 w 372"/>
                  <a:gd name="T9" fmla="*/ 71 h 192"/>
                  <a:gd name="T10" fmla="*/ 5 w 372"/>
                  <a:gd name="T11" fmla="*/ 71 h 192"/>
                  <a:gd name="T12" fmla="*/ 5 w 372"/>
                  <a:gd name="T13" fmla="*/ 59 h 192"/>
                  <a:gd name="T14" fmla="*/ 8 w 372"/>
                  <a:gd name="T15" fmla="*/ 54 h 192"/>
                  <a:gd name="T16" fmla="*/ 21 w 372"/>
                  <a:gd name="T17" fmla="*/ 57 h 192"/>
                  <a:gd name="T18" fmla="*/ 18 w 372"/>
                  <a:gd name="T19" fmla="*/ 51 h 192"/>
                  <a:gd name="T20" fmla="*/ 29 w 372"/>
                  <a:gd name="T21" fmla="*/ 48 h 192"/>
                  <a:gd name="T22" fmla="*/ 27 w 372"/>
                  <a:gd name="T23" fmla="*/ 43 h 192"/>
                  <a:gd name="T24" fmla="*/ 29 w 372"/>
                  <a:gd name="T25" fmla="*/ 39 h 192"/>
                  <a:gd name="T26" fmla="*/ 32 w 372"/>
                  <a:gd name="T27" fmla="*/ 37 h 192"/>
                  <a:gd name="T28" fmla="*/ 37 w 372"/>
                  <a:gd name="T29" fmla="*/ 39 h 192"/>
                  <a:gd name="T30" fmla="*/ 37 w 372"/>
                  <a:gd name="T31" fmla="*/ 34 h 192"/>
                  <a:gd name="T32" fmla="*/ 50 w 372"/>
                  <a:gd name="T33" fmla="*/ 39 h 192"/>
                  <a:gd name="T34" fmla="*/ 56 w 372"/>
                  <a:gd name="T35" fmla="*/ 32 h 192"/>
                  <a:gd name="T36" fmla="*/ 58 w 372"/>
                  <a:gd name="T37" fmla="*/ 37 h 192"/>
                  <a:gd name="T38" fmla="*/ 66 w 372"/>
                  <a:gd name="T39" fmla="*/ 28 h 192"/>
                  <a:gd name="T40" fmla="*/ 69 w 372"/>
                  <a:gd name="T41" fmla="*/ 30 h 192"/>
                  <a:gd name="T42" fmla="*/ 74 w 372"/>
                  <a:gd name="T43" fmla="*/ 32 h 192"/>
                  <a:gd name="T44" fmla="*/ 84 w 372"/>
                  <a:gd name="T45" fmla="*/ 16 h 192"/>
                  <a:gd name="T46" fmla="*/ 82 w 372"/>
                  <a:gd name="T47" fmla="*/ 14 h 192"/>
                  <a:gd name="T48" fmla="*/ 95 w 372"/>
                  <a:gd name="T49" fmla="*/ 9 h 192"/>
                  <a:gd name="T50" fmla="*/ 95 w 372"/>
                  <a:gd name="T51" fmla="*/ 2 h 192"/>
                  <a:gd name="T52" fmla="*/ 103 w 372"/>
                  <a:gd name="T53" fmla="*/ 0 h 192"/>
                  <a:gd name="T54" fmla="*/ 108 w 372"/>
                  <a:gd name="T55" fmla="*/ 7 h 192"/>
                  <a:gd name="T56" fmla="*/ 122 w 372"/>
                  <a:gd name="T57" fmla="*/ 12 h 192"/>
                  <a:gd name="T58" fmla="*/ 137 w 372"/>
                  <a:gd name="T59" fmla="*/ 7 h 192"/>
                  <a:gd name="T60" fmla="*/ 145 w 372"/>
                  <a:gd name="T61" fmla="*/ 14 h 192"/>
                  <a:gd name="T62" fmla="*/ 151 w 372"/>
                  <a:gd name="T63" fmla="*/ 25 h 192"/>
                  <a:gd name="T64" fmla="*/ 164 w 372"/>
                  <a:gd name="T65" fmla="*/ 32 h 192"/>
                  <a:gd name="T66" fmla="*/ 140 w 372"/>
                  <a:gd name="T67" fmla="*/ 54 h 192"/>
                  <a:gd name="T68" fmla="*/ 129 w 372"/>
                  <a:gd name="T69" fmla="*/ 59 h 19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72"/>
                  <a:gd name="T106" fmla="*/ 0 h 192"/>
                  <a:gd name="T107" fmla="*/ 372 w 372"/>
                  <a:gd name="T108" fmla="*/ 192 h 19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72" h="192">
                    <a:moveTo>
                      <a:pt x="294" y="156"/>
                    </a:moveTo>
                    <a:lnTo>
                      <a:pt x="72" y="174"/>
                    </a:lnTo>
                    <a:lnTo>
                      <a:pt x="72" y="186"/>
                    </a:lnTo>
                    <a:lnTo>
                      <a:pt x="0" y="192"/>
                    </a:lnTo>
                    <a:lnTo>
                      <a:pt x="6" y="186"/>
                    </a:lnTo>
                    <a:lnTo>
                      <a:pt x="12" y="186"/>
                    </a:lnTo>
                    <a:lnTo>
                      <a:pt x="12" y="156"/>
                    </a:lnTo>
                    <a:lnTo>
                      <a:pt x="18" y="144"/>
                    </a:lnTo>
                    <a:lnTo>
                      <a:pt x="48" y="150"/>
                    </a:lnTo>
                    <a:lnTo>
                      <a:pt x="42" y="132"/>
                    </a:lnTo>
                    <a:lnTo>
                      <a:pt x="66" y="126"/>
                    </a:lnTo>
                    <a:lnTo>
                      <a:pt x="60" y="114"/>
                    </a:lnTo>
                    <a:lnTo>
                      <a:pt x="66" y="102"/>
                    </a:lnTo>
                    <a:lnTo>
                      <a:pt x="72" y="96"/>
                    </a:lnTo>
                    <a:lnTo>
                      <a:pt x="84" y="102"/>
                    </a:lnTo>
                    <a:lnTo>
                      <a:pt x="84" y="90"/>
                    </a:lnTo>
                    <a:lnTo>
                      <a:pt x="114" y="102"/>
                    </a:lnTo>
                    <a:lnTo>
                      <a:pt x="126" y="84"/>
                    </a:lnTo>
                    <a:lnTo>
                      <a:pt x="132" y="96"/>
                    </a:lnTo>
                    <a:lnTo>
                      <a:pt x="150" y="72"/>
                    </a:lnTo>
                    <a:lnTo>
                      <a:pt x="156" y="78"/>
                    </a:lnTo>
                    <a:lnTo>
                      <a:pt x="168" y="84"/>
                    </a:lnTo>
                    <a:lnTo>
                      <a:pt x="192" y="42"/>
                    </a:lnTo>
                    <a:lnTo>
                      <a:pt x="186" y="36"/>
                    </a:lnTo>
                    <a:lnTo>
                      <a:pt x="216" y="24"/>
                    </a:lnTo>
                    <a:lnTo>
                      <a:pt x="216" y="6"/>
                    </a:lnTo>
                    <a:lnTo>
                      <a:pt x="234" y="0"/>
                    </a:lnTo>
                    <a:lnTo>
                      <a:pt x="246" y="18"/>
                    </a:lnTo>
                    <a:lnTo>
                      <a:pt x="276" y="30"/>
                    </a:lnTo>
                    <a:lnTo>
                      <a:pt x="312" y="18"/>
                    </a:lnTo>
                    <a:lnTo>
                      <a:pt x="330" y="36"/>
                    </a:lnTo>
                    <a:lnTo>
                      <a:pt x="342" y="66"/>
                    </a:lnTo>
                    <a:lnTo>
                      <a:pt x="372" y="84"/>
                    </a:lnTo>
                    <a:lnTo>
                      <a:pt x="318" y="144"/>
                    </a:lnTo>
                    <a:lnTo>
                      <a:pt x="294" y="156"/>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176" name="Freeform 55"/>
              <p:cNvSpPr>
                <a:spLocks noChangeAspect="1"/>
              </p:cNvSpPr>
              <p:nvPr/>
            </p:nvSpPr>
            <p:spPr bwMode="auto">
              <a:xfrm>
                <a:off x="1787" y="1486"/>
                <a:ext cx="283" cy="139"/>
              </a:xfrm>
              <a:custGeom>
                <a:avLst/>
                <a:gdLst>
                  <a:gd name="T0" fmla="*/ 129 w 372"/>
                  <a:gd name="T1" fmla="*/ 59 h 192"/>
                  <a:gd name="T2" fmla="*/ 32 w 372"/>
                  <a:gd name="T3" fmla="*/ 66 h 192"/>
                  <a:gd name="T4" fmla="*/ 32 w 372"/>
                  <a:gd name="T5" fmla="*/ 71 h 192"/>
                  <a:gd name="T6" fmla="*/ 0 w 372"/>
                  <a:gd name="T7" fmla="*/ 73 h 192"/>
                  <a:gd name="T8" fmla="*/ 3 w 372"/>
                  <a:gd name="T9" fmla="*/ 71 h 192"/>
                  <a:gd name="T10" fmla="*/ 5 w 372"/>
                  <a:gd name="T11" fmla="*/ 71 h 192"/>
                  <a:gd name="T12" fmla="*/ 5 w 372"/>
                  <a:gd name="T13" fmla="*/ 59 h 192"/>
                  <a:gd name="T14" fmla="*/ 8 w 372"/>
                  <a:gd name="T15" fmla="*/ 54 h 192"/>
                  <a:gd name="T16" fmla="*/ 21 w 372"/>
                  <a:gd name="T17" fmla="*/ 57 h 192"/>
                  <a:gd name="T18" fmla="*/ 18 w 372"/>
                  <a:gd name="T19" fmla="*/ 51 h 192"/>
                  <a:gd name="T20" fmla="*/ 29 w 372"/>
                  <a:gd name="T21" fmla="*/ 48 h 192"/>
                  <a:gd name="T22" fmla="*/ 27 w 372"/>
                  <a:gd name="T23" fmla="*/ 43 h 192"/>
                  <a:gd name="T24" fmla="*/ 29 w 372"/>
                  <a:gd name="T25" fmla="*/ 39 h 192"/>
                  <a:gd name="T26" fmla="*/ 32 w 372"/>
                  <a:gd name="T27" fmla="*/ 37 h 192"/>
                  <a:gd name="T28" fmla="*/ 37 w 372"/>
                  <a:gd name="T29" fmla="*/ 39 h 192"/>
                  <a:gd name="T30" fmla="*/ 37 w 372"/>
                  <a:gd name="T31" fmla="*/ 34 h 192"/>
                  <a:gd name="T32" fmla="*/ 50 w 372"/>
                  <a:gd name="T33" fmla="*/ 39 h 192"/>
                  <a:gd name="T34" fmla="*/ 56 w 372"/>
                  <a:gd name="T35" fmla="*/ 32 h 192"/>
                  <a:gd name="T36" fmla="*/ 58 w 372"/>
                  <a:gd name="T37" fmla="*/ 37 h 192"/>
                  <a:gd name="T38" fmla="*/ 66 w 372"/>
                  <a:gd name="T39" fmla="*/ 28 h 192"/>
                  <a:gd name="T40" fmla="*/ 69 w 372"/>
                  <a:gd name="T41" fmla="*/ 30 h 192"/>
                  <a:gd name="T42" fmla="*/ 74 w 372"/>
                  <a:gd name="T43" fmla="*/ 32 h 192"/>
                  <a:gd name="T44" fmla="*/ 84 w 372"/>
                  <a:gd name="T45" fmla="*/ 16 h 192"/>
                  <a:gd name="T46" fmla="*/ 82 w 372"/>
                  <a:gd name="T47" fmla="*/ 14 h 192"/>
                  <a:gd name="T48" fmla="*/ 95 w 372"/>
                  <a:gd name="T49" fmla="*/ 9 h 192"/>
                  <a:gd name="T50" fmla="*/ 95 w 372"/>
                  <a:gd name="T51" fmla="*/ 2 h 192"/>
                  <a:gd name="T52" fmla="*/ 103 w 372"/>
                  <a:gd name="T53" fmla="*/ 0 h 192"/>
                  <a:gd name="T54" fmla="*/ 108 w 372"/>
                  <a:gd name="T55" fmla="*/ 7 h 192"/>
                  <a:gd name="T56" fmla="*/ 122 w 372"/>
                  <a:gd name="T57" fmla="*/ 12 h 192"/>
                  <a:gd name="T58" fmla="*/ 137 w 372"/>
                  <a:gd name="T59" fmla="*/ 7 h 192"/>
                  <a:gd name="T60" fmla="*/ 145 w 372"/>
                  <a:gd name="T61" fmla="*/ 14 h 192"/>
                  <a:gd name="T62" fmla="*/ 151 w 372"/>
                  <a:gd name="T63" fmla="*/ 25 h 192"/>
                  <a:gd name="T64" fmla="*/ 164 w 372"/>
                  <a:gd name="T65" fmla="*/ 32 h 192"/>
                  <a:gd name="T66" fmla="*/ 140 w 372"/>
                  <a:gd name="T67" fmla="*/ 54 h 192"/>
                  <a:gd name="T68" fmla="*/ 129 w 372"/>
                  <a:gd name="T69" fmla="*/ 59 h 192"/>
                  <a:gd name="T70" fmla="*/ 129 w 372"/>
                  <a:gd name="T71" fmla="*/ 62 h 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72"/>
                  <a:gd name="T109" fmla="*/ 0 h 192"/>
                  <a:gd name="T110" fmla="*/ 372 w 372"/>
                  <a:gd name="T111" fmla="*/ 192 h 192"/>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72" h="192">
                    <a:moveTo>
                      <a:pt x="294" y="156"/>
                    </a:moveTo>
                    <a:lnTo>
                      <a:pt x="72" y="174"/>
                    </a:lnTo>
                    <a:lnTo>
                      <a:pt x="72" y="186"/>
                    </a:lnTo>
                    <a:lnTo>
                      <a:pt x="0" y="192"/>
                    </a:lnTo>
                    <a:lnTo>
                      <a:pt x="6" y="186"/>
                    </a:lnTo>
                    <a:lnTo>
                      <a:pt x="12" y="186"/>
                    </a:lnTo>
                    <a:lnTo>
                      <a:pt x="12" y="156"/>
                    </a:lnTo>
                    <a:lnTo>
                      <a:pt x="18" y="144"/>
                    </a:lnTo>
                    <a:lnTo>
                      <a:pt x="48" y="150"/>
                    </a:lnTo>
                    <a:lnTo>
                      <a:pt x="42" y="132"/>
                    </a:lnTo>
                    <a:lnTo>
                      <a:pt x="66" y="126"/>
                    </a:lnTo>
                    <a:lnTo>
                      <a:pt x="60" y="114"/>
                    </a:lnTo>
                    <a:lnTo>
                      <a:pt x="66" y="102"/>
                    </a:lnTo>
                    <a:lnTo>
                      <a:pt x="72" y="96"/>
                    </a:lnTo>
                    <a:lnTo>
                      <a:pt x="84" y="102"/>
                    </a:lnTo>
                    <a:lnTo>
                      <a:pt x="84" y="90"/>
                    </a:lnTo>
                    <a:lnTo>
                      <a:pt x="114" y="102"/>
                    </a:lnTo>
                    <a:lnTo>
                      <a:pt x="126" y="84"/>
                    </a:lnTo>
                    <a:lnTo>
                      <a:pt x="132" y="96"/>
                    </a:lnTo>
                    <a:lnTo>
                      <a:pt x="150" y="72"/>
                    </a:lnTo>
                    <a:lnTo>
                      <a:pt x="156" y="78"/>
                    </a:lnTo>
                    <a:lnTo>
                      <a:pt x="168" y="84"/>
                    </a:lnTo>
                    <a:lnTo>
                      <a:pt x="192" y="42"/>
                    </a:lnTo>
                    <a:lnTo>
                      <a:pt x="186" y="36"/>
                    </a:lnTo>
                    <a:lnTo>
                      <a:pt x="216" y="24"/>
                    </a:lnTo>
                    <a:lnTo>
                      <a:pt x="216" y="6"/>
                    </a:lnTo>
                    <a:lnTo>
                      <a:pt x="234" y="0"/>
                    </a:lnTo>
                    <a:lnTo>
                      <a:pt x="246" y="18"/>
                    </a:lnTo>
                    <a:lnTo>
                      <a:pt x="276" y="30"/>
                    </a:lnTo>
                    <a:lnTo>
                      <a:pt x="312" y="18"/>
                    </a:lnTo>
                    <a:lnTo>
                      <a:pt x="330" y="36"/>
                    </a:lnTo>
                    <a:lnTo>
                      <a:pt x="342" y="66"/>
                    </a:lnTo>
                    <a:lnTo>
                      <a:pt x="372" y="84"/>
                    </a:lnTo>
                    <a:lnTo>
                      <a:pt x="318" y="144"/>
                    </a:lnTo>
                    <a:lnTo>
                      <a:pt x="294" y="156"/>
                    </a:lnTo>
                    <a:lnTo>
                      <a:pt x="294" y="16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77" name="Freeform 56"/>
              <p:cNvSpPr>
                <a:spLocks noChangeAspect="1"/>
              </p:cNvSpPr>
              <p:nvPr/>
            </p:nvSpPr>
            <p:spPr bwMode="auto">
              <a:xfrm>
                <a:off x="1608" y="1794"/>
                <a:ext cx="220" cy="177"/>
              </a:xfrm>
              <a:custGeom>
                <a:avLst/>
                <a:gdLst>
                  <a:gd name="T0" fmla="*/ 115 w 288"/>
                  <a:gd name="T1" fmla="*/ 65 h 246"/>
                  <a:gd name="T2" fmla="*/ 96 w 288"/>
                  <a:gd name="T3" fmla="*/ 60 h 246"/>
                  <a:gd name="T4" fmla="*/ 91 w 288"/>
                  <a:gd name="T5" fmla="*/ 65 h 246"/>
                  <a:gd name="T6" fmla="*/ 102 w 288"/>
                  <a:gd name="T7" fmla="*/ 68 h 246"/>
                  <a:gd name="T8" fmla="*/ 110 w 288"/>
                  <a:gd name="T9" fmla="*/ 65 h 246"/>
                  <a:gd name="T10" fmla="*/ 107 w 288"/>
                  <a:gd name="T11" fmla="*/ 69 h 246"/>
                  <a:gd name="T12" fmla="*/ 112 w 288"/>
                  <a:gd name="T13" fmla="*/ 71 h 246"/>
                  <a:gd name="T14" fmla="*/ 115 w 288"/>
                  <a:gd name="T15" fmla="*/ 68 h 246"/>
                  <a:gd name="T16" fmla="*/ 123 w 288"/>
                  <a:gd name="T17" fmla="*/ 65 h 246"/>
                  <a:gd name="T18" fmla="*/ 123 w 288"/>
                  <a:gd name="T19" fmla="*/ 69 h 246"/>
                  <a:gd name="T20" fmla="*/ 112 w 288"/>
                  <a:gd name="T21" fmla="*/ 78 h 246"/>
                  <a:gd name="T22" fmla="*/ 115 w 288"/>
                  <a:gd name="T23" fmla="*/ 83 h 246"/>
                  <a:gd name="T24" fmla="*/ 128 w 288"/>
                  <a:gd name="T25" fmla="*/ 87 h 246"/>
                  <a:gd name="T26" fmla="*/ 125 w 288"/>
                  <a:gd name="T27" fmla="*/ 91 h 246"/>
                  <a:gd name="T28" fmla="*/ 123 w 288"/>
                  <a:gd name="T29" fmla="*/ 89 h 246"/>
                  <a:gd name="T30" fmla="*/ 120 w 288"/>
                  <a:gd name="T31" fmla="*/ 91 h 246"/>
                  <a:gd name="T32" fmla="*/ 118 w 288"/>
                  <a:gd name="T33" fmla="*/ 85 h 246"/>
                  <a:gd name="T34" fmla="*/ 102 w 288"/>
                  <a:gd name="T35" fmla="*/ 81 h 246"/>
                  <a:gd name="T36" fmla="*/ 105 w 288"/>
                  <a:gd name="T37" fmla="*/ 87 h 246"/>
                  <a:gd name="T38" fmla="*/ 99 w 288"/>
                  <a:gd name="T39" fmla="*/ 89 h 246"/>
                  <a:gd name="T40" fmla="*/ 96 w 288"/>
                  <a:gd name="T41" fmla="*/ 85 h 246"/>
                  <a:gd name="T42" fmla="*/ 93 w 288"/>
                  <a:gd name="T43" fmla="*/ 87 h 246"/>
                  <a:gd name="T44" fmla="*/ 91 w 288"/>
                  <a:gd name="T45" fmla="*/ 85 h 246"/>
                  <a:gd name="T46" fmla="*/ 88 w 288"/>
                  <a:gd name="T47" fmla="*/ 89 h 246"/>
                  <a:gd name="T48" fmla="*/ 82 w 288"/>
                  <a:gd name="T49" fmla="*/ 91 h 246"/>
                  <a:gd name="T50" fmla="*/ 78 w 288"/>
                  <a:gd name="T51" fmla="*/ 89 h 246"/>
                  <a:gd name="T52" fmla="*/ 73 w 288"/>
                  <a:gd name="T53" fmla="*/ 83 h 246"/>
                  <a:gd name="T54" fmla="*/ 64 w 288"/>
                  <a:gd name="T55" fmla="*/ 81 h 246"/>
                  <a:gd name="T56" fmla="*/ 64 w 288"/>
                  <a:gd name="T57" fmla="*/ 76 h 246"/>
                  <a:gd name="T58" fmla="*/ 56 w 288"/>
                  <a:gd name="T59" fmla="*/ 76 h 246"/>
                  <a:gd name="T60" fmla="*/ 56 w 288"/>
                  <a:gd name="T61" fmla="*/ 73 h 246"/>
                  <a:gd name="T62" fmla="*/ 48 w 288"/>
                  <a:gd name="T63" fmla="*/ 76 h 246"/>
                  <a:gd name="T64" fmla="*/ 53 w 288"/>
                  <a:gd name="T65" fmla="*/ 81 h 246"/>
                  <a:gd name="T66" fmla="*/ 46 w 288"/>
                  <a:gd name="T67" fmla="*/ 83 h 246"/>
                  <a:gd name="T68" fmla="*/ 24 w 288"/>
                  <a:gd name="T69" fmla="*/ 76 h 246"/>
                  <a:gd name="T70" fmla="*/ 8 w 288"/>
                  <a:gd name="T71" fmla="*/ 78 h 246"/>
                  <a:gd name="T72" fmla="*/ 5 w 288"/>
                  <a:gd name="T73" fmla="*/ 76 h 246"/>
                  <a:gd name="T74" fmla="*/ 11 w 288"/>
                  <a:gd name="T75" fmla="*/ 71 h 246"/>
                  <a:gd name="T76" fmla="*/ 11 w 288"/>
                  <a:gd name="T77" fmla="*/ 58 h 246"/>
                  <a:gd name="T78" fmla="*/ 16 w 288"/>
                  <a:gd name="T79" fmla="*/ 47 h 246"/>
                  <a:gd name="T80" fmla="*/ 3 w 288"/>
                  <a:gd name="T81" fmla="*/ 24 h 246"/>
                  <a:gd name="T82" fmla="*/ 0 w 288"/>
                  <a:gd name="T83" fmla="*/ 0 h 246"/>
                  <a:gd name="T84" fmla="*/ 73 w 288"/>
                  <a:gd name="T85" fmla="*/ 0 h 246"/>
                  <a:gd name="T86" fmla="*/ 73 w 288"/>
                  <a:gd name="T87" fmla="*/ 9 h 246"/>
                  <a:gd name="T88" fmla="*/ 75 w 288"/>
                  <a:gd name="T89" fmla="*/ 6 h 246"/>
                  <a:gd name="T90" fmla="*/ 73 w 288"/>
                  <a:gd name="T91" fmla="*/ 12 h 246"/>
                  <a:gd name="T92" fmla="*/ 78 w 288"/>
                  <a:gd name="T93" fmla="*/ 14 h 246"/>
                  <a:gd name="T94" fmla="*/ 73 w 288"/>
                  <a:gd name="T95" fmla="*/ 18 h 246"/>
                  <a:gd name="T96" fmla="*/ 75 w 288"/>
                  <a:gd name="T97" fmla="*/ 18 h 246"/>
                  <a:gd name="T98" fmla="*/ 64 w 288"/>
                  <a:gd name="T99" fmla="*/ 31 h 246"/>
                  <a:gd name="T100" fmla="*/ 61 w 288"/>
                  <a:gd name="T101" fmla="*/ 47 h 246"/>
                  <a:gd name="T102" fmla="*/ 107 w 288"/>
                  <a:gd name="T103" fmla="*/ 45 h 246"/>
                  <a:gd name="T104" fmla="*/ 107 w 288"/>
                  <a:gd name="T105" fmla="*/ 54 h 246"/>
                  <a:gd name="T106" fmla="*/ 112 w 288"/>
                  <a:gd name="T107" fmla="*/ 63 h 246"/>
                  <a:gd name="T108" fmla="*/ 115 w 288"/>
                  <a:gd name="T109" fmla="*/ 65 h 24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88"/>
                  <a:gd name="T166" fmla="*/ 0 h 246"/>
                  <a:gd name="T167" fmla="*/ 288 w 288"/>
                  <a:gd name="T168" fmla="*/ 246 h 24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88" h="246">
                    <a:moveTo>
                      <a:pt x="258" y="174"/>
                    </a:moveTo>
                    <a:lnTo>
                      <a:pt x="216" y="162"/>
                    </a:lnTo>
                    <a:lnTo>
                      <a:pt x="204" y="174"/>
                    </a:lnTo>
                    <a:lnTo>
                      <a:pt x="228" y="180"/>
                    </a:lnTo>
                    <a:lnTo>
                      <a:pt x="246" y="174"/>
                    </a:lnTo>
                    <a:lnTo>
                      <a:pt x="240" y="186"/>
                    </a:lnTo>
                    <a:lnTo>
                      <a:pt x="252" y="192"/>
                    </a:lnTo>
                    <a:lnTo>
                      <a:pt x="258" y="180"/>
                    </a:lnTo>
                    <a:lnTo>
                      <a:pt x="276" y="174"/>
                    </a:lnTo>
                    <a:lnTo>
                      <a:pt x="276" y="186"/>
                    </a:lnTo>
                    <a:lnTo>
                      <a:pt x="252" y="210"/>
                    </a:lnTo>
                    <a:lnTo>
                      <a:pt x="258" y="222"/>
                    </a:lnTo>
                    <a:lnTo>
                      <a:pt x="288" y="234"/>
                    </a:lnTo>
                    <a:lnTo>
                      <a:pt x="282" y="246"/>
                    </a:lnTo>
                    <a:lnTo>
                      <a:pt x="276" y="240"/>
                    </a:lnTo>
                    <a:lnTo>
                      <a:pt x="270" y="246"/>
                    </a:lnTo>
                    <a:lnTo>
                      <a:pt x="264" y="228"/>
                    </a:lnTo>
                    <a:lnTo>
                      <a:pt x="228" y="216"/>
                    </a:lnTo>
                    <a:lnTo>
                      <a:pt x="234" y="234"/>
                    </a:lnTo>
                    <a:lnTo>
                      <a:pt x="222" y="240"/>
                    </a:lnTo>
                    <a:lnTo>
                      <a:pt x="216" y="228"/>
                    </a:lnTo>
                    <a:lnTo>
                      <a:pt x="210" y="234"/>
                    </a:lnTo>
                    <a:lnTo>
                      <a:pt x="204" y="228"/>
                    </a:lnTo>
                    <a:lnTo>
                      <a:pt x="198" y="240"/>
                    </a:lnTo>
                    <a:lnTo>
                      <a:pt x="186" y="246"/>
                    </a:lnTo>
                    <a:lnTo>
                      <a:pt x="174" y="240"/>
                    </a:lnTo>
                    <a:lnTo>
                      <a:pt x="162" y="222"/>
                    </a:lnTo>
                    <a:lnTo>
                      <a:pt x="144" y="216"/>
                    </a:lnTo>
                    <a:lnTo>
                      <a:pt x="144" y="204"/>
                    </a:lnTo>
                    <a:lnTo>
                      <a:pt x="126" y="204"/>
                    </a:lnTo>
                    <a:lnTo>
                      <a:pt x="126" y="198"/>
                    </a:lnTo>
                    <a:lnTo>
                      <a:pt x="108" y="204"/>
                    </a:lnTo>
                    <a:lnTo>
                      <a:pt x="120" y="216"/>
                    </a:lnTo>
                    <a:lnTo>
                      <a:pt x="102" y="222"/>
                    </a:lnTo>
                    <a:lnTo>
                      <a:pt x="54" y="204"/>
                    </a:lnTo>
                    <a:lnTo>
                      <a:pt x="18" y="210"/>
                    </a:lnTo>
                    <a:lnTo>
                      <a:pt x="12" y="204"/>
                    </a:lnTo>
                    <a:lnTo>
                      <a:pt x="24" y="192"/>
                    </a:lnTo>
                    <a:lnTo>
                      <a:pt x="24" y="156"/>
                    </a:lnTo>
                    <a:lnTo>
                      <a:pt x="36" y="126"/>
                    </a:lnTo>
                    <a:lnTo>
                      <a:pt x="6" y="66"/>
                    </a:lnTo>
                    <a:lnTo>
                      <a:pt x="0" y="0"/>
                    </a:lnTo>
                    <a:lnTo>
                      <a:pt x="162" y="0"/>
                    </a:lnTo>
                    <a:lnTo>
                      <a:pt x="162" y="24"/>
                    </a:lnTo>
                    <a:lnTo>
                      <a:pt x="168" y="18"/>
                    </a:lnTo>
                    <a:lnTo>
                      <a:pt x="162" y="30"/>
                    </a:lnTo>
                    <a:lnTo>
                      <a:pt x="174" y="36"/>
                    </a:lnTo>
                    <a:lnTo>
                      <a:pt x="162" y="48"/>
                    </a:lnTo>
                    <a:lnTo>
                      <a:pt x="168" y="48"/>
                    </a:lnTo>
                    <a:lnTo>
                      <a:pt x="144" y="84"/>
                    </a:lnTo>
                    <a:lnTo>
                      <a:pt x="138" y="126"/>
                    </a:lnTo>
                    <a:lnTo>
                      <a:pt x="240" y="120"/>
                    </a:lnTo>
                    <a:lnTo>
                      <a:pt x="240" y="144"/>
                    </a:lnTo>
                    <a:lnTo>
                      <a:pt x="252" y="168"/>
                    </a:lnTo>
                    <a:lnTo>
                      <a:pt x="258" y="174"/>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178" name="Freeform 57"/>
              <p:cNvSpPr>
                <a:spLocks noChangeAspect="1"/>
              </p:cNvSpPr>
              <p:nvPr/>
            </p:nvSpPr>
            <p:spPr bwMode="auto">
              <a:xfrm>
                <a:off x="1608" y="1794"/>
                <a:ext cx="220" cy="177"/>
              </a:xfrm>
              <a:custGeom>
                <a:avLst/>
                <a:gdLst>
                  <a:gd name="T0" fmla="*/ 115 w 288"/>
                  <a:gd name="T1" fmla="*/ 65 h 246"/>
                  <a:gd name="T2" fmla="*/ 96 w 288"/>
                  <a:gd name="T3" fmla="*/ 60 h 246"/>
                  <a:gd name="T4" fmla="*/ 91 w 288"/>
                  <a:gd name="T5" fmla="*/ 65 h 246"/>
                  <a:gd name="T6" fmla="*/ 102 w 288"/>
                  <a:gd name="T7" fmla="*/ 68 h 246"/>
                  <a:gd name="T8" fmla="*/ 110 w 288"/>
                  <a:gd name="T9" fmla="*/ 65 h 246"/>
                  <a:gd name="T10" fmla="*/ 107 w 288"/>
                  <a:gd name="T11" fmla="*/ 69 h 246"/>
                  <a:gd name="T12" fmla="*/ 112 w 288"/>
                  <a:gd name="T13" fmla="*/ 71 h 246"/>
                  <a:gd name="T14" fmla="*/ 115 w 288"/>
                  <a:gd name="T15" fmla="*/ 68 h 246"/>
                  <a:gd name="T16" fmla="*/ 123 w 288"/>
                  <a:gd name="T17" fmla="*/ 65 h 246"/>
                  <a:gd name="T18" fmla="*/ 123 w 288"/>
                  <a:gd name="T19" fmla="*/ 69 h 246"/>
                  <a:gd name="T20" fmla="*/ 112 w 288"/>
                  <a:gd name="T21" fmla="*/ 78 h 246"/>
                  <a:gd name="T22" fmla="*/ 115 w 288"/>
                  <a:gd name="T23" fmla="*/ 83 h 246"/>
                  <a:gd name="T24" fmla="*/ 128 w 288"/>
                  <a:gd name="T25" fmla="*/ 87 h 246"/>
                  <a:gd name="T26" fmla="*/ 125 w 288"/>
                  <a:gd name="T27" fmla="*/ 91 h 246"/>
                  <a:gd name="T28" fmla="*/ 123 w 288"/>
                  <a:gd name="T29" fmla="*/ 89 h 246"/>
                  <a:gd name="T30" fmla="*/ 120 w 288"/>
                  <a:gd name="T31" fmla="*/ 91 h 246"/>
                  <a:gd name="T32" fmla="*/ 118 w 288"/>
                  <a:gd name="T33" fmla="*/ 85 h 246"/>
                  <a:gd name="T34" fmla="*/ 102 w 288"/>
                  <a:gd name="T35" fmla="*/ 81 h 246"/>
                  <a:gd name="T36" fmla="*/ 105 w 288"/>
                  <a:gd name="T37" fmla="*/ 87 h 246"/>
                  <a:gd name="T38" fmla="*/ 99 w 288"/>
                  <a:gd name="T39" fmla="*/ 89 h 246"/>
                  <a:gd name="T40" fmla="*/ 96 w 288"/>
                  <a:gd name="T41" fmla="*/ 85 h 246"/>
                  <a:gd name="T42" fmla="*/ 93 w 288"/>
                  <a:gd name="T43" fmla="*/ 87 h 246"/>
                  <a:gd name="T44" fmla="*/ 91 w 288"/>
                  <a:gd name="T45" fmla="*/ 85 h 246"/>
                  <a:gd name="T46" fmla="*/ 88 w 288"/>
                  <a:gd name="T47" fmla="*/ 89 h 246"/>
                  <a:gd name="T48" fmla="*/ 82 w 288"/>
                  <a:gd name="T49" fmla="*/ 91 h 246"/>
                  <a:gd name="T50" fmla="*/ 78 w 288"/>
                  <a:gd name="T51" fmla="*/ 89 h 246"/>
                  <a:gd name="T52" fmla="*/ 73 w 288"/>
                  <a:gd name="T53" fmla="*/ 83 h 246"/>
                  <a:gd name="T54" fmla="*/ 64 w 288"/>
                  <a:gd name="T55" fmla="*/ 81 h 246"/>
                  <a:gd name="T56" fmla="*/ 64 w 288"/>
                  <a:gd name="T57" fmla="*/ 76 h 246"/>
                  <a:gd name="T58" fmla="*/ 56 w 288"/>
                  <a:gd name="T59" fmla="*/ 76 h 246"/>
                  <a:gd name="T60" fmla="*/ 56 w 288"/>
                  <a:gd name="T61" fmla="*/ 73 h 246"/>
                  <a:gd name="T62" fmla="*/ 48 w 288"/>
                  <a:gd name="T63" fmla="*/ 76 h 246"/>
                  <a:gd name="T64" fmla="*/ 53 w 288"/>
                  <a:gd name="T65" fmla="*/ 81 h 246"/>
                  <a:gd name="T66" fmla="*/ 46 w 288"/>
                  <a:gd name="T67" fmla="*/ 83 h 246"/>
                  <a:gd name="T68" fmla="*/ 24 w 288"/>
                  <a:gd name="T69" fmla="*/ 76 h 246"/>
                  <a:gd name="T70" fmla="*/ 8 w 288"/>
                  <a:gd name="T71" fmla="*/ 78 h 246"/>
                  <a:gd name="T72" fmla="*/ 5 w 288"/>
                  <a:gd name="T73" fmla="*/ 76 h 246"/>
                  <a:gd name="T74" fmla="*/ 11 w 288"/>
                  <a:gd name="T75" fmla="*/ 71 h 246"/>
                  <a:gd name="T76" fmla="*/ 11 w 288"/>
                  <a:gd name="T77" fmla="*/ 58 h 246"/>
                  <a:gd name="T78" fmla="*/ 16 w 288"/>
                  <a:gd name="T79" fmla="*/ 47 h 246"/>
                  <a:gd name="T80" fmla="*/ 3 w 288"/>
                  <a:gd name="T81" fmla="*/ 24 h 246"/>
                  <a:gd name="T82" fmla="*/ 0 w 288"/>
                  <a:gd name="T83" fmla="*/ 0 h 246"/>
                  <a:gd name="T84" fmla="*/ 73 w 288"/>
                  <a:gd name="T85" fmla="*/ 0 h 246"/>
                  <a:gd name="T86" fmla="*/ 73 w 288"/>
                  <a:gd name="T87" fmla="*/ 9 h 246"/>
                  <a:gd name="T88" fmla="*/ 75 w 288"/>
                  <a:gd name="T89" fmla="*/ 6 h 246"/>
                  <a:gd name="T90" fmla="*/ 73 w 288"/>
                  <a:gd name="T91" fmla="*/ 12 h 246"/>
                  <a:gd name="T92" fmla="*/ 78 w 288"/>
                  <a:gd name="T93" fmla="*/ 14 h 246"/>
                  <a:gd name="T94" fmla="*/ 73 w 288"/>
                  <a:gd name="T95" fmla="*/ 18 h 246"/>
                  <a:gd name="T96" fmla="*/ 75 w 288"/>
                  <a:gd name="T97" fmla="*/ 18 h 246"/>
                  <a:gd name="T98" fmla="*/ 64 w 288"/>
                  <a:gd name="T99" fmla="*/ 31 h 246"/>
                  <a:gd name="T100" fmla="*/ 61 w 288"/>
                  <a:gd name="T101" fmla="*/ 47 h 246"/>
                  <a:gd name="T102" fmla="*/ 107 w 288"/>
                  <a:gd name="T103" fmla="*/ 45 h 246"/>
                  <a:gd name="T104" fmla="*/ 107 w 288"/>
                  <a:gd name="T105" fmla="*/ 54 h 246"/>
                  <a:gd name="T106" fmla="*/ 112 w 288"/>
                  <a:gd name="T107" fmla="*/ 63 h 246"/>
                  <a:gd name="T108" fmla="*/ 115 w 288"/>
                  <a:gd name="T109" fmla="*/ 65 h 246"/>
                  <a:gd name="T110" fmla="*/ 115 w 288"/>
                  <a:gd name="T111" fmla="*/ 68 h 24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288"/>
                  <a:gd name="T169" fmla="*/ 0 h 246"/>
                  <a:gd name="T170" fmla="*/ 288 w 288"/>
                  <a:gd name="T171" fmla="*/ 246 h 24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288" h="246">
                    <a:moveTo>
                      <a:pt x="258" y="174"/>
                    </a:moveTo>
                    <a:lnTo>
                      <a:pt x="216" y="162"/>
                    </a:lnTo>
                    <a:lnTo>
                      <a:pt x="204" y="174"/>
                    </a:lnTo>
                    <a:lnTo>
                      <a:pt x="228" y="180"/>
                    </a:lnTo>
                    <a:lnTo>
                      <a:pt x="246" y="174"/>
                    </a:lnTo>
                    <a:lnTo>
                      <a:pt x="240" y="186"/>
                    </a:lnTo>
                    <a:lnTo>
                      <a:pt x="252" y="192"/>
                    </a:lnTo>
                    <a:lnTo>
                      <a:pt x="258" y="180"/>
                    </a:lnTo>
                    <a:lnTo>
                      <a:pt x="276" y="174"/>
                    </a:lnTo>
                    <a:lnTo>
                      <a:pt x="276" y="186"/>
                    </a:lnTo>
                    <a:lnTo>
                      <a:pt x="252" y="210"/>
                    </a:lnTo>
                    <a:lnTo>
                      <a:pt x="258" y="222"/>
                    </a:lnTo>
                    <a:lnTo>
                      <a:pt x="288" y="234"/>
                    </a:lnTo>
                    <a:lnTo>
                      <a:pt x="282" y="246"/>
                    </a:lnTo>
                    <a:lnTo>
                      <a:pt x="276" y="240"/>
                    </a:lnTo>
                    <a:lnTo>
                      <a:pt x="270" y="246"/>
                    </a:lnTo>
                    <a:lnTo>
                      <a:pt x="264" y="228"/>
                    </a:lnTo>
                    <a:lnTo>
                      <a:pt x="228" y="216"/>
                    </a:lnTo>
                    <a:lnTo>
                      <a:pt x="234" y="234"/>
                    </a:lnTo>
                    <a:lnTo>
                      <a:pt x="222" y="240"/>
                    </a:lnTo>
                    <a:lnTo>
                      <a:pt x="216" y="228"/>
                    </a:lnTo>
                    <a:lnTo>
                      <a:pt x="210" y="234"/>
                    </a:lnTo>
                    <a:lnTo>
                      <a:pt x="204" y="228"/>
                    </a:lnTo>
                    <a:lnTo>
                      <a:pt x="198" y="240"/>
                    </a:lnTo>
                    <a:lnTo>
                      <a:pt x="186" y="246"/>
                    </a:lnTo>
                    <a:lnTo>
                      <a:pt x="174" y="240"/>
                    </a:lnTo>
                    <a:lnTo>
                      <a:pt x="162" y="222"/>
                    </a:lnTo>
                    <a:lnTo>
                      <a:pt x="144" y="216"/>
                    </a:lnTo>
                    <a:lnTo>
                      <a:pt x="144" y="204"/>
                    </a:lnTo>
                    <a:lnTo>
                      <a:pt x="126" y="204"/>
                    </a:lnTo>
                    <a:lnTo>
                      <a:pt x="126" y="198"/>
                    </a:lnTo>
                    <a:lnTo>
                      <a:pt x="108" y="204"/>
                    </a:lnTo>
                    <a:lnTo>
                      <a:pt x="120" y="216"/>
                    </a:lnTo>
                    <a:lnTo>
                      <a:pt x="102" y="222"/>
                    </a:lnTo>
                    <a:lnTo>
                      <a:pt x="54" y="204"/>
                    </a:lnTo>
                    <a:lnTo>
                      <a:pt x="18" y="210"/>
                    </a:lnTo>
                    <a:lnTo>
                      <a:pt x="12" y="204"/>
                    </a:lnTo>
                    <a:lnTo>
                      <a:pt x="24" y="192"/>
                    </a:lnTo>
                    <a:lnTo>
                      <a:pt x="24" y="156"/>
                    </a:lnTo>
                    <a:lnTo>
                      <a:pt x="36" y="126"/>
                    </a:lnTo>
                    <a:lnTo>
                      <a:pt x="6" y="66"/>
                    </a:lnTo>
                    <a:lnTo>
                      <a:pt x="0" y="0"/>
                    </a:lnTo>
                    <a:lnTo>
                      <a:pt x="162" y="0"/>
                    </a:lnTo>
                    <a:lnTo>
                      <a:pt x="162" y="24"/>
                    </a:lnTo>
                    <a:lnTo>
                      <a:pt x="168" y="18"/>
                    </a:lnTo>
                    <a:lnTo>
                      <a:pt x="162" y="30"/>
                    </a:lnTo>
                    <a:lnTo>
                      <a:pt x="174" y="36"/>
                    </a:lnTo>
                    <a:lnTo>
                      <a:pt x="162" y="48"/>
                    </a:lnTo>
                    <a:lnTo>
                      <a:pt x="168" y="48"/>
                    </a:lnTo>
                    <a:lnTo>
                      <a:pt x="144" y="84"/>
                    </a:lnTo>
                    <a:lnTo>
                      <a:pt x="138" y="126"/>
                    </a:lnTo>
                    <a:lnTo>
                      <a:pt x="240" y="120"/>
                    </a:lnTo>
                    <a:lnTo>
                      <a:pt x="240" y="144"/>
                    </a:lnTo>
                    <a:lnTo>
                      <a:pt x="252" y="168"/>
                    </a:lnTo>
                    <a:lnTo>
                      <a:pt x="258" y="174"/>
                    </a:lnTo>
                    <a:lnTo>
                      <a:pt x="258" y="180"/>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79" name="Freeform 58"/>
              <p:cNvSpPr>
                <a:spLocks noChangeAspect="1"/>
              </p:cNvSpPr>
              <p:nvPr/>
            </p:nvSpPr>
            <p:spPr bwMode="auto">
              <a:xfrm>
                <a:off x="2381" y="1006"/>
                <a:ext cx="142" cy="212"/>
              </a:xfrm>
              <a:custGeom>
                <a:avLst/>
                <a:gdLst>
                  <a:gd name="T0" fmla="*/ 24 w 186"/>
                  <a:gd name="T1" fmla="*/ 110 h 294"/>
                  <a:gd name="T2" fmla="*/ 21 w 186"/>
                  <a:gd name="T3" fmla="*/ 110 h 294"/>
                  <a:gd name="T4" fmla="*/ 16 w 186"/>
                  <a:gd name="T5" fmla="*/ 103 h 294"/>
                  <a:gd name="T6" fmla="*/ 0 w 186"/>
                  <a:gd name="T7" fmla="*/ 61 h 294"/>
                  <a:gd name="T8" fmla="*/ 5 w 186"/>
                  <a:gd name="T9" fmla="*/ 61 h 294"/>
                  <a:gd name="T10" fmla="*/ 5 w 186"/>
                  <a:gd name="T11" fmla="*/ 56 h 294"/>
                  <a:gd name="T12" fmla="*/ 8 w 186"/>
                  <a:gd name="T13" fmla="*/ 56 h 294"/>
                  <a:gd name="T14" fmla="*/ 5 w 186"/>
                  <a:gd name="T15" fmla="*/ 54 h 294"/>
                  <a:gd name="T16" fmla="*/ 11 w 186"/>
                  <a:gd name="T17" fmla="*/ 43 h 294"/>
                  <a:gd name="T18" fmla="*/ 11 w 186"/>
                  <a:gd name="T19" fmla="*/ 22 h 294"/>
                  <a:gd name="T20" fmla="*/ 18 w 186"/>
                  <a:gd name="T21" fmla="*/ 2 h 294"/>
                  <a:gd name="T22" fmla="*/ 21 w 186"/>
                  <a:gd name="T23" fmla="*/ 2 h 294"/>
                  <a:gd name="T24" fmla="*/ 27 w 186"/>
                  <a:gd name="T25" fmla="*/ 6 h 294"/>
                  <a:gd name="T26" fmla="*/ 40 w 186"/>
                  <a:gd name="T27" fmla="*/ 0 h 294"/>
                  <a:gd name="T28" fmla="*/ 50 w 186"/>
                  <a:gd name="T29" fmla="*/ 6 h 294"/>
                  <a:gd name="T30" fmla="*/ 61 w 186"/>
                  <a:gd name="T31" fmla="*/ 36 h 294"/>
                  <a:gd name="T32" fmla="*/ 67 w 186"/>
                  <a:gd name="T33" fmla="*/ 36 h 294"/>
                  <a:gd name="T34" fmla="*/ 69 w 186"/>
                  <a:gd name="T35" fmla="*/ 45 h 294"/>
                  <a:gd name="T36" fmla="*/ 78 w 186"/>
                  <a:gd name="T37" fmla="*/ 45 h 294"/>
                  <a:gd name="T38" fmla="*/ 80 w 186"/>
                  <a:gd name="T39" fmla="*/ 52 h 294"/>
                  <a:gd name="T40" fmla="*/ 82 w 186"/>
                  <a:gd name="T41" fmla="*/ 52 h 294"/>
                  <a:gd name="T42" fmla="*/ 80 w 186"/>
                  <a:gd name="T43" fmla="*/ 58 h 294"/>
                  <a:gd name="T44" fmla="*/ 69 w 186"/>
                  <a:gd name="T45" fmla="*/ 63 h 294"/>
                  <a:gd name="T46" fmla="*/ 67 w 186"/>
                  <a:gd name="T47" fmla="*/ 70 h 294"/>
                  <a:gd name="T48" fmla="*/ 61 w 186"/>
                  <a:gd name="T49" fmla="*/ 65 h 294"/>
                  <a:gd name="T50" fmla="*/ 59 w 186"/>
                  <a:gd name="T51" fmla="*/ 70 h 294"/>
                  <a:gd name="T52" fmla="*/ 56 w 186"/>
                  <a:gd name="T53" fmla="*/ 68 h 294"/>
                  <a:gd name="T54" fmla="*/ 56 w 186"/>
                  <a:gd name="T55" fmla="*/ 72 h 294"/>
                  <a:gd name="T56" fmla="*/ 50 w 186"/>
                  <a:gd name="T57" fmla="*/ 72 h 294"/>
                  <a:gd name="T58" fmla="*/ 53 w 186"/>
                  <a:gd name="T59" fmla="*/ 70 h 294"/>
                  <a:gd name="T60" fmla="*/ 50 w 186"/>
                  <a:gd name="T61" fmla="*/ 68 h 294"/>
                  <a:gd name="T62" fmla="*/ 46 w 186"/>
                  <a:gd name="T63" fmla="*/ 83 h 294"/>
                  <a:gd name="T64" fmla="*/ 43 w 186"/>
                  <a:gd name="T65" fmla="*/ 81 h 294"/>
                  <a:gd name="T66" fmla="*/ 43 w 186"/>
                  <a:gd name="T67" fmla="*/ 88 h 294"/>
                  <a:gd name="T68" fmla="*/ 35 w 186"/>
                  <a:gd name="T69" fmla="*/ 88 h 294"/>
                  <a:gd name="T70" fmla="*/ 37 w 186"/>
                  <a:gd name="T71" fmla="*/ 92 h 294"/>
                  <a:gd name="T72" fmla="*/ 35 w 186"/>
                  <a:gd name="T73" fmla="*/ 88 h 294"/>
                  <a:gd name="T74" fmla="*/ 29 w 186"/>
                  <a:gd name="T75" fmla="*/ 90 h 294"/>
                  <a:gd name="T76" fmla="*/ 24 w 186"/>
                  <a:gd name="T77" fmla="*/ 110 h 29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86"/>
                  <a:gd name="T118" fmla="*/ 0 h 294"/>
                  <a:gd name="T119" fmla="*/ 186 w 186"/>
                  <a:gd name="T120" fmla="*/ 294 h 29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86" h="294">
                    <a:moveTo>
                      <a:pt x="54" y="294"/>
                    </a:moveTo>
                    <a:lnTo>
                      <a:pt x="48" y="294"/>
                    </a:lnTo>
                    <a:lnTo>
                      <a:pt x="36" y="276"/>
                    </a:lnTo>
                    <a:lnTo>
                      <a:pt x="0" y="162"/>
                    </a:lnTo>
                    <a:lnTo>
                      <a:pt x="12" y="162"/>
                    </a:lnTo>
                    <a:lnTo>
                      <a:pt x="12" y="150"/>
                    </a:lnTo>
                    <a:lnTo>
                      <a:pt x="18" y="150"/>
                    </a:lnTo>
                    <a:lnTo>
                      <a:pt x="12" y="144"/>
                    </a:lnTo>
                    <a:lnTo>
                      <a:pt x="24" y="114"/>
                    </a:lnTo>
                    <a:lnTo>
                      <a:pt x="24" y="60"/>
                    </a:lnTo>
                    <a:lnTo>
                      <a:pt x="42" y="6"/>
                    </a:lnTo>
                    <a:lnTo>
                      <a:pt x="48" y="6"/>
                    </a:lnTo>
                    <a:lnTo>
                      <a:pt x="60" y="18"/>
                    </a:lnTo>
                    <a:lnTo>
                      <a:pt x="90" y="0"/>
                    </a:lnTo>
                    <a:lnTo>
                      <a:pt x="114" y="18"/>
                    </a:lnTo>
                    <a:lnTo>
                      <a:pt x="138" y="96"/>
                    </a:lnTo>
                    <a:lnTo>
                      <a:pt x="150" y="96"/>
                    </a:lnTo>
                    <a:lnTo>
                      <a:pt x="156" y="120"/>
                    </a:lnTo>
                    <a:lnTo>
                      <a:pt x="174" y="120"/>
                    </a:lnTo>
                    <a:lnTo>
                      <a:pt x="180" y="138"/>
                    </a:lnTo>
                    <a:lnTo>
                      <a:pt x="186" y="138"/>
                    </a:lnTo>
                    <a:lnTo>
                      <a:pt x="180" y="156"/>
                    </a:lnTo>
                    <a:lnTo>
                      <a:pt x="156" y="168"/>
                    </a:lnTo>
                    <a:lnTo>
                      <a:pt x="150" y="186"/>
                    </a:lnTo>
                    <a:lnTo>
                      <a:pt x="138" y="174"/>
                    </a:lnTo>
                    <a:lnTo>
                      <a:pt x="132" y="186"/>
                    </a:lnTo>
                    <a:lnTo>
                      <a:pt x="126" y="180"/>
                    </a:lnTo>
                    <a:lnTo>
                      <a:pt x="126" y="192"/>
                    </a:lnTo>
                    <a:lnTo>
                      <a:pt x="114" y="192"/>
                    </a:lnTo>
                    <a:lnTo>
                      <a:pt x="120" y="186"/>
                    </a:lnTo>
                    <a:lnTo>
                      <a:pt x="114" y="180"/>
                    </a:lnTo>
                    <a:lnTo>
                      <a:pt x="102" y="222"/>
                    </a:lnTo>
                    <a:lnTo>
                      <a:pt x="96" y="216"/>
                    </a:lnTo>
                    <a:lnTo>
                      <a:pt x="96" y="234"/>
                    </a:lnTo>
                    <a:lnTo>
                      <a:pt x="78" y="234"/>
                    </a:lnTo>
                    <a:lnTo>
                      <a:pt x="84" y="246"/>
                    </a:lnTo>
                    <a:lnTo>
                      <a:pt x="78" y="234"/>
                    </a:lnTo>
                    <a:lnTo>
                      <a:pt x="66" y="240"/>
                    </a:lnTo>
                    <a:lnTo>
                      <a:pt x="54" y="294"/>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180" name="Freeform 59"/>
              <p:cNvSpPr>
                <a:spLocks noChangeAspect="1"/>
              </p:cNvSpPr>
              <p:nvPr/>
            </p:nvSpPr>
            <p:spPr bwMode="auto">
              <a:xfrm>
                <a:off x="2381" y="1006"/>
                <a:ext cx="142" cy="216"/>
              </a:xfrm>
              <a:custGeom>
                <a:avLst/>
                <a:gdLst>
                  <a:gd name="T0" fmla="*/ 24 w 186"/>
                  <a:gd name="T1" fmla="*/ 110 h 300"/>
                  <a:gd name="T2" fmla="*/ 21 w 186"/>
                  <a:gd name="T3" fmla="*/ 110 h 300"/>
                  <a:gd name="T4" fmla="*/ 16 w 186"/>
                  <a:gd name="T5" fmla="*/ 103 h 300"/>
                  <a:gd name="T6" fmla="*/ 0 w 186"/>
                  <a:gd name="T7" fmla="*/ 60 h 300"/>
                  <a:gd name="T8" fmla="*/ 5 w 186"/>
                  <a:gd name="T9" fmla="*/ 60 h 300"/>
                  <a:gd name="T10" fmla="*/ 5 w 186"/>
                  <a:gd name="T11" fmla="*/ 56 h 300"/>
                  <a:gd name="T12" fmla="*/ 8 w 186"/>
                  <a:gd name="T13" fmla="*/ 56 h 300"/>
                  <a:gd name="T14" fmla="*/ 5 w 186"/>
                  <a:gd name="T15" fmla="*/ 54 h 300"/>
                  <a:gd name="T16" fmla="*/ 11 w 186"/>
                  <a:gd name="T17" fmla="*/ 42 h 300"/>
                  <a:gd name="T18" fmla="*/ 11 w 186"/>
                  <a:gd name="T19" fmla="*/ 22 h 300"/>
                  <a:gd name="T20" fmla="*/ 18 w 186"/>
                  <a:gd name="T21" fmla="*/ 2 h 300"/>
                  <a:gd name="T22" fmla="*/ 21 w 186"/>
                  <a:gd name="T23" fmla="*/ 2 h 300"/>
                  <a:gd name="T24" fmla="*/ 27 w 186"/>
                  <a:gd name="T25" fmla="*/ 6 h 300"/>
                  <a:gd name="T26" fmla="*/ 40 w 186"/>
                  <a:gd name="T27" fmla="*/ 0 h 300"/>
                  <a:gd name="T28" fmla="*/ 50 w 186"/>
                  <a:gd name="T29" fmla="*/ 6 h 300"/>
                  <a:gd name="T30" fmla="*/ 61 w 186"/>
                  <a:gd name="T31" fmla="*/ 36 h 300"/>
                  <a:gd name="T32" fmla="*/ 67 w 186"/>
                  <a:gd name="T33" fmla="*/ 36 h 300"/>
                  <a:gd name="T34" fmla="*/ 69 w 186"/>
                  <a:gd name="T35" fmla="*/ 45 h 300"/>
                  <a:gd name="T36" fmla="*/ 78 w 186"/>
                  <a:gd name="T37" fmla="*/ 45 h 300"/>
                  <a:gd name="T38" fmla="*/ 80 w 186"/>
                  <a:gd name="T39" fmla="*/ 51 h 300"/>
                  <a:gd name="T40" fmla="*/ 82 w 186"/>
                  <a:gd name="T41" fmla="*/ 51 h 300"/>
                  <a:gd name="T42" fmla="*/ 80 w 186"/>
                  <a:gd name="T43" fmla="*/ 58 h 300"/>
                  <a:gd name="T44" fmla="*/ 69 w 186"/>
                  <a:gd name="T45" fmla="*/ 63 h 300"/>
                  <a:gd name="T46" fmla="*/ 67 w 186"/>
                  <a:gd name="T47" fmla="*/ 69 h 300"/>
                  <a:gd name="T48" fmla="*/ 61 w 186"/>
                  <a:gd name="T49" fmla="*/ 65 h 300"/>
                  <a:gd name="T50" fmla="*/ 59 w 186"/>
                  <a:gd name="T51" fmla="*/ 69 h 300"/>
                  <a:gd name="T52" fmla="*/ 56 w 186"/>
                  <a:gd name="T53" fmla="*/ 68 h 300"/>
                  <a:gd name="T54" fmla="*/ 56 w 186"/>
                  <a:gd name="T55" fmla="*/ 71 h 300"/>
                  <a:gd name="T56" fmla="*/ 50 w 186"/>
                  <a:gd name="T57" fmla="*/ 71 h 300"/>
                  <a:gd name="T58" fmla="*/ 53 w 186"/>
                  <a:gd name="T59" fmla="*/ 69 h 300"/>
                  <a:gd name="T60" fmla="*/ 50 w 186"/>
                  <a:gd name="T61" fmla="*/ 68 h 300"/>
                  <a:gd name="T62" fmla="*/ 46 w 186"/>
                  <a:gd name="T63" fmla="*/ 83 h 300"/>
                  <a:gd name="T64" fmla="*/ 43 w 186"/>
                  <a:gd name="T65" fmla="*/ 81 h 300"/>
                  <a:gd name="T66" fmla="*/ 43 w 186"/>
                  <a:gd name="T67" fmla="*/ 87 h 300"/>
                  <a:gd name="T68" fmla="*/ 35 w 186"/>
                  <a:gd name="T69" fmla="*/ 87 h 300"/>
                  <a:gd name="T70" fmla="*/ 37 w 186"/>
                  <a:gd name="T71" fmla="*/ 91 h 300"/>
                  <a:gd name="T72" fmla="*/ 35 w 186"/>
                  <a:gd name="T73" fmla="*/ 87 h 300"/>
                  <a:gd name="T74" fmla="*/ 29 w 186"/>
                  <a:gd name="T75" fmla="*/ 90 h 300"/>
                  <a:gd name="T76" fmla="*/ 24 w 186"/>
                  <a:gd name="T77" fmla="*/ 110 h 300"/>
                  <a:gd name="T78" fmla="*/ 24 w 186"/>
                  <a:gd name="T79" fmla="*/ 112 h 30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86"/>
                  <a:gd name="T121" fmla="*/ 0 h 300"/>
                  <a:gd name="T122" fmla="*/ 186 w 186"/>
                  <a:gd name="T123" fmla="*/ 300 h 30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86" h="300">
                    <a:moveTo>
                      <a:pt x="54" y="294"/>
                    </a:moveTo>
                    <a:lnTo>
                      <a:pt x="48" y="294"/>
                    </a:lnTo>
                    <a:lnTo>
                      <a:pt x="36" y="276"/>
                    </a:lnTo>
                    <a:lnTo>
                      <a:pt x="0" y="162"/>
                    </a:lnTo>
                    <a:lnTo>
                      <a:pt x="12" y="162"/>
                    </a:lnTo>
                    <a:lnTo>
                      <a:pt x="12" y="150"/>
                    </a:lnTo>
                    <a:lnTo>
                      <a:pt x="18" y="150"/>
                    </a:lnTo>
                    <a:lnTo>
                      <a:pt x="12" y="144"/>
                    </a:lnTo>
                    <a:lnTo>
                      <a:pt x="24" y="114"/>
                    </a:lnTo>
                    <a:lnTo>
                      <a:pt x="24" y="60"/>
                    </a:lnTo>
                    <a:lnTo>
                      <a:pt x="42" y="6"/>
                    </a:lnTo>
                    <a:lnTo>
                      <a:pt x="48" y="6"/>
                    </a:lnTo>
                    <a:lnTo>
                      <a:pt x="60" y="18"/>
                    </a:lnTo>
                    <a:lnTo>
                      <a:pt x="90" y="0"/>
                    </a:lnTo>
                    <a:lnTo>
                      <a:pt x="114" y="18"/>
                    </a:lnTo>
                    <a:lnTo>
                      <a:pt x="138" y="96"/>
                    </a:lnTo>
                    <a:lnTo>
                      <a:pt x="150" y="96"/>
                    </a:lnTo>
                    <a:lnTo>
                      <a:pt x="156" y="120"/>
                    </a:lnTo>
                    <a:lnTo>
                      <a:pt x="174" y="120"/>
                    </a:lnTo>
                    <a:lnTo>
                      <a:pt x="180" y="138"/>
                    </a:lnTo>
                    <a:lnTo>
                      <a:pt x="186" y="138"/>
                    </a:lnTo>
                    <a:lnTo>
                      <a:pt x="180" y="156"/>
                    </a:lnTo>
                    <a:lnTo>
                      <a:pt x="156" y="168"/>
                    </a:lnTo>
                    <a:lnTo>
                      <a:pt x="150" y="186"/>
                    </a:lnTo>
                    <a:lnTo>
                      <a:pt x="138" y="174"/>
                    </a:lnTo>
                    <a:lnTo>
                      <a:pt x="132" y="186"/>
                    </a:lnTo>
                    <a:lnTo>
                      <a:pt x="126" y="180"/>
                    </a:lnTo>
                    <a:lnTo>
                      <a:pt x="126" y="192"/>
                    </a:lnTo>
                    <a:lnTo>
                      <a:pt x="114" y="192"/>
                    </a:lnTo>
                    <a:lnTo>
                      <a:pt x="120" y="186"/>
                    </a:lnTo>
                    <a:lnTo>
                      <a:pt x="114" y="180"/>
                    </a:lnTo>
                    <a:lnTo>
                      <a:pt x="102" y="222"/>
                    </a:lnTo>
                    <a:lnTo>
                      <a:pt x="96" y="216"/>
                    </a:lnTo>
                    <a:lnTo>
                      <a:pt x="96" y="234"/>
                    </a:lnTo>
                    <a:lnTo>
                      <a:pt x="78" y="234"/>
                    </a:lnTo>
                    <a:lnTo>
                      <a:pt x="84" y="246"/>
                    </a:lnTo>
                    <a:lnTo>
                      <a:pt x="78" y="234"/>
                    </a:lnTo>
                    <a:lnTo>
                      <a:pt x="66" y="240"/>
                    </a:lnTo>
                    <a:lnTo>
                      <a:pt x="54" y="294"/>
                    </a:lnTo>
                    <a:lnTo>
                      <a:pt x="54" y="300"/>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81" name="Freeform 60"/>
              <p:cNvSpPr>
                <a:spLocks noChangeAspect="1"/>
              </p:cNvSpPr>
              <p:nvPr/>
            </p:nvSpPr>
            <p:spPr bwMode="auto">
              <a:xfrm>
                <a:off x="2144" y="1408"/>
                <a:ext cx="178" cy="83"/>
              </a:xfrm>
              <a:custGeom>
                <a:avLst/>
                <a:gdLst>
                  <a:gd name="T0" fmla="*/ 79 w 234"/>
                  <a:gd name="T1" fmla="*/ 0 h 114"/>
                  <a:gd name="T2" fmla="*/ 90 w 234"/>
                  <a:gd name="T3" fmla="*/ 31 h 114"/>
                  <a:gd name="T4" fmla="*/ 103 w 234"/>
                  <a:gd name="T5" fmla="*/ 28 h 114"/>
                  <a:gd name="T6" fmla="*/ 100 w 234"/>
                  <a:gd name="T7" fmla="*/ 39 h 114"/>
                  <a:gd name="T8" fmla="*/ 100 w 234"/>
                  <a:gd name="T9" fmla="*/ 35 h 114"/>
                  <a:gd name="T10" fmla="*/ 98 w 234"/>
                  <a:gd name="T11" fmla="*/ 39 h 114"/>
                  <a:gd name="T12" fmla="*/ 93 w 234"/>
                  <a:gd name="T13" fmla="*/ 42 h 114"/>
                  <a:gd name="T14" fmla="*/ 87 w 234"/>
                  <a:gd name="T15" fmla="*/ 44 h 114"/>
                  <a:gd name="T16" fmla="*/ 84 w 234"/>
                  <a:gd name="T17" fmla="*/ 35 h 114"/>
                  <a:gd name="T18" fmla="*/ 81 w 234"/>
                  <a:gd name="T19" fmla="*/ 37 h 114"/>
                  <a:gd name="T20" fmla="*/ 76 w 234"/>
                  <a:gd name="T21" fmla="*/ 35 h 114"/>
                  <a:gd name="T22" fmla="*/ 76 w 234"/>
                  <a:gd name="T23" fmla="*/ 31 h 114"/>
                  <a:gd name="T24" fmla="*/ 79 w 234"/>
                  <a:gd name="T25" fmla="*/ 31 h 114"/>
                  <a:gd name="T26" fmla="*/ 76 w 234"/>
                  <a:gd name="T27" fmla="*/ 25 h 114"/>
                  <a:gd name="T28" fmla="*/ 76 w 234"/>
                  <a:gd name="T29" fmla="*/ 25 h 114"/>
                  <a:gd name="T30" fmla="*/ 76 w 234"/>
                  <a:gd name="T31" fmla="*/ 17 h 114"/>
                  <a:gd name="T32" fmla="*/ 72 w 234"/>
                  <a:gd name="T33" fmla="*/ 17 h 114"/>
                  <a:gd name="T34" fmla="*/ 79 w 234"/>
                  <a:gd name="T35" fmla="*/ 7 h 114"/>
                  <a:gd name="T36" fmla="*/ 76 w 234"/>
                  <a:gd name="T37" fmla="*/ 5 h 114"/>
                  <a:gd name="T38" fmla="*/ 69 w 234"/>
                  <a:gd name="T39" fmla="*/ 17 h 114"/>
                  <a:gd name="T40" fmla="*/ 64 w 234"/>
                  <a:gd name="T41" fmla="*/ 17 h 114"/>
                  <a:gd name="T42" fmla="*/ 69 w 234"/>
                  <a:gd name="T43" fmla="*/ 18 h 114"/>
                  <a:gd name="T44" fmla="*/ 69 w 234"/>
                  <a:gd name="T45" fmla="*/ 28 h 114"/>
                  <a:gd name="T46" fmla="*/ 74 w 234"/>
                  <a:gd name="T47" fmla="*/ 37 h 114"/>
                  <a:gd name="T48" fmla="*/ 69 w 234"/>
                  <a:gd name="T49" fmla="*/ 35 h 114"/>
                  <a:gd name="T50" fmla="*/ 74 w 234"/>
                  <a:gd name="T51" fmla="*/ 37 h 114"/>
                  <a:gd name="T52" fmla="*/ 76 w 234"/>
                  <a:gd name="T53" fmla="*/ 44 h 114"/>
                  <a:gd name="T54" fmla="*/ 58 w 234"/>
                  <a:gd name="T55" fmla="*/ 39 h 114"/>
                  <a:gd name="T56" fmla="*/ 56 w 234"/>
                  <a:gd name="T57" fmla="*/ 39 h 114"/>
                  <a:gd name="T58" fmla="*/ 52 w 234"/>
                  <a:gd name="T59" fmla="*/ 37 h 114"/>
                  <a:gd name="T60" fmla="*/ 58 w 234"/>
                  <a:gd name="T61" fmla="*/ 28 h 114"/>
                  <a:gd name="T62" fmla="*/ 61 w 234"/>
                  <a:gd name="T63" fmla="*/ 25 h 114"/>
                  <a:gd name="T64" fmla="*/ 56 w 234"/>
                  <a:gd name="T65" fmla="*/ 25 h 114"/>
                  <a:gd name="T66" fmla="*/ 40 w 234"/>
                  <a:gd name="T67" fmla="*/ 18 h 114"/>
                  <a:gd name="T68" fmla="*/ 37 w 234"/>
                  <a:gd name="T69" fmla="*/ 12 h 114"/>
                  <a:gd name="T70" fmla="*/ 29 w 234"/>
                  <a:gd name="T71" fmla="*/ 12 h 114"/>
                  <a:gd name="T72" fmla="*/ 24 w 234"/>
                  <a:gd name="T73" fmla="*/ 17 h 114"/>
                  <a:gd name="T74" fmla="*/ 16 w 234"/>
                  <a:gd name="T75" fmla="*/ 14 h 114"/>
                  <a:gd name="T76" fmla="*/ 3 w 234"/>
                  <a:gd name="T77" fmla="*/ 25 h 114"/>
                  <a:gd name="T78" fmla="*/ 0 w 234"/>
                  <a:gd name="T79" fmla="*/ 14 h 114"/>
                  <a:gd name="T80" fmla="*/ 72 w 234"/>
                  <a:gd name="T81" fmla="*/ 2 h 114"/>
                  <a:gd name="T82" fmla="*/ 79 w 234"/>
                  <a:gd name="T83" fmla="*/ 0 h 11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34"/>
                  <a:gd name="T127" fmla="*/ 0 h 114"/>
                  <a:gd name="T128" fmla="*/ 234 w 234"/>
                  <a:gd name="T129" fmla="*/ 114 h 11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34" h="114">
                    <a:moveTo>
                      <a:pt x="180" y="0"/>
                    </a:moveTo>
                    <a:lnTo>
                      <a:pt x="204" y="78"/>
                    </a:lnTo>
                    <a:lnTo>
                      <a:pt x="234" y="72"/>
                    </a:lnTo>
                    <a:lnTo>
                      <a:pt x="228" y="102"/>
                    </a:lnTo>
                    <a:lnTo>
                      <a:pt x="228" y="90"/>
                    </a:lnTo>
                    <a:lnTo>
                      <a:pt x="222" y="102"/>
                    </a:lnTo>
                    <a:lnTo>
                      <a:pt x="210" y="108"/>
                    </a:lnTo>
                    <a:lnTo>
                      <a:pt x="198" y="114"/>
                    </a:lnTo>
                    <a:lnTo>
                      <a:pt x="192" y="90"/>
                    </a:lnTo>
                    <a:lnTo>
                      <a:pt x="186" y="96"/>
                    </a:lnTo>
                    <a:lnTo>
                      <a:pt x="174" y="90"/>
                    </a:lnTo>
                    <a:lnTo>
                      <a:pt x="174" y="78"/>
                    </a:lnTo>
                    <a:lnTo>
                      <a:pt x="180" y="78"/>
                    </a:lnTo>
                    <a:lnTo>
                      <a:pt x="174" y="66"/>
                    </a:lnTo>
                    <a:lnTo>
                      <a:pt x="174" y="42"/>
                    </a:lnTo>
                    <a:lnTo>
                      <a:pt x="162" y="42"/>
                    </a:lnTo>
                    <a:lnTo>
                      <a:pt x="180" y="18"/>
                    </a:lnTo>
                    <a:lnTo>
                      <a:pt x="174" y="12"/>
                    </a:lnTo>
                    <a:lnTo>
                      <a:pt x="156" y="42"/>
                    </a:lnTo>
                    <a:lnTo>
                      <a:pt x="144" y="42"/>
                    </a:lnTo>
                    <a:lnTo>
                      <a:pt x="156" y="48"/>
                    </a:lnTo>
                    <a:lnTo>
                      <a:pt x="156" y="72"/>
                    </a:lnTo>
                    <a:lnTo>
                      <a:pt x="168" y="96"/>
                    </a:lnTo>
                    <a:lnTo>
                      <a:pt x="156" y="90"/>
                    </a:lnTo>
                    <a:lnTo>
                      <a:pt x="168" y="96"/>
                    </a:lnTo>
                    <a:lnTo>
                      <a:pt x="174" y="114"/>
                    </a:lnTo>
                    <a:lnTo>
                      <a:pt x="132" y="102"/>
                    </a:lnTo>
                    <a:lnTo>
                      <a:pt x="126" y="102"/>
                    </a:lnTo>
                    <a:lnTo>
                      <a:pt x="120" y="96"/>
                    </a:lnTo>
                    <a:lnTo>
                      <a:pt x="132" y="72"/>
                    </a:lnTo>
                    <a:lnTo>
                      <a:pt x="138" y="66"/>
                    </a:lnTo>
                    <a:lnTo>
                      <a:pt x="126" y="66"/>
                    </a:lnTo>
                    <a:lnTo>
                      <a:pt x="90" y="48"/>
                    </a:lnTo>
                    <a:lnTo>
                      <a:pt x="84" y="30"/>
                    </a:lnTo>
                    <a:lnTo>
                      <a:pt x="66" y="30"/>
                    </a:lnTo>
                    <a:lnTo>
                      <a:pt x="54" y="42"/>
                    </a:lnTo>
                    <a:lnTo>
                      <a:pt x="36" y="36"/>
                    </a:lnTo>
                    <a:lnTo>
                      <a:pt x="6" y="66"/>
                    </a:lnTo>
                    <a:lnTo>
                      <a:pt x="0" y="36"/>
                    </a:lnTo>
                    <a:lnTo>
                      <a:pt x="162" y="6"/>
                    </a:lnTo>
                    <a:lnTo>
                      <a:pt x="180" y="0"/>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182" name="Freeform 61"/>
              <p:cNvSpPr>
                <a:spLocks noChangeAspect="1"/>
              </p:cNvSpPr>
              <p:nvPr/>
            </p:nvSpPr>
            <p:spPr bwMode="auto">
              <a:xfrm>
                <a:off x="2144" y="1408"/>
                <a:ext cx="178" cy="83"/>
              </a:xfrm>
              <a:custGeom>
                <a:avLst/>
                <a:gdLst>
                  <a:gd name="T0" fmla="*/ 79 w 234"/>
                  <a:gd name="T1" fmla="*/ 0 h 114"/>
                  <a:gd name="T2" fmla="*/ 90 w 234"/>
                  <a:gd name="T3" fmla="*/ 31 h 114"/>
                  <a:gd name="T4" fmla="*/ 103 w 234"/>
                  <a:gd name="T5" fmla="*/ 28 h 114"/>
                  <a:gd name="T6" fmla="*/ 100 w 234"/>
                  <a:gd name="T7" fmla="*/ 39 h 114"/>
                  <a:gd name="T8" fmla="*/ 100 w 234"/>
                  <a:gd name="T9" fmla="*/ 35 h 114"/>
                  <a:gd name="T10" fmla="*/ 98 w 234"/>
                  <a:gd name="T11" fmla="*/ 39 h 114"/>
                  <a:gd name="T12" fmla="*/ 93 w 234"/>
                  <a:gd name="T13" fmla="*/ 42 h 114"/>
                  <a:gd name="T14" fmla="*/ 87 w 234"/>
                  <a:gd name="T15" fmla="*/ 44 h 114"/>
                  <a:gd name="T16" fmla="*/ 84 w 234"/>
                  <a:gd name="T17" fmla="*/ 35 h 114"/>
                  <a:gd name="T18" fmla="*/ 81 w 234"/>
                  <a:gd name="T19" fmla="*/ 37 h 114"/>
                  <a:gd name="T20" fmla="*/ 76 w 234"/>
                  <a:gd name="T21" fmla="*/ 35 h 114"/>
                  <a:gd name="T22" fmla="*/ 76 w 234"/>
                  <a:gd name="T23" fmla="*/ 31 h 114"/>
                  <a:gd name="T24" fmla="*/ 79 w 234"/>
                  <a:gd name="T25" fmla="*/ 31 h 114"/>
                  <a:gd name="T26" fmla="*/ 76 w 234"/>
                  <a:gd name="T27" fmla="*/ 25 h 114"/>
                  <a:gd name="T28" fmla="*/ 74 w 234"/>
                  <a:gd name="T29" fmla="*/ 25 h 114"/>
                  <a:gd name="T30" fmla="*/ 76 w 234"/>
                  <a:gd name="T31" fmla="*/ 25 h 114"/>
                  <a:gd name="T32" fmla="*/ 76 w 234"/>
                  <a:gd name="T33" fmla="*/ 17 h 114"/>
                  <a:gd name="T34" fmla="*/ 72 w 234"/>
                  <a:gd name="T35" fmla="*/ 17 h 114"/>
                  <a:gd name="T36" fmla="*/ 79 w 234"/>
                  <a:gd name="T37" fmla="*/ 7 h 114"/>
                  <a:gd name="T38" fmla="*/ 76 w 234"/>
                  <a:gd name="T39" fmla="*/ 5 h 114"/>
                  <a:gd name="T40" fmla="*/ 69 w 234"/>
                  <a:gd name="T41" fmla="*/ 17 h 114"/>
                  <a:gd name="T42" fmla="*/ 64 w 234"/>
                  <a:gd name="T43" fmla="*/ 17 h 114"/>
                  <a:gd name="T44" fmla="*/ 69 w 234"/>
                  <a:gd name="T45" fmla="*/ 18 h 114"/>
                  <a:gd name="T46" fmla="*/ 69 w 234"/>
                  <a:gd name="T47" fmla="*/ 28 h 114"/>
                  <a:gd name="T48" fmla="*/ 74 w 234"/>
                  <a:gd name="T49" fmla="*/ 37 h 114"/>
                  <a:gd name="T50" fmla="*/ 69 w 234"/>
                  <a:gd name="T51" fmla="*/ 35 h 114"/>
                  <a:gd name="T52" fmla="*/ 74 w 234"/>
                  <a:gd name="T53" fmla="*/ 37 h 114"/>
                  <a:gd name="T54" fmla="*/ 76 w 234"/>
                  <a:gd name="T55" fmla="*/ 44 h 114"/>
                  <a:gd name="T56" fmla="*/ 58 w 234"/>
                  <a:gd name="T57" fmla="*/ 39 h 114"/>
                  <a:gd name="T58" fmla="*/ 56 w 234"/>
                  <a:gd name="T59" fmla="*/ 39 h 114"/>
                  <a:gd name="T60" fmla="*/ 52 w 234"/>
                  <a:gd name="T61" fmla="*/ 37 h 114"/>
                  <a:gd name="T62" fmla="*/ 58 w 234"/>
                  <a:gd name="T63" fmla="*/ 28 h 114"/>
                  <a:gd name="T64" fmla="*/ 61 w 234"/>
                  <a:gd name="T65" fmla="*/ 25 h 114"/>
                  <a:gd name="T66" fmla="*/ 56 w 234"/>
                  <a:gd name="T67" fmla="*/ 25 h 114"/>
                  <a:gd name="T68" fmla="*/ 40 w 234"/>
                  <a:gd name="T69" fmla="*/ 18 h 114"/>
                  <a:gd name="T70" fmla="*/ 37 w 234"/>
                  <a:gd name="T71" fmla="*/ 12 h 114"/>
                  <a:gd name="T72" fmla="*/ 29 w 234"/>
                  <a:gd name="T73" fmla="*/ 12 h 114"/>
                  <a:gd name="T74" fmla="*/ 24 w 234"/>
                  <a:gd name="T75" fmla="*/ 17 h 114"/>
                  <a:gd name="T76" fmla="*/ 16 w 234"/>
                  <a:gd name="T77" fmla="*/ 14 h 114"/>
                  <a:gd name="T78" fmla="*/ 3 w 234"/>
                  <a:gd name="T79" fmla="*/ 25 h 114"/>
                  <a:gd name="T80" fmla="*/ 0 w 234"/>
                  <a:gd name="T81" fmla="*/ 14 h 114"/>
                  <a:gd name="T82" fmla="*/ 72 w 234"/>
                  <a:gd name="T83" fmla="*/ 2 h 114"/>
                  <a:gd name="T84" fmla="*/ 79 w 234"/>
                  <a:gd name="T85" fmla="*/ 0 h 114"/>
                  <a:gd name="T86" fmla="*/ 79 w 234"/>
                  <a:gd name="T87" fmla="*/ 2 h 11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34"/>
                  <a:gd name="T133" fmla="*/ 0 h 114"/>
                  <a:gd name="T134" fmla="*/ 234 w 234"/>
                  <a:gd name="T135" fmla="*/ 114 h 11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34" h="114">
                    <a:moveTo>
                      <a:pt x="180" y="0"/>
                    </a:moveTo>
                    <a:lnTo>
                      <a:pt x="204" y="78"/>
                    </a:lnTo>
                    <a:lnTo>
                      <a:pt x="234" y="72"/>
                    </a:lnTo>
                    <a:lnTo>
                      <a:pt x="228" y="102"/>
                    </a:lnTo>
                    <a:lnTo>
                      <a:pt x="228" y="90"/>
                    </a:lnTo>
                    <a:lnTo>
                      <a:pt x="222" y="102"/>
                    </a:lnTo>
                    <a:lnTo>
                      <a:pt x="210" y="108"/>
                    </a:lnTo>
                    <a:lnTo>
                      <a:pt x="198" y="114"/>
                    </a:lnTo>
                    <a:lnTo>
                      <a:pt x="192" y="90"/>
                    </a:lnTo>
                    <a:lnTo>
                      <a:pt x="186" y="96"/>
                    </a:lnTo>
                    <a:lnTo>
                      <a:pt x="174" y="90"/>
                    </a:lnTo>
                    <a:lnTo>
                      <a:pt x="174" y="78"/>
                    </a:lnTo>
                    <a:lnTo>
                      <a:pt x="180" y="78"/>
                    </a:lnTo>
                    <a:lnTo>
                      <a:pt x="174" y="66"/>
                    </a:lnTo>
                    <a:lnTo>
                      <a:pt x="168" y="66"/>
                    </a:lnTo>
                    <a:lnTo>
                      <a:pt x="174" y="66"/>
                    </a:lnTo>
                    <a:lnTo>
                      <a:pt x="174" y="42"/>
                    </a:lnTo>
                    <a:lnTo>
                      <a:pt x="162" y="42"/>
                    </a:lnTo>
                    <a:lnTo>
                      <a:pt x="180" y="18"/>
                    </a:lnTo>
                    <a:lnTo>
                      <a:pt x="174" y="12"/>
                    </a:lnTo>
                    <a:lnTo>
                      <a:pt x="156" y="42"/>
                    </a:lnTo>
                    <a:lnTo>
                      <a:pt x="144" y="42"/>
                    </a:lnTo>
                    <a:lnTo>
                      <a:pt x="156" y="48"/>
                    </a:lnTo>
                    <a:lnTo>
                      <a:pt x="156" y="72"/>
                    </a:lnTo>
                    <a:lnTo>
                      <a:pt x="168" y="96"/>
                    </a:lnTo>
                    <a:lnTo>
                      <a:pt x="156" y="90"/>
                    </a:lnTo>
                    <a:lnTo>
                      <a:pt x="168" y="96"/>
                    </a:lnTo>
                    <a:lnTo>
                      <a:pt x="174" y="114"/>
                    </a:lnTo>
                    <a:lnTo>
                      <a:pt x="132" y="102"/>
                    </a:lnTo>
                    <a:lnTo>
                      <a:pt x="126" y="102"/>
                    </a:lnTo>
                    <a:lnTo>
                      <a:pt x="120" y="96"/>
                    </a:lnTo>
                    <a:lnTo>
                      <a:pt x="132" y="72"/>
                    </a:lnTo>
                    <a:lnTo>
                      <a:pt x="138" y="66"/>
                    </a:lnTo>
                    <a:lnTo>
                      <a:pt x="126" y="66"/>
                    </a:lnTo>
                    <a:lnTo>
                      <a:pt x="90" y="48"/>
                    </a:lnTo>
                    <a:lnTo>
                      <a:pt x="84" y="30"/>
                    </a:lnTo>
                    <a:lnTo>
                      <a:pt x="66" y="30"/>
                    </a:lnTo>
                    <a:lnTo>
                      <a:pt x="54" y="42"/>
                    </a:lnTo>
                    <a:lnTo>
                      <a:pt x="36" y="36"/>
                    </a:lnTo>
                    <a:lnTo>
                      <a:pt x="6" y="66"/>
                    </a:lnTo>
                    <a:lnTo>
                      <a:pt x="0" y="36"/>
                    </a:lnTo>
                    <a:lnTo>
                      <a:pt x="162" y="6"/>
                    </a:lnTo>
                    <a:lnTo>
                      <a:pt x="180" y="0"/>
                    </a:lnTo>
                    <a:lnTo>
                      <a:pt x="180" y="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83" name="Freeform 62"/>
              <p:cNvSpPr>
                <a:spLocks noChangeAspect="1"/>
              </p:cNvSpPr>
              <p:nvPr/>
            </p:nvSpPr>
            <p:spPr bwMode="auto">
              <a:xfrm>
                <a:off x="2336" y="1226"/>
                <a:ext cx="132" cy="65"/>
              </a:xfrm>
              <a:custGeom>
                <a:avLst/>
                <a:gdLst>
                  <a:gd name="T0" fmla="*/ 15 w 174"/>
                  <a:gd name="T1" fmla="*/ 12 h 90"/>
                  <a:gd name="T2" fmla="*/ 39 w 174"/>
                  <a:gd name="T3" fmla="*/ 7 h 90"/>
                  <a:gd name="T4" fmla="*/ 47 w 174"/>
                  <a:gd name="T5" fmla="*/ 0 h 90"/>
                  <a:gd name="T6" fmla="*/ 52 w 174"/>
                  <a:gd name="T7" fmla="*/ 7 h 90"/>
                  <a:gd name="T8" fmla="*/ 49 w 174"/>
                  <a:gd name="T9" fmla="*/ 16 h 90"/>
                  <a:gd name="T10" fmla="*/ 55 w 174"/>
                  <a:gd name="T11" fmla="*/ 16 h 90"/>
                  <a:gd name="T12" fmla="*/ 65 w 174"/>
                  <a:gd name="T13" fmla="*/ 25 h 90"/>
                  <a:gd name="T14" fmla="*/ 73 w 174"/>
                  <a:gd name="T15" fmla="*/ 22 h 90"/>
                  <a:gd name="T16" fmla="*/ 65 w 174"/>
                  <a:gd name="T17" fmla="*/ 18 h 90"/>
                  <a:gd name="T18" fmla="*/ 71 w 174"/>
                  <a:gd name="T19" fmla="*/ 16 h 90"/>
                  <a:gd name="T20" fmla="*/ 76 w 174"/>
                  <a:gd name="T21" fmla="*/ 25 h 90"/>
                  <a:gd name="T22" fmla="*/ 61 w 174"/>
                  <a:gd name="T23" fmla="*/ 32 h 90"/>
                  <a:gd name="T24" fmla="*/ 61 w 174"/>
                  <a:gd name="T25" fmla="*/ 27 h 90"/>
                  <a:gd name="T26" fmla="*/ 52 w 174"/>
                  <a:gd name="T27" fmla="*/ 34 h 90"/>
                  <a:gd name="T28" fmla="*/ 52 w 174"/>
                  <a:gd name="T29" fmla="*/ 32 h 90"/>
                  <a:gd name="T30" fmla="*/ 44 w 174"/>
                  <a:gd name="T31" fmla="*/ 22 h 90"/>
                  <a:gd name="T32" fmla="*/ 37 w 174"/>
                  <a:gd name="T33" fmla="*/ 25 h 90"/>
                  <a:gd name="T34" fmla="*/ 34 w 174"/>
                  <a:gd name="T35" fmla="*/ 25 h 90"/>
                  <a:gd name="T36" fmla="*/ 0 w 174"/>
                  <a:gd name="T37" fmla="*/ 32 h 90"/>
                  <a:gd name="T38" fmla="*/ 0 w 174"/>
                  <a:gd name="T39" fmla="*/ 14 h 90"/>
                  <a:gd name="T40" fmla="*/ 8 w 174"/>
                  <a:gd name="T41" fmla="*/ 14 h 90"/>
                  <a:gd name="T42" fmla="*/ 15 w 174"/>
                  <a:gd name="T43" fmla="*/ 12 h 9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74"/>
                  <a:gd name="T67" fmla="*/ 0 h 90"/>
                  <a:gd name="T68" fmla="*/ 174 w 174"/>
                  <a:gd name="T69" fmla="*/ 90 h 9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74" h="90">
                    <a:moveTo>
                      <a:pt x="36" y="30"/>
                    </a:moveTo>
                    <a:lnTo>
                      <a:pt x="90" y="18"/>
                    </a:lnTo>
                    <a:lnTo>
                      <a:pt x="108" y="0"/>
                    </a:lnTo>
                    <a:lnTo>
                      <a:pt x="120" y="18"/>
                    </a:lnTo>
                    <a:lnTo>
                      <a:pt x="114" y="42"/>
                    </a:lnTo>
                    <a:lnTo>
                      <a:pt x="126" y="42"/>
                    </a:lnTo>
                    <a:lnTo>
                      <a:pt x="150" y="66"/>
                    </a:lnTo>
                    <a:lnTo>
                      <a:pt x="168" y="60"/>
                    </a:lnTo>
                    <a:lnTo>
                      <a:pt x="150" y="48"/>
                    </a:lnTo>
                    <a:lnTo>
                      <a:pt x="162" y="42"/>
                    </a:lnTo>
                    <a:lnTo>
                      <a:pt x="174" y="66"/>
                    </a:lnTo>
                    <a:lnTo>
                      <a:pt x="138" y="84"/>
                    </a:lnTo>
                    <a:lnTo>
                      <a:pt x="138" y="72"/>
                    </a:lnTo>
                    <a:lnTo>
                      <a:pt x="120" y="90"/>
                    </a:lnTo>
                    <a:lnTo>
                      <a:pt x="120" y="84"/>
                    </a:lnTo>
                    <a:lnTo>
                      <a:pt x="102" y="60"/>
                    </a:lnTo>
                    <a:lnTo>
                      <a:pt x="84" y="66"/>
                    </a:lnTo>
                    <a:lnTo>
                      <a:pt x="78" y="66"/>
                    </a:lnTo>
                    <a:lnTo>
                      <a:pt x="0" y="84"/>
                    </a:lnTo>
                    <a:lnTo>
                      <a:pt x="0" y="36"/>
                    </a:lnTo>
                    <a:lnTo>
                      <a:pt x="18" y="36"/>
                    </a:lnTo>
                    <a:lnTo>
                      <a:pt x="36" y="30"/>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184" name="Freeform 63"/>
              <p:cNvSpPr>
                <a:spLocks noChangeAspect="1"/>
              </p:cNvSpPr>
              <p:nvPr/>
            </p:nvSpPr>
            <p:spPr bwMode="auto">
              <a:xfrm>
                <a:off x="2336" y="1226"/>
                <a:ext cx="132" cy="65"/>
              </a:xfrm>
              <a:custGeom>
                <a:avLst/>
                <a:gdLst>
                  <a:gd name="T0" fmla="*/ 15 w 174"/>
                  <a:gd name="T1" fmla="*/ 12 h 90"/>
                  <a:gd name="T2" fmla="*/ 39 w 174"/>
                  <a:gd name="T3" fmla="*/ 7 h 90"/>
                  <a:gd name="T4" fmla="*/ 47 w 174"/>
                  <a:gd name="T5" fmla="*/ 0 h 90"/>
                  <a:gd name="T6" fmla="*/ 52 w 174"/>
                  <a:gd name="T7" fmla="*/ 7 h 90"/>
                  <a:gd name="T8" fmla="*/ 49 w 174"/>
                  <a:gd name="T9" fmla="*/ 16 h 90"/>
                  <a:gd name="T10" fmla="*/ 55 w 174"/>
                  <a:gd name="T11" fmla="*/ 16 h 90"/>
                  <a:gd name="T12" fmla="*/ 65 w 174"/>
                  <a:gd name="T13" fmla="*/ 25 h 90"/>
                  <a:gd name="T14" fmla="*/ 73 w 174"/>
                  <a:gd name="T15" fmla="*/ 22 h 90"/>
                  <a:gd name="T16" fmla="*/ 65 w 174"/>
                  <a:gd name="T17" fmla="*/ 18 h 90"/>
                  <a:gd name="T18" fmla="*/ 71 w 174"/>
                  <a:gd name="T19" fmla="*/ 16 h 90"/>
                  <a:gd name="T20" fmla="*/ 76 w 174"/>
                  <a:gd name="T21" fmla="*/ 25 h 90"/>
                  <a:gd name="T22" fmla="*/ 61 w 174"/>
                  <a:gd name="T23" fmla="*/ 32 h 90"/>
                  <a:gd name="T24" fmla="*/ 61 w 174"/>
                  <a:gd name="T25" fmla="*/ 27 h 90"/>
                  <a:gd name="T26" fmla="*/ 52 w 174"/>
                  <a:gd name="T27" fmla="*/ 34 h 90"/>
                  <a:gd name="T28" fmla="*/ 52 w 174"/>
                  <a:gd name="T29" fmla="*/ 32 h 90"/>
                  <a:gd name="T30" fmla="*/ 44 w 174"/>
                  <a:gd name="T31" fmla="*/ 22 h 90"/>
                  <a:gd name="T32" fmla="*/ 37 w 174"/>
                  <a:gd name="T33" fmla="*/ 25 h 90"/>
                  <a:gd name="T34" fmla="*/ 34 w 174"/>
                  <a:gd name="T35" fmla="*/ 25 h 90"/>
                  <a:gd name="T36" fmla="*/ 0 w 174"/>
                  <a:gd name="T37" fmla="*/ 32 h 90"/>
                  <a:gd name="T38" fmla="*/ 0 w 174"/>
                  <a:gd name="T39" fmla="*/ 14 h 90"/>
                  <a:gd name="T40" fmla="*/ 8 w 174"/>
                  <a:gd name="T41" fmla="*/ 14 h 90"/>
                  <a:gd name="T42" fmla="*/ 15 w 174"/>
                  <a:gd name="T43" fmla="*/ 12 h 90"/>
                  <a:gd name="T44" fmla="*/ 15 w 174"/>
                  <a:gd name="T45" fmla="*/ 14 h 9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74"/>
                  <a:gd name="T70" fmla="*/ 0 h 90"/>
                  <a:gd name="T71" fmla="*/ 174 w 174"/>
                  <a:gd name="T72" fmla="*/ 90 h 9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74" h="90">
                    <a:moveTo>
                      <a:pt x="36" y="30"/>
                    </a:moveTo>
                    <a:lnTo>
                      <a:pt x="90" y="18"/>
                    </a:lnTo>
                    <a:lnTo>
                      <a:pt x="108" y="0"/>
                    </a:lnTo>
                    <a:lnTo>
                      <a:pt x="120" y="18"/>
                    </a:lnTo>
                    <a:lnTo>
                      <a:pt x="114" y="42"/>
                    </a:lnTo>
                    <a:lnTo>
                      <a:pt x="126" y="42"/>
                    </a:lnTo>
                    <a:lnTo>
                      <a:pt x="150" y="66"/>
                    </a:lnTo>
                    <a:lnTo>
                      <a:pt x="168" y="60"/>
                    </a:lnTo>
                    <a:lnTo>
                      <a:pt x="150" y="48"/>
                    </a:lnTo>
                    <a:lnTo>
                      <a:pt x="162" y="42"/>
                    </a:lnTo>
                    <a:lnTo>
                      <a:pt x="174" y="66"/>
                    </a:lnTo>
                    <a:lnTo>
                      <a:pt x="138" y="84"/>
                    </a:lnTo>
                    <a:lnTo>
                      <a:pt x="138" y="72"/>
                    </a:lnTo>
                    <a:lnTo>
                      <a:pt x="120" y="90"/>
                    </a:lnTo>
                    <a:lnTo>
                      <a:pt x="120" y="84"/>
                    </a:lnTo>
                    <a:lnTo>
                      <a:pt x="102" y="60"/>
                    </a:lnTo>
                    <a:lnTo>
                      <a:pt x="84" y="66"/>
                    </a:lnTo>
                    <a:lnTo>
                      <a:pt x="78" y="66"/>
                    </a:lnTo>
                    <a:lnTo>
                      <a:pt x="0" y="84"/>
                    </a:lnTo>
                    <a:lnTo>
                      <a:pt x="0" y="36"/>
                    </a:lnTo>
                    <a:lnTo>
                      <a:pt x="18" y="36"/>
                    </a:lnTo>
                    <a:lnTo>
                      <a:pt x="36" y="30"/>
                    </a:lnTo>
                    <a:lnTo>
                      <a:pt x="36" y="3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85" name="Freeform 64"/>
              <p:cNvSpPr>
                <a:spLocks noChangeAspect="1"/>
              </p:cNvSpPr>
              <p:nvPr/>
            </p:nvSpPr>
            <p:spPr bwMode="auto">
              <a:xfrm>
                <a:off x="1864" y="1183"/>
                <a:ext cx="151" cy="191"/>
              </a:xfrm>
              <a:custGeom>
                <a:avLst/>
                <a:gdLst>
                  <a:gd name="T0" fmla="*/ 43 w 198"/>
                  <a:gd name="T1" fmla="*/ 98 h 264"/>
                  <a:gd name="T2" fmla="*/ 0 w 198"/>
                  <a:gd name="T3" fmla="*/ 100 h 264"/>
                  <a:gd name="T4" fmla="*/ 11 w 198"/>
                  <a:gd name="T5" fmla="*/ 77 h 264"/>
                  <a:gd name="T6" fmla="*/ 0 w 198"/>
                  <a:gd name="T7" fmla="*/ 54 h 264"/>
                  <a:gd name="T8" fmla="*/ 3 w 198"/>
                  <a:gd name="T9" fmla="*/ 30 h 264"/>
                  <a:gd name="T10" fmla="*/ 16 w 198"/>
                  <a:gd name="T11" fmla="*/ 16 h 264"/>
                  <a:gd name="T12" fmla="*/ 16 w 198"/>
                  <a:gd name="T13" fmla="*/ 25 h 264"/>
                  <a:gd name="T14" fmla="*/ 18 w 198"/>
                  <a:gd name="T15" fmla="*/ 20 h 264"/>
                  <a:gd name="T16" fmla="*/ 18 w 198"/>
                  <a:gd name="T17" fmla="*/ 14 h 264"/>
                  <a:gd name="T18" fmla="*/ 27 w 198"/>
                  <a:gd name="T19" fmla="*/ 9 h 264"/>
                  <a:gd name="T20" fmla="*/ 24 w 198"/>
                  <a:gd name="T21" fmla="*/ 5 h 264"/>
                  <a:gd name="T22" fmla="*/ 29 w 198"/>
                  <a:gd name="T23" fmla="*/ 0 h 264"/>
                  <a:gd name="T24" fmla="*/ 56 w 198"/>
                  <a:gd name="T25" fmla="*/ 7 h 264"/>
                  <a:gd name="T26" fmla="*/ 61 w 198"/>
                  <a:gd name="T27" fmla="*/ 14 h 264"/>
                  <a:gd name="T28" fmla="*/ 59 w 198"/>
                  <a:gd name="T29" fmla="*/ 16 h 264"/>
                  <a:gd name="T30" fmla="*/ 64 w 198"/>
                  <a:gd name="T31" fmla="*/ 22 h 264"/>
                  <a:gd name="T32" fmla="*/ 64 w 198"/>
                  <a:gd name="T33" fmla="*/ 32 h 264"/>
                  <a:gd name="T34" fmla="*/ 53 w 198"/>
                  <a:gd name="T35" fmla="*/ 41 h 264"/>
                  <a:gd name="T36" fmla="*/ 53 w 198"/>
                  <a:gd name="T37" fmla="*/ 48 h 264"/>
                  <a:gd name="T38" fmla="*/ 59 w 198"/>
                  <a:gd name="T39" fmla="*/ 50 h 264"/>
                  <a:gd name="T40" fmla="*/ 72 w 198"/>
                  <a:gd name="T41" fmla="*/ 36 h 264"/>
                  <a:gd name="T42" fmla="*/ 79 w 198"/>
                  <a:gd name="T43" fmla="*/ 43 h 264"/>
                  <a:gd name="T44" fmla="*/ 88 w 198"/>
                  <a:gd name="T45" fmla="*/ 61 h 264"/>
                  <a:gd name="T46" fmla="*/ 85 w 198"/>
                  <a:gd name="T47" fmla="*/ 71 h 264"/>
                  <a:gd name="T48" fmla="*/ 85 w 198"/>
                  <a:gd name="T49" fmla="*/ 73 h 264"/>
                  <a:gd name="T50" fmla="*/ 82 w 198"/>
                  <a:gd name="T51" fmla="*/ 71 h 264"/>
                  <a:gd name="T52" fmla="*/ 79 w 198"/>
                  <a:gd name="T53" fmla="*/ 71 h 264"/>
                  <a:gd name="T54" fmla="*/ 69 w 198"/>
                  <a:gd name="T55" fmla="*/ 93 h 264"/>
                  <a:gd name="T56" fmla="*/ 50 w 198"/>
                  <a:gd name="T57" fmla="*/ 98 h 264"/>
                  <a:gd name="T58" fmla="*/ 43 w 198"/>
                  <a:gd name="T59" fmla="*/ 98 h 26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98"/>
                  <a:gd name="T91" fmla="*/ 0 h 264"/>
                  <a:gd name="T92" fmla="*/ 198 w 198"/>
                  <a:gd name="T93" fmla="*/ 264 h 264"/>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98" h="264">
                    <a:moveTo>
                      <a:pt x="96" y="258"/>
                    </a:moveTo>
                    <a:lnTo>
                      <a:pt x="0" y="264"/>
                    </a:lnTo>
                    <a:lnTo>
                      <a:pt x="24" y="204"/>
                    </a:lnTo>
                    <a:lnTo>
                      <a:pt x="0" y="144"/>
                    </a:lnTo>
                    <a:lnTo>
                      <a:pt x="6" y="78"/>
                    </a:lnTo>
                    <a:lnTo>
                      <a:pt x="36" y="42"/>
                    </a:lnTo>
                    <a:lnTo>
                      <a:pt x="36" y="66"/>
                    </a:lnTo>
                    <a:lnTo>
                      <a:pt x="42" y="54"/>
                    </a:lnTo>
                    <a:lnTo>
                      <a:pt x="42" y="36"/>
                    </a:lnTo>
                    <a:lnTo>
                      <a:pt x="60" y="24"/>
                    </a:lnTo>
                    <a:lnTo>
                      <a:pt x="54" y="12"/>
                    </a:lnTo>
                    <a:lnTo>
                      <a:pt x="66" y="0"/>
                    </a:lnTo>
                    <a:lnTo>
                      <a:pt x="126" y="18"/>
                    </a:lnTo>
                    <a:lnTo>
                      <a:pt x="138" y="36"/>
                    </a:lnTo>
                    <a:lnTo>
                      <a:pt x="132" y="42"/>
                    </a:lnTo>
                    <a:lnTo>
                      <a:pt x="144" y="60"/>
                    </a:lnTo>
                    <a:lnTo>
                      <a:pt x="144" y="84"/>
                    </a:lnTo>
                    <a:lnTo>
                      <a:pt x="120" y="108"/>
                    </a:lnTo>
                    <a:lnTo>
                      <a:pt x="120" y="126"/>
                    </a:lnTo>
                    <a:lnTo>
                      <a:pt x="132" y="132"/>
                    </a:lnTo>
                    <a:lnTo>
                      <a:pt x="162" y="96"/>
                    </a:lnTo>
                    <a:lnTo>
                      <a:pt x="180" y="114"/>
                    </a:lnTo>
                    <a:lnTo>
                      <a:pt x="198" y="162"/>
                    </a:lnTo>
                    <a:lnTo>
                      <a:pt x="192" y="186"/>
                    </a:lnTo>
                    <a:lnTo>
                      <a:pt x="192" y="192"/>
                    </a:lnTo>
                    <a:lnTo>
                      <a:pt x="186" y="186"/>
                    </a:lnTo>
                    <a:lnTo>
                      <a:pt x="180" y="186"/>
                    </a:lnTo>
                    <a:lnTo>
                      <a:pt x="156" y="246"/>
                    </a:lnTo>
                    <a:lnTo>
                      <a:pt x="114" y="258"/>
                    </a:lnTo>
                    <a:lnTo>
                      <a:pt x="96" y="258"/>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186" name="Freeform 65"/>
              <p:cNvSpPr>
                <a:spLocks noChangeAspect="1"/>
              </p:cNvSpPr>
              <p:nvPr/>
            </p:nvSpPr>
            <p:spPr bwMode="auto">
              <a:xfrm>
                <a:off x="1864" y="1183"/>
                <a:ext cx="151" cy="191"/>
              </a:xfrm>
              <a:custGeom>
                <a:avLst/>
                <a:gdLst>
                  <a:gd name="T0" fmla="*/ 43 w 198"/>
                  <a:gd name="T1" fmla="*/ 98 h 264"/>
                  <a:gd name="T2" fmla="*/ 0 w 198"/>
                  <a:gd name="T3" fmla="*/ 100 h 264"/>
                  <a:gd name="T4" fmla="*/ 11 w 198"/>
                  <a:gd name="T5" fmla="*/ 77 h 264"/>
                  <a:gd name="T6" fmla="*/ 0 w 198"/>
                  <a:gd name="T7" fmla="*/ 54 h 264"/>
                  <a:gd name="T8" fmla="*/ 3 w 198"/>
                  <a:gd name="T9" fmla="*/ 30 h 264"/>
                  <a:gd name="T10" fmla="*/ 16 w 198"/>
                  <a:gd name="T11" fmla="*/ 16 h 264"/>
                  <a:gd name="T12" fmla="*/ 16 w 198"/>
                  <a:gd name="T13" fmla="*/ 25 h 264"/>
                  <a:gd name="T14" fmla="*/ 18 w 198"/>
                  <a:gd name="T15" fmla="*/ 20 h 264"/>
                  <a:gd name="T16" fmla="*/ 18 w 198"/>
                  <a:gd name="T17" fmla="*/ 25 h 264"/>
                  <a:gd name="T18" fmla="*/ 18 w 198"/>
                  <a:gd name="T19" fmla="*/ 14 h 264"/>
                  <a:gd name="T20" fmla="*/ 27 w 198"/>
                  <a:gd name="T21" fmla="*/ 9 h 264"/>
                  <a:gd name="T22" fmla="*/ 24 w 198"/>
                  <a:gd name="T23" fmla="*/ 5 h 264"/>
                  <a:gd name="T24" fmla="*/ 29 w 198"/>
                  <a:gd name="T25" fmla="*/ 0 h 264"/>
                  <a:gd name="T26" fmla="*/ 56 w 198"/>
                  <a:gd name="T27" fmla="*/ 7 h 264"/>
                  <a:gd name="T28" fmla="*/ 61 w 198"/>
                  <a:gd name="T29" fmla="*/ 14 h 264"/>
                  <a:gd name="T30" fmla="*/ 59 w 198"/>
                  <a:gd name="T31" fmla="*/ 16 h 264"/>
                  <a:gd name="T32" fmla="*/ 64 w 198"/>
                  <a:gd name="T33" fmla="*/ 22 h 264"/>
                  <a:gd name="T34" fmla="*/ 64 w 198"/>
                  <a:gd name="T35" fmla="*/ 32 h 264"/>
                  <a:gd name="T36" fmla="*/ 53 w 198"/>
                  <a:gd name="T37" fmla="*/ 41 h 264"/>
                  <a:gd name="T38" fmla="*/ 53 w 198"/>
                  <a:gd name="T39" fmla="*/ 48 h 264"/>
                  <a:gd name="T40" fmla="*/ 59 w 198"/>
                  <a:gd name="T41" fmla="*/ 50 h 264"/>
                  <a:gd name="T42" fmla="*/ 72 w 198"/>
                  <a:gd name="T43" fmla="*/ 36 h 264"/>
                  <a:gd name="T44" fmla="*/ 79 w 198"/>
                  <a:gd name="T45" fmla="*/ 43 h 264"/>
                  <a:gd name="T46" fmla="*/ 88 w 198"/>
                  <a:gd name="T47" fmla="*/ 61 h 264"/>
                  <a:gd name="T48" fmla="*/ 85 w 198"/>
                  <a:gd name="T49" fmla="*/ 71 h 264"/>
                  <a:gd name="T50" fmla="*/ 85 w 198"/>
                  <a:gd name="T51" fmla="*/ 73 h 264"/>
                  <a:gd name="T52" fmla="*/ 82 w 198"/>
                  <a:gd name="T53" fmla="*/ 71 h 264"/>
                  <a:gd name="T54" fmla="*/ 79 w 198"/>
                  <a:gd name="T55" fmla="*/ 71 h 264"/>
                  <a:gd name="T56" fmla="*/ 69 w 198"/>
                  <a:gd name="T57" fmla="*/ 93 h 264"/>
                  <a:gd name="T58" fmla="*/ 50 w 198"/>
                  <a:gd name="T59" fmla="*/ 98 h 264"/>
                  <a:gd name="T60" fmla="*/ 43 w 198"/>
                  <a:gd name="T61" fmla="*/ 98 h 264"/>
                  <a:gd name="T62" fmla="*/ 43 w 198"/>
                  <a:gd name="T63" fmla="*/ 100 h 26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98"/>
                  <a:gd name="T97" fmla="*/ 0 h 264"/>
                  <a:gd name="T98" fmla="*/ 198 w 198"/>
                  <a:gd name="T99" fmla="*/ 264 h 26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98" h="264">
                    <a:moveTo>
                      <a:pt x="96" y="258"/>
                    </a:moveTo>
                    <a:lnTo>
                      <a:pt x="0" y="264"/>
                    </a:lnTo>
                    <a:lnTo>
                      <a:pt x="24" y="204"/>
                    </a:lnTo>
                    <a:lnTo>
                      <a:pt x="0" y="144"/>
                    </a:lnTo>
                    <a:lnTo>
                      <a:pt x="6" y="78"/>
                    </a:lnTo>
                    <a:lnTo>
                      <a:pt x="36" y="42"/>
                    </a:lnTo>
                    <a:lnTo>
                      <a:pt x="36" y="66"/>
                    </a:lnTo>
                    <a:lnTo>
                      <a:pt x="42" y="54"/>
                    </a:lnTo>
                    <a:lnTo>
                      <a:pt x="42" y="66"/>
                    </a:lnTo>
                    <a:lnTo>
                      <a:pt x="42" y="36"/>
                    </a:lnTo>
                    <a:lnTo>
                      <a:pt x="60" y="24"/>
                    </a:lnTo>
                    <a:lnTo>
                      <a:pt x="54" y="12"/>
                    </a:lnTo>
                    <a:lnTo>
                      <a:pt x="66" y="0"/>
                    </a:lnTo>
                    <a:lnTo>
                      <a:pt x="126" y="18"/>
                    </a:lnTo>
                    <a:lnTo>
                      <a:pt x="138" y="36"/>
                    </a:lnTo>
                    <a:lnTo>
                      <a:pt x="132" y="42"/>
                    </a:lnTo>
                    <a:lnTo>
                      <a:pt x="144" y="60"/>
                    </a:lnTo>
                    <a:lnTo>
                      <a:pt x="144" y="84"/>
                    </a:lnTo>
                    <a:lnTo>
                      <a:pt x="120" y="108"/>
                    </a:lnTo>
                    <a:lnTo>
                      <a:pt x="120" y="126"/>
                    </a:lnTo>
                    <a:lnTo>
                      <a:pt x="132" y="132"/>
                    </a:lnTo>
                    <a:lnTo>
                      <a:pt x="162" y="96"/>
                    </a:lnTo>
                    <a:lnTo>
                      <a:pt x="180" y="114"/>
                    </a:lnTo>
                    <a:lnTo>
                      <a:pt x="198" y="162"/>
                    </a:lnTo>
                    <a:lnTo>
                      <a:pt x="192" y="186"/>
                    </a:lnTo>
                    <a:lnTo>
                      <a:pt x="192" y="192"/>
                    </a:lnTo>
                    <a:lnTo>
                      <a:pt x="186" y="186"/>
                    </a:lnTo>
                    <a:lnTo>
                      <a:pt x="180" y="186"/>
                    </a:lnTo>
                    <a:lnTo>
                      <a:pt x="156" y="246"/>
                    </a:lnTo>
                    <a:lnTo>
                      <a:pt x="114" y="258"/>
                    </a:lnTo>
                    <a:lnTo>
                      <a:pt x="96" y="258"/>
                    </a:lnTo>
                    <a:lnTo>
                      <a:pt x="96" y="264"/>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87" name="Freeform 66"/>
              <p:cNvSpPr>
                <a:spLocks noChangeAspect="1"/>
              </p:cNvSpPr>
              <p:nvPr/>
            </p:nvSpPr>
            <p:spPr bwMode="auto">
              <a:xfrm>
                <a:off x="1723" y="1118"/>
                <a:ext cx="219" cy="104"/>
              </a:xfrm>
              <a:custGeom>
                <a:avLst/>
                <a:gdLst>
                  <a:gd name="T0" fmla="*/ 127 w 288"/>
                  <a:gd name="T1" fmla="*/ 27 h 144"/>
                  <a:gd name="T2" fmla="*/ 113 w 288"/>
                  <a:gd name="T3" fmla="*/ 27 h 144"/>
                  <a:gd name="T4" fmla="*/ 111 w 288"/>
                  <a:gd name="T5" fmla="*/ 32 h 144"/>
                  <a:gd name="T6" fmla="*/ 95 w 288"/>
                  <a:gd name="T7" fmla="*/ 27 h 144"/>
                  <a:gd name="T8" fmla="*/ 81 w 288"/>
                  <a:gd name="T9" fmla="*/ 34 h 144"/>
                  <a:gd name="T10" fmla="*/ 76 w 288"/>
                  <a:gd name="T11" fmla="*/ 40 h 144"/>
                  <a:gd name="T12" fmla="*/ 76 w 288"/>
                  <a:gd name="T13" fmla="*/ 34 h 144"/>
                  <a:gd name="T14" fmla="*/ 68 w 288"/>
                  <a:gd name="T15" fmla="*/ 40 h 144"/>
                  <a:gd name="T16" fmla="*/ 68 w 288"/>
                  <a:gd name="T17" fmla="*/ 34 h 144"/>
                  <a:gd name="T18" fmla="*/ 58 w 288"/>
                  <a:gd name="T19" fmla="*/ 54 h 144"/>
                  <a:gd name="T20" fmla="*/ 52 w 288"/>
                  <a:gd name="T21" fmla="*/ 54 h 144"/>
                  <a:gd name="T22" fmla="*/ 56 w 288"/>
                  <a:gd name="T23" fmla="*/ 50 h 144"/>
                  <a:gd name="T24" fmla="*/ 50 w 288"/>
                  <a:gd name="T25" fmla="*/ 50 h 144"/>
                  <a:gd name="T26" fmla="*/ 52 w 288"/>
                  <a:gd name="T27" fmla="*/ 40 h 144"/>
                  <a:gd name="T28" fmla="*/ 45 w 288"/>
                  <a:gd name="T29" fmla="*/ 36 h 144"/>
                  <a:gd name="T30" fmla="*/ 5 w 288"/>
                  <a:gd name="T31" fmla="*/ 29 h 144"/>
                  <a:gd name="T32" fmla="*/ 0 w 288"/>
                  <a:gd name="T33" fmla="*/ 25 h 144"/>
                  <a:gd name="T34" fmla="*/ 47 w 288"/>
                  <a:gd name="T35" fmla="*/ 0 h 144"/>
                  <a:gd name="T36" fmla="*/ 50 w 288"/>
                  <a:gd name="T37" fmla="*/ 0 h 144"/>
                  <a:gd name="T38" fmla="*/ 37 w 288"/>
                  <a:gd name="T39" fmla="*/ 12 h 144"/>
                  <a:gd name="T40" fmla="*/ 37 w 288"/>
                  <a:gd name="T41" fmla="*/ 16 h 144"/>
                  <a:gd name="T42" fmla="*/ 43 w 288"/>
                  <a:gd name="T43" fmla="*/ 12 h 144"/>
                  <a:gd name="T44" fmla="*/ 40 w 288"/>
                  <a:gd name="T45" fmla="*/ 16 h 144"/>
                  <a:gd name="T46" fmla="*/ 47 w 288"/>
                  <a:gd name="T47" fmla="*/ 14 h 144"/>
                  <a:gd name="T48" fmla="*/ 58 w 288"/>
                  <a:gd name="T49" fmla="*/ 20 h 144"/>
                  <a:gd name="T50" fmla="*/ 71 w 288"/>
                  <a:gd name="T51" fmla="*/ 22 h 144"/>
                  <a:gd name="T52" fmla="*/ 81 w 288"/>
                  <a:gd name="T53" fmla="*/ 16 h 144"/>
                  <a:gd name="T54" fmla="*/ 103 w 288"/>
                  <a:gd name="T55" fmla="*/ 12 h 144"/>
                  <a:gd name="T56" fmla="*/ 105 w 288"/>
                  <a:gd name="T57" fmla="*/ 18 h 144"/>
                  <a:gd name="T58" fmla="*/ 119 w 288"/>
                  <a:gd name="T59" fmla="*/ 18 h 144"/>
                  <a:gd name="T60" fmla="*/ 119 w 288"/>
                  <a:gd name="T61" fmla="*/ 22 h 144"/>
                  <a:gd name="T62" fmla="*/ 127 w 288"/>
                  <a:gd name="T63" fmla="*/ 27 h 14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88"/>
                  <a:gd name="T97" fmla="*/ 0 h 144"/>
                  <a:gd name="T98" fmla="*/ 288 w 288"/>
                  <a:gd name="T99" fmla="*/ 144 h 14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88" h="144">
                    <a:moveTo>
                      <a:pt x="288" y="72"/>
                    </a:moveTo>
                    <a:lnTo>
                      <a:pt x="258" y="72"/>
                    </a:lnTo>
                    <a:lnTo>
                      <a:pt x="252" y="84"/>
                    </a:lnTo>
                    <a:lnTo>
                      <a:pt x="216" y="72"/>
                    </a:lnTo>
                    <a:lnTo>
                      <a:pt x="186" y="90"/>
                    </a:lnTo>
                    <a:lnTo>
                      <a:pt x="174" y="108"/>
                    </a:lnTo>
                    <a:lnTo>
                      <a:pt x="174" y="90"/>
                    </a:lnTo>
                    <a:lnTo>
                      <a:pt x="156" y="108"/>
                    </a:lnTo>
                    <a:lnTo>
                      <a:pt x="156" y="90"/>
                    </a:lnTo>
                    <a:lnTo>
                      <a:pt x="132" y="144"/>
                    </a:lnTo>
                    <a:lnTo>
                      <a:pt x="120" y="144"/>
                    </a:lnTo>
                    <a:lnTo>
                      <a:pt x="126" y="132"/>
                    </a:lnTo>
                    <a:lnTo>
                      <a:pt x="114" y="132"/>
                    </a:lnTo>
                    <a:lnTo>
                      <a:pt x="120" y="108"/>
                    </a:lnTo>
                    <a:lnTo>
                      <a:pt x="102" y="96"/>
                    </a:lnTo>
                    <a:lnTo>
                      <a:pt x="12" y="78"/>
                    </a:lnTo>
                    <a:lnTo>
                      <a:pt x="0" y="66"/>
                    </a:lnTo>
                    <a:lnTo>
                      <a:pt x="108" y="0"/>
                    </a:lnTo>
                    <a:lnTo>
                      <a:pt x="114" y="0"/>
                    </a:lnTo>
                    <a:lnTo>
                      <a:pt x="84" y="30"/>
                    </a:lnTo>
                    <a:lnTo>
                      <a:pt x="84" y="42"/>
                    </a:lnTo>
                    <a:lnTo>
                      <a:pt x="96" y="30"/>
                    </a:lnTo>
                    <a:lnTo>
                      <a:pt x="90" y="42"/>
                    </a:lnTo>
                    <a:lnTo>
                      <a:pt x="108" y="36"/>
                    </a:lnTo>
                    <a:lnTo>
                      <a:pt x="132" y="54"/>
                    </a:lnTo>
                    <a:lnTo>
                      <a:pt x="162" y="60"/>
                    </a:lnTo>
                    <a:lnTo>
                      <a:pt x="186" y="42"/>
                    </a:lnTo>
                    <a:lnTo>
                      <a:pt x="234" y="30"/>
                    </a:lnTo>
                    <a:lnTo>
                      <a:pt x="240" y="48"/>
                    </a:lnTo>
                    <a:lnTo>
                      <a:pt x="270" y="48"/>
                    </a:lnTo>
                    <a:lnTo>
                      <a:pt x="270" y="60"/>
                    </a:lnTo>
                    <a:lnTo>
                      <a:pt x="288" y="72"/>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188" name="Freeform 67"/>
              <p:cNvSpPr>
                <a:spLocks noChangeAspect="1"/>
              </p:cNvSpPr>
              <p:nvPr/>
            </p:nvSpPr>
            <p:spPr bwMode="auto">
              <a:xfrm>
                <a:off x="1723" y="1118"/>
                <a:ext cx="219" cy="104"/>
              </a:xfrm>
              <a:custGeom>
                <a:avLst/>
                <a:gdLst>
                  <a:gd name="T0" fmla="*/ 127 w 288"/>
                  <a:gd name="T1" fmla="*/ 27 h 144"/>
                  <a:gd name="T2" fmla="*/ 113 w 288"/>
                  <a:gd name="T3" fmla="*/ 27 h 144"/>
                  <a:gd name="T4" fmla="*/ 111 w 288"/>
                  <a:gd name="T5" fmla="*/ 32 h 144"/>
                  <a:gd name="T6" fmla="*/ 95 w 288"/>
                  <a:gd name="T7" fmla="*/ 27 h 144"/>
                  <a:gd name="T8" fmla="*/ 81 w 288"/>
                  <a:gd name="T9" fmla="*/ 34 h 144"/>
                  <a:gd name="T10" fmla="*/ 76 w 288"/>
                  <a:gd name="T11" fmla="*/ 40 h 144"/>
                  <a:gd name="T12" fmla="*/ 76 w 288"/>
                  <a:gd name="T13" fmla="*/ 34 h 144"/>
                  <a:gd name="T14" fmla="*/ 68 w 288"/>
                  <a:gd name="T15" fmla="*/ 40 h 144"/>
                  <a:gd name="T16" fmla="*/ 68 w 288"/>
                  <a:gd name="T17" fmla="*/ 34 h 144"/>
                  <a:gd name="T18" fmla="*/ 58 w 288"/>
                  <a:gd name="T19" fmla="*/ 54 h 144"/>
                  <a:gd name="T20" fmla="*/ 52 w 288"/>
                  <a:gd name="T21" fmla="*/ 54 h 144"/>
                  <a:gd name="T22" fmla="*/ 56 w 288"/>
                  <a:gd name="T23" fmla="*/ 50 h 144"/>
                  <a:gd name="T24" fmla="*/ 50 w 288"/>
                  <a:gd name="T25" fmla="*/ 50 h 144"/>
                  <a:gd name="T26" fmla="*/ 52 w 288"/>
                  <a:gd name="T27" fmla="*/ 40 h 144"/>
                  <a:gd name="T28" fmla="*/ 45 w 288"/>
                  <a:gd name="T29" fmla="*/ 36 h 144"/>
                  <a:gd name="T30" fmla="*/ 5 w 288"/>
                  <a:gd name="T31" fmla="*/ 29 h 144"/>
                  <a:gd name="T32" fmla="*/ 0 w 288"/>
                  <a:gd name="T33" fmla="*/ 25 h 144"/>
                  <a:gd name="T34" fmla="*/ 47 w 288"/>
                  <a:gd name="T35" fmla="*/ 0 h 144"/>
                  <a:gd name="T36" fmla="*/ 50 w 288"/>
                  <a:gd name="T37" fmla="*/ 0 h 144"/>
                  <a:gd name="T38" fmla="*/ 37 w 288"/>
                  <a:gd name="T39" fmla="*/ 12 h 144"/>
                  <a:gd name="T40" fmla="*/ 37 w 288"/>
                  <a:gd name="T41" fmla="*/ 16 h 144"/>
                  <a:gd name="T42" fmla="*/ 43 w 288"/>
                  <a:gd name="T43" fmla="*/ 12 h 144"/>
                  <a:gd name="T44" fmla="*/ 40 w 288"/>
                  <a:gd name="T45" fmla="*/ 16 h 144"/>
                  <a:gd name="T46" fmla="*/ 47 w 288"/>
                  <a:gd name="T47" fmla="*/ 14 h 144"/>
                  <a:gd name="T48" fmla="*/ 58 w 288"/>
                  <a:gd name="T49" fmla="*/ 20 h 144"/>
                  <a:gd name="T50" fmla="*/ 71 w 288"/>
                  <a:gd name="T51" fmla="*/ 22 h 144"/>
                  <a:gd name="T52" fmla="*/ 81 w 288"/>
                  <a:gd name="T53" fmla="*/ 16 h 144"/>
                  <a:gd name="T54" fmla="*/ 103 w 288"/>
                  <a:gd name="T55" fmla="*/ 12 h 144"/>
                  <a:gd name="T56" fmla="*/ 105 w 288"/>
                  <a:gd name="T57" fmla="*/ 18 h 144"/>
                  <a:gd name="T58" fmla="*/ 119 w 288"/>
                  <a:gd name="T59" fmla="*/ 18 h 144"/>
                  <a:gd name="T60" fmla="*/ 119 w 288"/>
                  <a:gd name="T61" fmla="*/ 22 h 144"/>
                  <a:gd name="T62" fmla="*/ 127 w 288"/>
                  <a:gd name="T63" fmla="*/ 27 h 144"/>
                  <a:gd name="T64" fmla="*/ 127 w 288"/>
                  <a:gd name="T65" fmla="*/ 29 h 14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88"/>
                  <a:gd name="T100" fmla="*/ 0 h 144"/>
                  <a:gd name="T101" fmla="*/ 288 w 288"/>
                  <a:gd name="T102" fmla="*/ 144 h 14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88" h="144">
                    <a:moveTo>
                      <a:pt x="288" y="72"/>
                    </a:moveTo>
                    <a:lnTo>
                      <a:pt x="258" y="72"/>
                    </a:lnTo>
                    <a:lnTo>
                      <a:pt x="252" y="84"/>
                    </a:lnTo>
                    <a:lnTo>
                      <a:pt x="216" y="72"/>
                    </a:lnTo>
                    <a:lnTo>
                      <a:pt x="186" y="90"/>
                    </a:lnTo>
                    <a:lnTo>
                      <a:pt x="174" y="108"/>
                    </a:lnTo>
                    <a:lnTo>
                      <a:pt x="174" y="90"/>
                    </a:lnTo>
                    <a:lnTo>
                      <a:pt x="156" y="108"/>
                    </a:lnTo>
                    <a:lnTo>
                      <a:pt x="156" y="90"/>
                    </a:lnTo>
                    <a:lnTo>
                      <a:pt x="132" y="144"/>
                    </a:lnTo>
                    <a:lnTo>
                      <a:pt x="120" y="144"/>
                    </a:lnTo>
                    <a:lnTo>
                      <a:pt x="126" y="132"/>
                    </a:lnTo>
                    <a:lnTo>
                      <a:pt x="114" y="132"/>
                    </a:lnTo>
                    <a:lnTo>
                      <a:pt x="120" y="108"/>
                    </a:lnTo>
                    <a:lnTo>
                      <a:pt x="102" y="96"/>
                    </a:lnTo>
                    <a:lnTo>
                      <a:pt x="12" y="78"/>
                    </a:lnTo>
                    <a:lnTo>
                      <a:pt x="0" y="66"/>
                    </a:lnTo>
                    <a:lnTo>
                      <a:pt x="108" y="0"/>
                    </a:lnTo>
                    <a:lnTo>
                      <a:pt x="114" y="0"/>
                    </a:lnTo>
                    <a:lnTo>
                      <a:pt x="84" y="30"/>
                    </a:lnTo>
                    <a:lnTo>
                      <a:pt x="84" y="42"/>
                    </a:lnTo>
                    <a:lnTo>
                      <a:pt x="96" y="30"/>
                    </a:lnTo>
                    <a:lnTo>
                      <a:pt x="90" y="42"/>
                    </a:lnTo>
                    <a:lnTo>
                      <a:pt x="108" y="36"/>
                    </a:lnTo>
                    <a:lnTo>
                      <a:pt x="132" y="54"/>
                    </a:lnTo>
                    <a:lnTo>
                      <a:pt x="162" y="60"/>
                    </a:lnTo>
                    <a:lnTo>
                      <a:pt x="186" y="42"/>
                    </a:lnTo>
                    <a:lnTo>
                      <a:pt x="234" y="30"/>
                    </a:lnTo>
                    <a:lnTo>
                      <a:pt x="240" y="48"/>
                    </a:lnTo>
                    <a:lnTo>
                      <a:pt x="270" y="48"/>
                    </a:lnTo>
                    <a:lnTo>
                      <a:pt x="270" y="60"/>
                    </a:lnTo>
                    <a:lnTo>
                      <a:pt x="288" y="72"/>
                    </a:lnTo>
                    <a:lnTo>
                      <a:pt x="288" y="78"/>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89" name="Freeform 68"/>
              <p:cNvSpPr>
                <a:spLocks noChangeAspect="1"/>
              </p:cNvSpPr>
              <p:nvPr/>
            </p:nvSpPr>
            <p:spPr bwMode="auto">
              <a:xfrm>
                <a:off x="1494" y="1040"/>
                <a:ext cx="251" cy="269"/>
              </a:xfrm>
              <a:custGeom>
                <a:avLst/>
                <a:gdLst>
                  <a:gd name="T0" fmla="*/ 119 w 330"/>
                  <a:gd name="T1" fmla="*/ 139 h 372"/>
                  <a:gd name="T2" fmla="*/ 13 w 330"/>
                  <a:gd name="T3" fmla="*/ 141 h 372"/>
                  <a:gd name="T4" fmla="*/ 13 w 330"/>
                  <a:gd name="T5" fmla="*/ 98 h 372"/>
                  <a:gd name="T6" fmla="*/ 5 w 330"/>
                  <a:gd name="T7" fmla="*/ 88 h 372"/>
                  <a:gd name="T8" fmla="*/ 11 w 330"/>
                  <a:gd name="T9" fmla="*/ 82 h 372"/>
                  <a:gd name="T10" fmla="*/ 0 w 330"/>
                  <a:gd name="T11" fmla="*/ 9 h 372"/>
                  <a:gd name="T12" fmla="*/ 37 w 330"/>
                  <a:gd name="T13" fmla="*/ 9 h 372"/>
                  <a:gd name="T14" fmla="*/ 37 w 330"/>
                  <a:gd name="T15" fmla="*/ 0 h 372"/>
                  <a:gd name="T16" fmla="*/ 43 w 330"/>
                  <a:gd name="T17" fmla="*/ 0 h 372"/>
                  <a:gd name="T18" fmla="*/ 47 w 330"/>
                  <a:gd name="T19" fmla="*/ 14 h 372"/>
                  <a:gd name="T20" fmla="*/ 64 w 330"/>
                  <a:gd name="T21" fmla="*/ 18 h 372"/>
                  <a:gd name="T22" fmla="*/ 64 w 330"/>
                  <a:gd name="T23" fmla="*/ 20 h 372"/>
                  <a:gd name="T24" fmla="*/ 79 w 330"/>
                  <a:gd name="T25" fmla="*/ 18 h 372"/>
                  <a:gd name="T26" fmla="*/ 87 w 330"/>
                  <a:gd name="T27" fmla="*/ 18 h 372"/>
                  <a:gd name="T28" fmla="*/ 84 w 330"/>
                  <a:gd name="T29" fmla="*/ 20 h 372"/>
                  <a:gd name="T30" fmla="*/ 87 w 330"/>
                  <a:gd name="T31" fmla="*/ 20 h 372"/>
                  <a:gd name="T32" fmla="*/ 90 w 330"/>
                  <a:gd name="T33" fmla="*/ 27 h 372"/>
                  <a:gd name="T34" fmla="*/ 98 w 330"/>
                  <a:gd name="T35" fmla="*/ 22 h 372"/>
                  <a:gd name="T36" fmla="*/ 106 w 330"/>
                  <a:gd name="T37" fmla="*/ 29 h 372"/>
                  <a:gd name="T38" fmla="*/ 119 w 330"/>
                  <a:gd name="T39" fmla="*/ 25 h 372"/>
                  <a:gd name="T40" fmla="*/ 122 w 330"/>
                  <a:gd name="T41" fmla="*/ 27 h 372"/>
                  <a:gd name="T42" fmla="*/ 145 w 330"/>
                  <a:gd name="T43" fmla="*/ 29 h 372"/>
                  <a:gd name="T44" fmla="*/ 122 w 330"/>
                  <a:gd name="T45" fmla="*/ 40 h 372"/>
                  <a:gd name="T46" fmla="*/ 98 w 330"/>
                  <a:gd name="T47" fmla="*/ 61 h 372"/>
                  <a:gd name="T48" fmla="*/ 95 w 330"/>
                  <a:gd name="T49" fmla="*/ 63 h 372"/>
                  <a:gd name="T50" fmla="*/ 95 w 330"/>
                  <a:gd name="T51" fmla="*/ 77 h 372"/>
                  <a:gd name="T52" fmla="*/ 87 w 330"/>
                  <a:gd name="T53" fmla="*/ 82 h 372"/>
                  <a:gd name="T54" fmla="*/ 81 w 330"/>
                  <a:gd name="T55" fmla="*/ 88 h 372"/>
                  <a:gd name="T56" fmla="*/ 87 w 330"/>
                  <a:gd name="T57" fmla="*/ 93 h 372"/>
                  <a:gd name="T58" fmla="*/ 87 w 330"/>
                  <a:gd name="T59" fmla="*/ 108 h 372"/>
                  <a:gd name="T60" fmla="*/ 116 w 330"/>
                  <a:gd name="T61" fmla="*/ 127 h 372"/>
                  <a:gd name="T62" fmla="*/ 119 w 330"/>
                  <a:gd name="T63" fmla="*/ 139 h 37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30"/>
                  <a:gd name="T97" fmla="*/ 0 h 372"/>
                  <a:gd name="T98" fmla="*/ 330 w 330"/>
                  <a:gd name="T99" fmla="*/ 372 h 37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30" h="372">
                    <a:moveTo>
                      <a:pt x="270" y="366"/>
                    </a:moveTo>
                    <a:lnTo>
                      <a:pt x="30" y="372"/>
                    </a:lnTo>
                    <a:lnTo>
                      <a:pt x="30" y="258"/>
                    </a:lnTo>
                    <a:lnTo>
                      <a:pt x="12" y="234"/>
                    </a:lnTo>
                    <a:lnTo>
                      <a:pt x="24" y="216"/>
                    </a:lnTo>
                    <a:lnTo>
                      <a:pt x="0" y="24"/>
                    </a:lnTo>
                    <a:lnTo>
                      <a:pt x="84" y="24"/>
                    </a:lnTo>
                    <a:lnTo>
                      <a:pt x="84" y="0"/>
                    </a:lnTo>
                    <a:lnTo>
                      <a:pt x="96" y="0"/>
                    </a:lnTo>
                    <a:lnTo>
                      <a:pt x="108" y="36"/>
                    </a:lnTo>
                    <a:lnTo>
                      <a:pt x="144" y="48"/>
                    </a:lnTo>
                    <a:lnTo>
                      <a:pt x="144" y="54"/>
                    </a:lnTo>
                    <a:lnTo>
                      <a:pt x="180" y="48"/>
                    </a:lnTo>
                    <a:lnTo>
                      <a:pt x="198" y="48"/>
                    </a:lnTo>
                    <a:lnTo>
                      <a:pt x="192" y="54"/>
                    </a:lnTo>
                    <a:lnTo>
                      <a:pt x="198" y="54"/>
                    </a:lnTo>
                    <a:lnTo>
                      <a:pt x="204" y="72"/>
                    </a:lnTo>
                    <a:lnTo>
                      <a:pt x="222" y="60"/>
                    </a:lnTo>
                    <a:lnTo>
                      <a:pt x="240" y="78"/>
                    </a:lnTo>
                    <a:lnTo>
                      <a:pt x="270" y="66"/>
                    </a:lnTo>
                    <a:lnTo>
                      <a:pt x="276" y="72"/>
                    </a:lnTo>
                    <a:lnTo>
                      <a:pt x="330" y="78"/>
                    </a:lnTo>
                    <a:lnTo>
                      <a:pt x="276" y="108"/>
                    </a:lnTo>
                    <a:lnTo>
                      <a:pt x="222" y="162"/>
                    </a:lnTo>
                    <a:lnTo>
                      <a:pt x="216" y="168"/>
                    </a:lnTo>
                    <a:lnTo>
                      <a:pt x="216" y="204"/>
                    </a:lnTo>
                    <a:lnTo>
                      <a:pt x="198" y="216"/>
                    </a:lnTo>
                    <a:lnTo>
                      <a:pt x="186" y="234"/>
                    </a:lnTo>
                    <a:lnTo>
                      <a:pt x="198" y="246"/>
                    </a:lnTo>
                    <a:lnTo>
                      <a:pt x="198" y="288"/>
                    </a:lnTo>
                    <a:lnTo>
                      <a:pt x="264" y="336"/>
                    </a:lnTo>
                    <a:lnTo>
                      <a:pt x="270" y="366"/>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190" name="Freeform 69"/>
              <p:cNvSpPr>
                <a:spLocks noChangeAspect="1"/>
              </p:cNvSpPr>
              <p:nvPr/>
            </p:nvSpPr>
            <p:spPr bwMode="auto">
              <a:xfrm>
                <a:off x="1494" y="1040"/>
                <a:ext cx="251" cy="269"/>
              </a:xfrm>
              <a:custGeom>
                <a:avLst/>
                <a:gdLst>
                  <a:gd name="T0" fmla="*/ 119 w 330"/>
                  <a:gd name="T1" fmla="*/ 139 h 372"/>
                  <a:gd name="T2" fmla="*/ 13 w 330"/>
                  <a:gd name="T3" fmla="*/ 141 h 372"/>
                  <a:gd name="T4" fmla="*/ 13 w 330"/>
                  <a:gd name="T5" fmla="*/ 98 h 372"/>
                  <a:gd name="T6" fmla="*/ 5 w 330"/>
                  <a:gd name="T7" fmla="*/ 88 h 372"/>
                  <a:gd name="T8" fmla="*/ 11 w 330"/>
                  <a:gd name="T9" fmla="*/ 82 h 372"/>
                  <a:gd name="T10" fmla="*/ 0 w 330"/>
                  <a:gd name="T11" fmla="*/ 9 h 372"/>
                  <a:gd name="T12" fmla="*/ 37 w 330"/>
                  <a:gd name="T13" fmla="*/ 9 h 372"/>
                  <a:gd name="T14" fmla="*/ 37 w 330"/>
                  <a:gd name="T15" fmla="*/ 0 h 372"/>
                  <a:gd name="T16" fmla="*/ 43 w 330"/>
                  <a:gd name="T17" fmla="*/ 0 h 372"/>
                  <a:gd name="T18" fmla="*/ 47 w 330"/>
                  <a:gd name="T19" fmla="*/ 14 h 372"/>
                  <a:gd name="T20" fmla="*/ 64 w 330"/>
                  <a:gd name="T21" fmla="*/ 18 h 372"/>
                  <a:gd name="T22" fmla="*/ 64 w 330"/>
                  <a:gd name="T23" fmla="*/ 20 h 372"/>
                  <a:gd name="T24" fmla="*/ 79 w 330"/>
                  <a:gd name="T25" fmla="*/ 18 h 372"/>
                  <a:gd name="T26" fmla="*/ 87 w 330"/>
                  <a:gd name="T27" fmla="*/ 18 h 372"/>
                  <a:gd name="T28" fmla="*/ 84 w 330"/>
                  <a:gd name="T29" fmla="*/ 20 h 372"/>
                  <a:gd name="T30" fmla="*/ 87 w 330"/>
                  <a:gd name="T31" fmla="*/ 20 h 372"/>
                  <a:gd name="T32" fmla="*/ 90 w 330"/>
                  <a:gd name="T33" fmla="*/ 27 h 372"/>
                  <a:gd name="T34" fmla="*/ 98 w 330"/>
                  <a:gd name="T35" fmla="*/ 22 h 372"/>
                  <a:gd name="T36" fmla="*/ 106 w 330"/>
                  <a:gd name="T37" fmla="*/ 29 h 372"/>
                  <a:gd name="T38" fmla="*/ 119 w 330"/>
                  <a:gd name="T39" fmla="*/ 25 h 372"/>
                  <a:gd name="T40" fmla="*/ 122 w 330"/>
                  <a:gd name="T41" fmla="*/ 27 h 372"/>
                  <a:gd name="T42" fmla="*/ 145 w 330"/>
                  <a:gd name="T43" fmla="*/ 29 h 372"/>
                  <a:gd name="T44" fmla="*/ 122 w 330"/>
                  <a:gd name="T45" fmla="*/ 40 h 372"/>
                  <a:gd name="T46" fmla="*/ 98 w 330"/>
                  <a:gd name="T47" fmla="*/ 61 h 372"/>
                  <a:gd name="T48" fmla="*/ 95 w 330"/>
                  <a:gd name="T49" fmla="*/ 63 h 372"/>
                  <a:gd name="T50" fmla="*/ 95 w 330"/>
                  <a:gd name="T51" fmla="*/ 77 h 372"/>
                  <a:gd name="T52" fmla="*/ 87 w 330"/>
                  <a:gd name="T53" fmla="*/ 82 h 372"/>
                  <a:gd name="T54" fmla="*/ 81 w 330"/>
                  <a:gd name="T55" fmla="*/ 88 h 372"/>
                  <a:gd name="T56" fmla="*/ 87 w 330"/>
                  <a:gd name="T57" fmla="*/ 93 h 372"/>
                  <a:gd name="T58" fmla="*/ 87 w 330"/>
                  <a:gd name="T59" fmla="*/ 108 h 372"/>
                  <a:gd name="T60" fmla="*/ 116 w 330"/>
                  <a:gd name="T61" fmla="*/ 127 h 372"/>
                  <a:gd name="T62" fmla="*/ 119 w 330"/>
                  <a:gd name="T63" fmla="*/ 139 h 372"/>
                  <a:gd name="T64" fmla="*/ 119 w 330"/>
                  <a:gd name="T65" fmla="*/ 141 h 37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30"/>
                  <a:gd name="T100" fmla="*/ 0 h 372"/>
                  <a:gd name="T101" fmla="*/ 330 w 330"/>
                  <a:gd name="T102" fmla="*/ 372 h 37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30" h="372">
                    <a:moveTo>
                      <a:pt x="270" y="366"/>
                    </a:moveTo>
                    <a:lnTo>
                      <a:pt x="30" y="372"/>
                    </a:lnTo>
                    <a:lnTo>
                      <a:pt x="30" y="258"/>
                    </a:lnTo>
                    <a:lnTo>
                      <a:pt x="12" y="234"/>
                    </a:lnTo>
                    <a:lnTo>
                      <a:pt x="24" y="216"/>
                    </a:lnTo>
                    <a:lnTo>
                      <a:pt x="0" y="24"/>
                    </a:lnTo>
                    <a:lnTo>
                      <a:pt x="84" y="24"/>
                    </a:lnTo>
                    <a:lnTo>
                      <a:pt x="84" y="0"/>
                    </a:lnTo>
                    <a:lnTo>
                      <a:pt x="96" y="0"/>
                    </a:lnTo>
                    <a:lnTo>
                      <a:pt x="108" y="36"/>
                    </a:lnTo>
                    <a:lnTo>
                      <a:pt x="144" y="48"/>
                    </a:lnTo>
                    <a:lnTo>
                      <a:pt x="144" y="54"/>
                    </a:lnTo>
                    <a:lnTo>
                      <a:pt x="180" y="48"/>
                    </a:lnTo>
                    <a:lnTo>
                      <a:pt x="198" y="48"/>
                    </a:lnTo>
                    <a:lnTo>
                      <a:pt x="192" y="54"/>
                    </a:lnTo>
                    <a:lnTo>
                      <a:pt x="198" y="54"/>
                    </a:lnTo>
                    <a:lnTo>
                      <a:pt x="204" y="72"/>
                    </a:lnTo>
                    <a:lnTo>
                      <a:pt x="222" y="60"/>
                    </a:lnTo>
                    <a:lnTo>
                      <a:pt x="240" y="78"/>
                    </a:lnTo>
                    <a:lnTo>
                      <a:pt x="270" y="66"/>
                    </a:lnTo>
                    <a:lnTo>
                      <a:pt x="276" y="72"/>
                    </a:lnTo>
                    <a:lnTo>
                      <a:pt x="330" y="78"/>
                    </a:lnTo>
                    <a:lnTo>
                      <a:pt x="276" y="108"/>
                    </a:lnTo>
                    <a:lnTo>
                      <a:pt x="222" y="162"/>
                    </a:lnTo>
                    <a:lnTo>
                      <a:pt x="216" y="168"/>
                    </a:lnTo>
                    <a:lnTo>
                      <a:pt x="216" y="204"/>
                    </a:lnTo>
                    <a:lnTo>
                      <a:pt x="198" y="216"/>
                    </a:lnTo>
                    <a:lnTo>
                      <a:pt x="186" y="234"/>
                    </a:lnTo>
                    <a:lnTo>
                      <a:pt x="198" y="246"/>
                    </a:lnTo>
                    <a:lnTo>
                      <a:pt x="198" y="288"/>
                    </a:lnTo>
                    <a:lnTo>
                      <a:pt x="264" y="336"/>
                    </a:lnTo>
                    <a:lnTo>
                      <a:pt x="270" y="366"/>
                    </a:lnTo>
                    <a:lnTo>
                      <a:pt x="270" y="37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91" name="Freeform 70"/>
              <p:cNvSpPr>
                <a:spLocks noChangeAspect="1"/>
              </p:cNvSpPr>
              <p:nvPr/>
            </p:nvSpPr>
            <p:spPr bwMode="auto">
              <a:xfrm>
                <a:off x="1713" y="1690"/>
                <a:ext cx="138" cy="229"/>
              </a:xfrm>
              <a:custGeom>
                <a:avLst/>
                <a:gdLst>
                  <a:gd name="T0" fmla="*/ 81 w 180"/>
                  <a:gd name="T1" fmla="*/ 110 h 318"/>
                  <a:gd name="T2" fmla="*/ 57 w 180"/>
                  <a:gd name="T3" fmla="*/ 112 h 318"/>
                  <a:gd name="T4" fmla="*/ 54 w 180"/>
                  <a:gd name="T5" fmla="*/ 119 h 318"/>
                  <a:gd name="T6" fmla="*/ 51 w 180"/>
                  <a:gd name="T7" fmla="*/ 117 h 318"/>
                  <a:gd name="T8" fmla="*/ 46 w 180"/>
                  <a:gd name="T9" fmla="*/ 107 h 318"/>
                  <a:gd name="T10" fmla="*/ 46 w 180"/>
                  <a:gd name="T11" fmla="*/ 99 h 318"/>
                  <a:gd name="T12" fmla="*/ 0 w 180"/>
                  <a:gd name="T13" fmla="*/ 101 h 318"/>
                  <a:gd name="T14" fmla="*/ 3 w 180"/>
                  <a:gd name="T15" fmla="*/ 85 h 318"/>
                  <a:gd name="T16" fmla="*/ 14 w 180"/>
                  <a:gd name="T17" fmla="*/ 71 h 318"/>
                  <a:gd name="T18" fmla="*/ 11 w 180"/>
                  <a:gd name="T19" fmla="*/ 71 h 318"/>
                  <a:gd name="T20" fmla="*/ 16 w 180"/>
                  <a:gd name="T21" fmla="*/ 68 h 318"/>
                  <a:gd name="T22" fmla="*/ 11 w 180"/>
                  <a:gd name="T23" fmla="*/ 65 h 318"/>
                  <a:gd name="T24" fmla="*/ 14 w 180"/>
                  <a:gd name="T25" fmla="*/ 60 h 318"/>
                  <a:gd name="T26" fmla="*/ 11 w 180"/>
                  <a:gd name="T27" fmla="*/ 63 h 318"/>
                  <a:gd name="T28" fmla="*/ 11 w 180"/>
                  <a:gd name="T29" fmla="*/ 54 h 318"/>
                  <a:gd name="T30" fmla="*/ 8 w 180"/>
                  <a:gd name="T31" fmla="*/ 54 h 318"/>
                  <a:gd name="T32" fmla="*/ 8 w 180"/>
                  <a:gd name="T33" fmla="*/ 51 h 318"/>
                  <a:gd name="T34" fmla="*/ 11 w 180"/>
                  <a:gd name="T35" fmla="*/ 48 h 318"/>
                  <a:gd name="T36" fmla="*/ 8 w 180"/>
                  <a:gd name="T37" fmla="*/ 45 h 318"/>
                  <a:gd name="T38" fmla="*/ 11 w 180"/>
                  <a:gd name="T39" fmla="*/ 42 h 318"/>
                  <a:gd name="T40" fmla="*/ 5 w 180"/>
                  <a:gd name="T41" fmla="*/ 42 h 318"/>
                  <a:gd name="T42" fmla="*/ 5 w 180"/>
                  <a:gd name="T43" fmla="*/ 36 h 318"/>
                  <a:gd name="T44" fmla="*/ 11 w 180"/>
                  <a:gd name="T45" fmla="*/ 36 h 318"/>
                  <a:gd name="T46" fmla="*/ 8 w 180"/>
                  <a:gd name="T47" fmla="*/ 29 h 318"/>
                  <a:gd name="T48" fmla="*/ 21 w 180"/>
                  <a:gd name="T49" fmla="*/ 18 h 318"/>
                  <a:gd name="T50" fmla="*/ 21 w 180"/>
                  <a:gd name="T51" fmla="*/ 9 h 318"/>
                  <a:gd name="T52" fmla="*/ 27 w 180"/>
                  <a:gd name="T53" fmla="*/ 4 h 318"/>
                  <a:gd name="T54" fmla="*/ 76 w 180"/>
                  <a:gd name="T55" fmla="*/ 0 h 318"/>
                  <a:gd name="T56" fmla="*/ 76 w 180"/>
                  <a:gd name="T57" fmla="*/ 76 h 318"/>
                  <a:gd name="T58" fmla="*/ 81 w 180"/>
                  <a:gd name="T59" fmla="*/ 103 h 318"/>
                  <a:gd name="T60" fmla="*/ 81 w 180"/>
                  <a:gd name="T61" fmla="*/ 110 h 318"/>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80"/>
                  <a:gd name="T94" fmla="*/ 0 h 318"/>
                  <a:gd name="T95" fmla="*/ 180 w 180"/>
                  <a:gd name="T96" fmla="*/ 318 h 318"/>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80" h="318">
                    <a:moveTo>
                      <a:pt x="180" y="294"/>
                    </a:moveTo>
                    <a:lnTo>
                      <a:pt x="126" y="300"/>
                    </a:lnTo>
                    <a:lnTo>
                      <a:pt x="120" y="318"/>
                    </a:lnTo>
                    <a:lnTo>
                      <a:pt x="114" y="312"/>
                    </a:lnTo>
                    <a:lnTo>
                      <a:pt x="102" y="288"/>
                    </a:lnTo>
                    <a:lnTo>
                      <a:pt x="102" y="264"/>
                    </a:lnTo>
                    <a:lnTo>
                      <a:pt x="0" y="270"/>
                    </a:lnTo>
                    <a:lnTo>
                      <a:pt x="6" y="228"/>
                    </a:lnTo>
                    <a:lnTo>
                      <a:pt x="30" y="192"/>
                    </a:lnTo>
                    <a:lnTo>
                      <a:pt x="24" y="192"/>
                    </a:lnTo>
                    <a:lnTo>
                      <a:pt x="36" y="180"/>
                    </a:lnTo>
                    <a:lnTo>
                      <a:pt x="24" y="174"/>
                    </a:lnTo>
                    <a:lnTo>
                      <a:pt x="30" y="162"/>
                    </a:lnTo>
                    <a:lnTo>
                      <a:pt x="24" y="168"/>
                    </a:lnTo>
                    <a:lnTo>
                      <a:pt x="24" y="144"/>
                    </a:lnTo>
                    <a:lnTo>
                      <a:pt x="18" y="144"/>
                    </a:lnTo>
                    <a:lnTo>
                      <a:pt x="18" y="138"/>
                    </a:lnTo>
                    <a:lnTo>
                      <a:pt x="24" y="126"/>
                    </a:lnTo>
                    <a:lnTo>
                      <a:pt x="18" y="120"/>
                    </a:lnTo>
                    <a:lnTo>
                      <a:pt x="24" y="114"/>
                    </a:lnTo>
                    <a:lnTo>
                      <a:pt x="12" y="114"/>
                    </a:lnTo>
                    <a:lnTo>
                      <a:pt x="12" y="96"/>
                    </a:lnTo>
                    <a:lnTo>
                      <a:pt x="24" y="96"/>
                    </a:lnTo>
                    <a:lnTo>
                      <a:pt x="18" y="78"/>
                    </a:lnTo>
                    <a:lnTo>
                      <a:pt x="48" y="48"/>
                    </a:lnTo>
                    <a:lnTo>
                      <a:pt x="48" y="24"/>
                    </a:lnTo>
                    <a:lnTo>
                      <a:pt x="60" y="12"/>
                    </a:lnTo>
                    <a:lnTo>
                      <a:pt x="168" y="0"/>
                    </a:lnTo>
                    <a:lnTo>
                      <a:pt x="168" y="204"/>
                    </a:lnTo>
                    <a:lnTo>
                      <a:pt x="180" y="276"/>
                    </a:lnTo>
                    <a:lnTo>
                      <a:pt x="180" y="294"/>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20192" name="Freeform 71"/>
              <p:cNvSpPr>
                <a:spLocks noChangeAspect="1"/>
              </p:cNvSpPr>
              <p:nvPr/>
            </p:nvSpPr>
            <p:spPr bwMode="auto">
              <a:xfrm>
                <a:off x="1713" y="1690"/>
                <a:ext cx="138" cy="229"/>
              </a:xfrm>
              <a:custGeom>
                <a:avLst/>
                <a:gdLst>
                  <a:gd name="T0" fmla="*/ 81 w 180"/>
                  <a:gd name="T1" fmla="*/ 110 h 318"/>
                  <a:gd name="T2" fmla="*/ 57 w 180"/>
                  <a:gd name="T3" fmla="*/ 112 h 318"/>
                  <a:gd name="T4" fmla="*/ 54 w 180"/>
                  <a:gd name="T5" fmla="*/ 119 h 318"/>
                  <a:gd name="T6" fmla="*/ 51 w 180"/>
                  <a:gd name="T7" fmla="*/ 117 h 318"/>
                  <a:gd name="T8" fmla="*/ 46 w 180"/>
                  <a:gd name="T9" fmla="*/ 107 h 318"/>
                  <a:gd name="T10" fmla="*/ 46 w 180"/>
                  <a:gd name="T11" fmla="*/ 99 h 318"/>
                  <a:gd name="T12" fmla="*/ 0 w 180"/>
                  <a:gd name="T13" fmla="*/ 101 h 318"/>
                  <a:gd name="T14" fmla="*/ 3 w 180"/>
                  <a:gd name="T15" fmla="*/ 85 h 318"/>
                  <a:gd name="T16" fmla="*/ 14 w 180"/>
                  <a:gd name="T17" fmla="*/ 71 h 318"/>
                  <a:gd name="T18" fmla="*/ 11 w 180"/>
                  <a:gd name="T19" fmla="*/ 71 h 318"/>
                  <a:gd name="T20" fmla="*/ 16 w 180"/>
                  <a:gd name="T21" fmla="*/ 68 h 318"/>
                  <a:gd name="T22" fmla="*/ 11 w 180"/>
                  <a:gd name="T23" fmla="*/ 65 h 318"/>
                  <a:gd name="T24" fmla="*/ 14 w 180"/>
                  <a:gd name="T25" fmla="*/ 60 h 318"/>
                  <a:gd name="T26" fmla="*/ 11 w 180"/>
                  <a:gd name="T27" fmla="*/ 63 h 318"/>
                  <a:gd name="T28" fmla="*/ 11 w 180"/>
                  <a:gd name="T29" fmla="*/ 54 h 318"/>
                  <a:gd name="T30" fmla="*/ 8 w 180"/>
                  <a:gd name="T31" fmla="*/ 54 h 318"/>
                  <a:gd name="T32" fmla="*/ 8 w 180"/>
                  <a:gd name="T33" fmla="*/ 51 h 318"/>
                  <a:gd name="T34" fmla="*/ 11 w 180"/>
                  <a:gd name="T35" fmla="*/ 48 h 318"/>
                  <a:gd name="T36" fmla="*/ 8 w 180"/>
                  <a:gd name="T37" fmla="*/ 45 h 318"/>
                  <a:gd name="T38" fmla="*/ 11 w 180"/>
                  <a:gd name="T39" fmla="*/ 42 h 318"/>
                  <a:gd name="T40" fmla="*/ 5 w 180"/>
                  <a:gd name="T41" fmla="*/ 42 h 318"/>
                  <a:gd name="T42" fmla="*/ 5 w 180"/>
                  <a:gd name="T43" fmla="*/ 36 h 318"/>
                  <a:gd name="T44" fmla="*/ 11 w 180"/>
                  <a:gd name="T45" fmla="*/ 36 h 318"/>
                  <a:gd name="T46" fmla="*/ 8 w 180"/>
                  <a:gd name="T47" fmla="*/ 29 h 318"/>
                  <a:gd name="T48" fmla="*/ 21 w 180"/>
                  <a:gd name="T49" fmla="*/ 18 h 318"/>
                  <a:gd name="T50" fmla="*/ 21 w 180"/>
                  <a:gd name="T51" fmla="*/ 9 h 318"/>
                  <a:gd name="T52" fmla="*/ 27 w 180"/>
                  <a:gd name="T53" fmla="*/ 4 h 318"/>
                  <a:gd name="T54" fmla="*/ 76 w 180"/>
                  <a:gd name="T55" fmla="*/ 0 h 318"/>
                  <a:gd name="T56" fmla="*/ 76 w 180"/>
                  <a:gd name="T57" fmla="*/ 76 h 318"/>
                  <a:gd name="T58" fmla="*/ 81 w 180"/>
                  <a:gd name="T59" fmla="*/ 103 h 318"/>
                  <a:gd name="T60" fmla="*/ 81 w 180"/>
                  <a:gd name="T61" fmla="*/ 110 h 318"/>
                  <a:gd name="T62" fmla="*/ 81 w 180"/>
                  <a:gd name="T63" fmla="*/ 112 h 31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80"/>
                  <a:gd name="T97" fmla="*/ 0 h 318"/>
                  <a:gd name="T98" fmla="*/ 180 w 180"/>
                  <a:gd name="T99" fmla="*/ 318 h 31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80" h="318">
                    <a:moveTo>
                      <a:pt x="180" y="294"/>
                    </a:moveTo>
                    <a:lnTo>
                      <a:pt x="126" y="300"/>
                    </a:lnTo>
                    <a:lnTo>
                      <a:pt x="120" y="318"/>
                    </a:lnTo>
                    <a:lnTo>
                      <a:pt x="114" y="312"/>
                    </a:lnTo>
                    <a:lnTo>
                      <a:pt x="102" y="288"/>
                    </a:lnTo>
                    <a:lnTo>
                      <a:pt x="102" y="264"/>
                    </a:lnTo>
                    <a:lnTo>
                      <a:pt x="0" y="270"/>
                    </a:lnTo>
                    <a:lnTo>
                      <a:pt x="6" y="228"/>
                    </a:lnTo>
                    <a:lnTo>
                      <a:pt x="30" y="192"/>
                    </a:lnTo>
                    <a:lnTo>
                      <a:pt x="24" y="192"/>
                    </a:lnTo>
                    <a:lnTo>
                      <a:pt x="36" y="180"/>
                    </a:lnTo>
                    <a:lnTo>
                      <a:pt x="24" y="174"/>
                    </a:lnTo>
                    <a:lnTo>
                      <a:pt x="30" y="162"/>
                    </a:lnTo>
                    <a:lnTo>
                      <a:pt x="24" y="168"/>
                    </a:lnTo>
                    <a:lnTo>
                      <a:pt x="24" y="144"/>
                    </a:lnTo>
                    <a:lnTo>
                      <a:pt x="18" y="144"/>
                    </a:lnTo>
                    <a:lnTo>
                      <a:pt x="18" y="138"/>
                    </a:lnTo>
                    <a:lnTo>
                      <a:pt x="24" y="126"/>
                    </a:lnTo>
                    <a:lnTo>
                      <a:pt x="18" y="120"/>
                    </a:lnTo>
                    <a:lnTo>
                      <a:pt x="24" y="114"/>
                    </a:lnTo>
                    <a:lnTo>
                      <a:pt x="12" y="114"/>
                    </a:lnTo>
                    <a:lnTo>
                      <a:pt x="12" y="96"/>
                    </a:lnTo>
                    <a:lnTo>
                      <a:pt x="24" y="96"/>
                    </a:lnTo>
                    <a:lnTo>
                      <a:pt x="18" y="78"/>
                    </a:lnTo>
                    <a:lnTo>
                      <a:pt x="48" y="48"/>
                    </a:lnTo>
                    <a:lnTo>
                      <a:pt x="48" y="24"/>
                    </a:lnTo>
                    <a:lnTo>
                      <a:pt x="60" y="12"/>
                    </a:lnTo>
                    <a:lnTo>
                      <a:pt x="168" y="0"/>
                    </a:lnTo>
                    <a:lnTo>
                      <a:pt x="168" y="204"/>
                    </a:lnTo>
                    <a:lnTo>
                      <a:pt x="180" y="276"/>
                    </a:lnTo>
                    <a:lnTo>
                      <a:pt x="180" y="294"/>
                    </a:lnTo>
                    <a:lnTo>
                      <a:pt x="180" y="300"/>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93" name="Freeform 72"/>
              <p:cNvSpPr>
                <a:spLocks noChangeAspect="1"/>
              </p:cNvSpPr>
              <p:nvPr/>
            </p:nvSpPr>
            <p:spPr bwMode="auto">
              <a:xfrm>
                <a:off x="1539" y="1439"/>
                <a:ext cx="257" cy="212"/>
              </a:xfrm>
              <a:custGeom>
                <a:avLst/>
                <a:gdLst>
                  <a:gd name="T0" fmla="*/ 140 w 336"/>
                  <a:gd name="T1" fmla="*/ 110 h 294"/>
                  <a:gd name="T2" fmla="*/ 123 w 336"/>
                  <a:gd name="T3" fmla="*/ 110 h 294"/>
                  <a:gd name="T4" fmla="*/ 132 w 336"/>
                  <a:gd name="T5" fmla="*/ 103 h 294"/>
                  <a:gd name="T6" fmla="*/ 129 w 336"/>
                  <a:gd name="T7" fmla="*/ 99 h 294"/>
                  <a:gd name="T8" fmla="*/ 27 w 336"/>
                  <a:gd name="T9" fmla="*/ 102 h 294"/>
                  <a:gd name="T10" fmla="*/ 27 w 336"/>
                  <a:gd name="T11" fmla="*/ 36 h 294"/>
                  <a:gd name="T12" fmla="*/ 14 w 336"/>
                  <a:gd name="T13" fmla="*/ 27 h 294"/>
                  <a:gd name="T14" fmla="*/ 18 w 336"/>
                  <a:gd name="T15" fmla="*/ 20 h 294"/>
                  <a:gd name="T16" fmla="*/ 11 w 336"/>
                  <a:gd name="T17" fmla="*/ 16 h 294"/>
                  <a:gd name="T18" fmla="*/ 0 w 336"/>
                  <a:gd name="T19" fmla="*/ 2 h 294"/>
                  <a:gd name="T20" fmla="*/ 88 w 336"/>
                  <a:gd name="T21" fmla="*/ 0 h 294"/>
                  <a:gd name="T22" fmla="*/ 94 w 336"/>
                  <a:gd name="T23" fmla="*/ 6 h 294"/>
                  <a:gd name="T24" fmla="*/ 94 w 336"/>
                  <a:gd name="T25" fmla="*/ 18 h 294"/>
                  <a:gd name="T26" fmla="*/ 99 w 336"/>
                  <a:gd name="T27" fmla="*/ 25 h 294"/>
                  <a:gd name="T28" fmla="*/ 110 w 336"/>
                  <a:gd name="T29" fmla="*/ 32 h 294"/>
                  <a:gd name="T30" fmla="*/ 113 w 336"/>
                  <a:gd name="T31" fmla="*/ 40 h 294"/>
                  <a:gd name="T32" fmla="*/ 119 w 336"/>
                  <a:gd name="T33" fmla="*/ 38 h 294"/>
                  <a:gd name="T34" fmla="*/ 126 w 336"/>
                  <a:gd name="T35" fmla="*/ 43 h 294"/>
                  <a:gd name="T36" fmla="*/ 121 w 336"/>
                  <a:gd name="T37" fmla="*/ 56 h 294"/>
                  <a:gd name="T38" fmla="*/ 142 w 336"/>
                  <a:gd name="T39" fmla="*/ 70 h 294"/>
                  <a:gd name="T40" fmla="*/ 142 w 336"/>
                  <a:gd name="T41" fmla="*/ 79 h 294"/>
                  <a:gd name="T42" fmla="*/ 151 w 336"/>
                  <a:gd name="T43" fmla="*/ 85 h 294"/>
                  <a:gd name="T44" fmla="*/ 151 w 336"/>
                  <a:gd name="T45" fmla="*/ 94 h 294"/>
                  <a:gd name="T46" fmla="*/ 148 w 336"/>
                  <a:gd name="T47" fmla="*/ 94 h 294"/>
                  <a:gd name="T48" fmla="*/ 145 w 336"/>
                  <a:gd name="T49" fmla="*/ 97 h 294"/>
                  <a:gd name="T50" fmla="*/ 142 w 336"/>
                  <a:gd name="T51" fmla="*/ 94 h 294"/>
                  <a:gd name="T52" fmla="*/ 140 w 336"/>
                  <a:gd name="T53" fmla="*/ 108 h 294"/>
                  <a:gd name="T54" fmla="*/ 140 w 336"/>
                  <a:gd name="T55" fmla="*/ 110 h 29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36"/>
                  <a:gd name="T85" fmla="*/ 0 h 294"/>
                  <a:gd name="T86" fmla="*/ 336 w 336"/>
                  <a:gd name="T87" fmla="*/ 294 h 294"/>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36" h="294">
                    <a:moveTo>
                      <a:pt x="312" y="294"/>
                    </a:moveTo>
                    <a:lnTo>
                      <a:pt x="276" y="294"/>
                    </a:lnTo>
                    <a:lnTo>
                      <a:pt x="294" y="276"/>
                    </a:lnTo>
                    <a:lnTo>
                      <a:pt x="288" y="264"/>
                    </a:lnTo>
                    <a:lnTo>
                      <a:pt x="60" y="270"/>
                    </a:lnTo>
                    <a:lnTo>
                      <a:pt x="60" y="96"/>
                    </a:lnTo>
                    <a:lnTo>
                      <a:pt x="30" y="72"/>
                    </a:lnTo>
                    <a:lnTo>
                      <a:pt x="42" y="54"/>
                    </a:lnTo>
                    <a:lnTo>
                      <a:pt x="24" y="42"/>
                    </a:lnTo>
                    <a:lnTo>
                      <a:pt x="0" y="6"/>
                    </a:lnTo>
                    <a:lnTo>
                      <a:pt x="198" y="0"/>
                    </a:lnTo>
                    <a:lnTo>
                      <a:pt x="210" y="18"/>
                    </a:lnTo>
                    <a:lnTo>
                      <a:pt x="210" y="48"/>
                    </a:lnTo>
                    <a:lnTo>
                      <a:pt x="222" y="66"/>
                    </a:lnTo>
                    <a:lnTo>
                      <a:pt x="246" y="84"/>
                    </a:lnTo>
                    <a:lnTo>
                      <a:pt x="252" y="108"/>
                    </a:lnTo>
                    <a:lnTo>
                      <a:pt x="264" y="102"/>
                    </a:lnTo>
                    <a:lnTo>
                      <a:pt x="282" y="114"/>
                    </a:lnTo>
                    <a:lnTo>
                      <a:pt x="270" y="150"/>
                    </a:lnTo>
                    <a:lnTo>
                      <a:pt x="318" y="186"/>
                    </a:lnTo>
                    <a:lnTo>
                      <a:pt x="318" y="210"/>
                    </a:lnTo>
                    <a:lnTo>
                      <a:pt x="336" y="228"/>
                    </a:lnTo>
                    <a:lnTo>
                      <a:pt x="336" y="252"/>
                    </a:lnTo>
                    <a:lnTo>
                      <a:pt x="330" y="252"/>
                    </a:lnTo>
                    <a:lnTo>
                      <a:pt x="324" y="258"/>
                    </a:lnTo>
                    <a:lnTo>
                      <a:pt x="318" y="252"/>
                    </a:lnTo>
                    <a:lnTo>
                      <a:pt x="312" y="288"/>
                    </a:lnTo>
                    <a:lnTo>
                      <a:pt x="312" y="294"/>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194" name="Freeform 73"/>
              <p:cNvSpPr>
                <a:spLocks noChangeAspect="1"/>
              </p:cNvSpPr>
              <p:nvPr/>
            </p:nvSpPr>
            <p:spPr bwMode="auto">
              <a:xfrm>
                <a:off x="1539" y="1439"/>
                <a:ext cx="257" cy="216"/>
              </a:xfrm>
              <a:custGeom>
                <a:avLst/>
                <a:gdLst>
                  <a:gd name="T0" fmla="*/ 140 w 336"/>
                  <a:gd name="T1" fmla="*/ 110 h 300"/>
                  <a:gd name="T2" fmla="*/ 123 w 336"/>
                  <a:gd name="T3" fmla="*/ 110 h 300"/>
                  <a:gd name="T4" fmla="*/ 132 w 336"/>
                  <a:gd name="T5" fmla="*/ 103 h 300"/>
                  <a:gd name="T6" fmla="*/ 129 w 336"/>
                  <a:gd name="T7" fmla="*/ 99 h 300"/>
                  <a:gd name="T8" fmla="*/ 27 w 336"/>
                  <a:gd name="T9" fmla="*/ 101 h 300"/>
                  <a:gd name="T10" fmla="*/ 27 w 336"/>
                  <a:gd name="T11" fmla="*/ 36 h 300"/>
                  <a:gd name="T12" fmla="*/ 14 w 336"/>
                  <a:gd name="T13" fmla="*/ 27 h 300"/>
                  <a:gd name="T14" fmla="*/ 18 w 336"/>
                  <a:gd name="T15" fmla="*/ 20 h 300"/>
                  <a:gd name="T16" fmla="*/ 11 w 336"/>
                  <a:gd name="T17" fmla="*/ 16 h 300"/>
                  <a:gd name="T18" fmla="*/ 0 w 336"/>
                  <a:gd name="T19" fmla="*/ 2 h 300"/>
                  <a:gd name="T20" fmla="*/ 88 w 336"/>
                  <a:gd name="T21" fmla="*/ 0 h 300"/>
                  <a:gd name="T22" fmla="*/ 94 w 336"/>
                  <a:gd name="T23" fmla="*/ 6 h 300"/>
                  <a:gd name="T24" fmla="*/ 94 w 336"/>
                  <a:gd name="T25" fmla="*/ 18 h 300"/>
                  <a:gd name="T26" fmla="*/ 99 w 336"/>
                  <a:gd name="T27" fmla="*/ 25 h 300"/>
                  <a:gd name="T28" fmla="*/ 110 w 336"/>
                  <a:gd name="T29" fmla="*/ 31 h 300"/>
                  <a:gd name="T30" fmla="*/ 113 w 336"/>
                  <a:gd name="T31" fmla="*/ 40 h 300"/>
                  <a:gd name="T32" fmla="*/ 119 w 336"/>
                  <a:gd name="T33" fmla="*/ 38 h 300"/>
                  <a:gd name="T34" fmla="*/ 126 w 336"/>
                  <a:gd name="T35" fmla="*/ 42 h 300"/>
                  <a:gd name="T36" fmla="*/ 121 w 336"/>
                  <a:gd name="T37" fmla="*/ 56 h 300"/>
                  <a:gd name="T38" fmla="*/ 142 w 336"/>
                  <a:gd name="T39" fmla="*/ 69 h 300"/>
                  <a:gd name="T40" fmla="*/ 142 w 336"/>
                  <a:gd name="T41" fmla="*/ 78 h 300"/>
                  <a:gd name="T42" fmla="*/ 151 w 336"/>
                  <a:gd name="T43" fmla="*/ 85 h 300"/>
                  <a:gd name="T44" fmla="*/ 151 w 336"/>
                  <a:gd name="T45" fmla="*/ 94 h 300"/>
                  <a:gd name="T46" fmla="*/ 148 w 336"/>
                  <a:gd name="T47" fmla="*/ 94 h 300"/>
                  <a:gd name="T48" fmla="*/ 145 w 336"/>
                  <a:gd name="T49" fmla="*/ 96 h 300"/>
                  <a:gd name="T50" fmla="*/ 142 w 336"/>
                  <a:gd name="T51" fmla="*/ 94 h 300"/>
                  <a:gd name="T52" fmla="*/ 140 w 336"/>
                  <a:gd name="T53" fmla="*/ 107 h 300"/>
                  <a:gd name="T54" fmla="*/ 140 w 336"/>
                  <a:gd name="T55" fmla="*/ 110 h 300"/>
                  <a:gd name="T56" fmla="*/ 140 w 336"/>
                  <a:gd name="T57" fmla="*/ 112 h 30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36"/>
                  <a:gd name="T88" fmla="*/ 0 h 300"/>
                  <a:gd name="T89" fmla="*/ 336 w 336"/>
                  <a:gd name="T90" fmla="*/ 300 h 30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36" h="300">
                    <a:moveTo>
                      <a:pt x="312" y="294"/>
                    </a:moveTo>
                    <a:lnTo>
                      <a:pt x="276" y="294"/>
                    </a:lnTo>
                    <a:lnTo>
                      <a:pt x="294" y="276"/>
                    </a:lnTo>
                    <a:lnTo>
                      <a:pt x="288" y="264"/>
                    </a:lnTo>
                    <a:lnTo>
                      <a:pt x="60" y="270"/>
                    </a:lnTo>
                    <a:lnTo>
                      <a:pt x="60" y="96"/>
                    </a:lnTo>
                    <a:lnTo>
                      <a:pt x="30" y="72"/>
                    </a:lnTo>
                    <a:lnTo>
                      <a:pt x="42" y="54"/>
                    </a:lnTo>
                    <a:lnTo>
                      <a:pt x="24" y="42"/>
                    </a:lnTo>
                    <a:lnTo>
                      <a:pt x="0" y="6"/>
                    </a:lnTo>
                    <a:lnTo>
                      <a:pt x="198" y="0"/>
                    </a:lnTo>
                    <a:lnTo>
                      <a:pt x="210" y="18"/>
                    </a:lnTo>
                    <a:lnTo>
                      <a:pt x="210" y="48"/>
                    </a:lnTo>
                    <a:lnTo>
                      <a:pt x="222" y="66"/>
                    </a:lnTo>
                    <a:lnTo>
                      <a:pt x="246" y="84"/>
                    </a:lnTo>
                    <a:lnTo>
                      <a:pt x="252" y="108"/>
                    </a:lnTo>
                    <a:lnTo>
                      <a:pt x="264" y="102"/>
                    </a:lnTo>
                    <a:lnTo>
                      <a:pt x="282" y="114"/>
                    </a:lnTo>
                    <a:lnTo>
                      <a:pt x="270" y="150"/>
                    </a:lnTo>
                    <a:lnTo>
                      <a:pt x="318" y="186"/>
                    </a:lnTo>
                    <a:lnTo>
                      <a:pt x="318" y="210"/>
                    </a:lnTo>
                    <a:lnTo>
                      <a:pt x="336" y="228"/>
                    </a:lnTo>
                    <a:lnTo>
                      <a:pt x="336" y="252"/>
                    </a:lnTo>
                    <a:lnTo>
                      <a:pt x="330" y="252"/>
                    </a:lnTo>
                    <a:lnTo>
                      <a:pt x="324" y="258"/>
                    </a:lnTo>
                    <a:lnTo>
                      <a:pt x="318" y="252"/>
                    </a:lnTo>
                    <a:lnTo>
                      <a:pt x="312" y="288"/>
                    </a:lnTo>
                    <a:lnTo>
                      <a:pt x="312" y="294"/>
                    </a:lnTo>
                    <a:lnTo>
                      <a:pt x="312" y="300"/>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95" name="Freeform 74"/>
              <p:cNvSpPr>
                <a:spLocks noChangeAspect="1"/>
              </p:cNvSpPr>
              <p:nvPr/>
            </p:nvSpPr>
            <p:spPr bwMode="auto">
              <a:xfrm>
                <a:off x="871" y="993"/>
                <a:ext cx="398" cy="233"/>
              </a:xfrm>
              <a:custGeom>
                <a:avLst/>
                <a:gdLst>
                  <a:gd name="T0" fmla="*/ 223 w 522"/>
                  <a:gd name="T1" fmla="*/ 101 h 324"/>
                  <a:gd name="T2" fmla="*/ 221 w 522"/>
                  <a:gd name="T3" fmla="*/ 121 h 324"/>
                  <a:gd name="T4" fmla="*/ 82 w 522"/>
                  <a:gd name="T5" fmla="*/ 107 h 324"/>
                  <a:gd name="T6" fmla="*/ 79 w 522"/>
                  <a:gd name="T7" fmla="*/ 119 h 324"/>
                  <a:gd name="T8" fmla="*/ 75 w 522"/>
                  <a:gd name="T9" fmla="*/ 111 h 324"/>
                  <a:gd name="T10" fmla="*/ 72 w 522"/>
                  <a:gd name="T11" fmla="*/ 116 h 324"/>
                  <a:gd name="T12" fmla="*/ 56 w 522"/>
                  <a:gd name="T13" fmla="*/ 114 h 324"/>
                  <a:gd name="T14" fmla="*/ 53 w 522"/>
                  <a:gd name="T15" fmla="*/ 116 h 324"/>
                  <a:gd name="T16" fmla="*/ 45 w 522"/>
                  <a:gd name="T17" fmla="*/ 114 h 324"/>
                  <a:gd name="T18" fmla="*/ 43 w 522"/>
                  <a:gd name="T19" fmla="*/ 116 h 324"/>
                  <a:gd name="T20" fmla="*/ 40 w 522"/>
                  <a:gd name="T21" fmla="*/ 107 h 324"/>
                  <a:gd name="T22" fmla="*/ 34 w 522"/>
                  <a:gd name="T23" fmla="*/ 102 h 324"/>
                  <a:gd name="T24" fmla="*/ 29 w 522"/>
                  <a:gd name="T25" fmla="*/ 85 h 324"/>
                  <a:gd name="T26" fmla="*/ 27 w 522"/>
                  <a:gd name="T27" fmla="*/ 83 h 324"/>
                  <a:gd name="T28" fmla="*/ 18 w 522"/>
                  <a:gd name="T29" fmla="*/ 87 h 324"/>
                  <a:gd name="T30" fmla="*/ 16 w 522"/>
                  <a:gd name="T31" fmla="*/ 83 h 324"/>
                  <a:gd name="T32" fmla="*/ 27 w 522"/>
                  <a:gd name="T33" fmla="*/ 60 h 324"/>
                  <a:gd name="T34" fmla="*/ 16 w 522"/>
                  <a:gd name="T35" fmla="*/ 56 h 324"/>
                  <a:gd name="T36" fmla="*/ 11 w 522"/>
                  <a:gd name="T37" fmla="*/ 42 h 324"/>
                  <a:gd name="T38" fmla="*/ 3 w 522"/>
                  <a:gd name="T39" fmla="*/ 36 h 324"/>
                  <a:gd name="T40" fmla="*/ 5 w 522"/>
                  <a:gd name="T41" fmla="*/ 34 h 324"/>
                  <a:gd name="T42" fmla="*/ 0 w 522"/>
                  <a:gd name="T43" fmla="*/ 22 h 324"/>
                  <a:gd name="T44" fmla="*/ 5 w 522"/>
                  <a:gd name="T45" fmla="*/ 0 h 324"/>
                  <a:gd name="T46" fmla="*/ 125 w 522"/>
                  <a:gd name="T47" fmla="*/ 18 h 324"/>
                  <a:gd name="T48" fmla="*/ 231 w 522"/>
                  <a:gd name="T49" fmla="*/ 27 h 324"/>
                  <a:gd name="T50" fmla="*/ 226 w 522"/>
                  <a:gd name="T51" fmla="*/ 91 h 324"/>
                  <a:gd name="T52" fmla="*/ 223 w 522"/>
                  <a:gd name="T53" fmla="*/ 101 h 32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22"/>
                  <a:gd name="T82" fmla="*/ 0 h 324"/>
                  <a:gd name="T83" fmla="*/ 522 w 522"/>
                  <a:gd name="T84" fmla="*/ 324 h 32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22" h="324">
                    <a:moveTo>
                      <a:pt x="504" y="270"/>
                    </a:moveTo>
                    <a:lnTo>
                      <a:pt x="498" y="324"/>
                    </a:lnTo>
                    <a:lnTo>
                      <a:pt x="186" y="288"/>
                    </a:lnTo>
                    <a:lnTo>
                      <a:pt x="180" y="318"/>
                    </a:lnTo>
                    <a:lnTo>
                      <a:pt x="168" y="300"/>
                    </a:lnTo>
                    <a:lnTo>
                      <a:pt x="162" y="312"/>
                    </a:lnTo>
                    <a:lnTo>
                      <a:pt x="126" y="306"/>
                    </a:lnTo>
                    <a:lnTo>
                      <a:pt x="120" y="312"/>
                    </a:lnTo>
                    <a:lnTo>
                      <a:pt x="102" y="306"/>
                    </a:lnTo>
                    <a:lnTo>
                      <a:pt x="96" y="312"/>
                    </a:lnTo>
                    <a:lnTo>
                      <a:pt x="90" y="288"/>
                    </a:lnTo>
                    <a:lnTo>
                      <a:pt x="78" y="276"/>
                    </a:lnTo>
                    <a:lnTo>
                      <a:pt x="66" y="228"/>
                    </a:lnTo>
                    <a:lnTo>
                      <a:pt x="60" y="222"/>
                    </a:lnTo>
                    <a:lnTo>
                      <a:pt x="42" y="234"/>
                    </a:lnTo>
                    <a:lnTo>
                      <a:pt x="36" y="222"/>
                    </a:lnTo>
                    <a:lnTo>
                      <a:pt x="60" y="162"/>
                    </a:lnTo>
                    <a:lnTo>
                      <a:pt x="36" y="150"/>
                    </a:lnTo>
                    <a:lnTo>
                      <a:pt x="24" y="114"/>
                    </a:lnTo>
                    <a:lnTo>
                      <a:pt x="6" y="96"/>
                    </a:lnTo>
                    <a:lnTo>
                      <a:pt x="12" y="90"/>
                    </a:lnTo>
                    <a:lnTo>
                      <a:pt x="0" y="60"/>
                    </a:lnTo>
                    <a:lnTo>
                      <a:pt x="12" y="0"/>
                    </a:lnTo>
                    <a:lnTo>
                      <a:pt x="282" y="48"/>
                    </a:lnTo>
                    <a:lnTo>
                      <a:pt x="522" y="72"/>
                    </a:lnTo>
                    <a:lnTo>
                      <a:pt x="510" y="246"/>
                    </a:lnTo>
                    <a:lnTo>
                      <a:pt x="504" y="270"/>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196" name="Freeform 75"/>
              <p:cNvSpPr>
                <a:spLocks noChangeAspect="1"/>
              </p:cNvSpPr>
              <p:nvPr/>
            </p:nvSpPr>
            <p:spPr bwMode="auto">
              <a:xfrm>
                <a:off x="871" y="993"/>
                <a:ext cx="398" cy="233"/>
              </a:xfrm>
              <a:custGeom>
                <a:avLst/>
                <a:gdLst>
                  <a:gd name="T0" fmla="*/ 223 w 522"/>
                  <a:gd name="T1" fmla="*/ 101 h 324"/>
                  <a:gd name="T2" fmla="*/ 221 w 522"/>
                  <a:gd name="T3" fmla="*/ 121 h 324"/>
                  <a:gd name="T4" fmla="*/ 82 w 522"/>
                  <a:gd name="T5" fmla="*/ 107 h 324"/>
                  <a:gd name="T6" fmla="*/ 79 w 522"/>
                  <a:gd name="T7" fmla="*/ 119 h 324"/>
                  <a:gd name="T8" fmla="*/ 75 w 522"/>
                  <a:gd name="T9" fmla="*/ 111 h 324"/>
                  <a:gd name="T10" fmla="*/ 72 w 522"/>
                  <a:gd name="T11" fmla="*/ 116 h 324"/>
                  <a:gd name="T12" fmla="*/ 56 w 522"/>
                  <a:gd name="T13" fmla="*/ 114 h 324"/>
                  <a:gd name="T14" fmla="*/ 53 w 522"/>
                  <a:gd name="T15" fmla="*/ 116 h 324"/>
                  <a:gd name="T16" fmla="*/ 45 w 522"/>
                  <a:gd name="T17" fmla="*/ 114 h 324"/>
                  <a:gd name="T18" fmla="*/ 43 w 522"/>
                  <a:gd name="T19" fmla="*/ 116 h 324"/>
                  <a:gd name="T20" fmla="*/ 40 w 522"/>
                  <a:gd name="T21" fmla="*/ 107 h 324"/>
                  <a:gd name="T22" fmla="*/ 34 w 522"/>
                  <a:gd name="T23" fmla="*/ 102 h 324"/>
                  <a:gd name="T24" fmla="*/ 29 w 522"/>
                  <a:gd name="T25" fmla="*/ 85 h 324"/>
                  <a:gd name="T26" fmla="*/ 27 w 522"/>
                  <a:gd name="T27" fmla="*/ 83 h 324"/>
                  <a:gd name="T28" fmla="*/ 18 w 522"/>
                  <a:gd name="T29" fmla="*/ 87 h 324"/>
                  <a:gd name="T30" fmla="*/ 16 w 522"/>
                  <a:gd name="T31" fmla="*/ 83 h 324"/>
                  <a:gd name="T32" fmla="*/ 27 w 522"/>
                  <a:gd name="T33" fmla="*/ 60 h 324"/>
                  <a:gd name="T34" fmla="*/ 16 w 522"/>
                  <a:gd name="T35" fmla="*/ 56 h 324"/>
                  <a:gd name="T36" fmla="*/ 11 w 522"/>
                  <a:gd name="T37" fmla="*/ 42 h 324"/>
                  <a:gd name="T38" fmla="*/ 3 w 522"/>
                  <a:gd name="T39" fmla="*/ 36 h 324"/>
                  <a:gd name="T40" fmla="*/ 5 w 522"/>
                  <a:gd name="T41" fmla="*/ 34 h 324"/>
                  <a:gd name="T42" fmla="*/ 0 w 522"/>
                  <a:gd name="T43" fmla="*/ 22 h 324"/>
                  <a:gd name="T44" fmla="*/ 5 w 522"/>
                  <a:gd name="T45" fmla="*/ 0 h 324"/>
                  <a:gd name="T46" fmla="*/ 125 w 522"/>
                  <a:gd name="T47" fmla="*/ 18 h 324"/>
                  <a:gd name="T48" fmla="*/ 231 w 522"/>
                  <a:gd name="T49" fmla="*/ 27 h 324"/>
                  <a:gd name="T50" fmla="*/ 226 w 522"/>
                  <a:gd name="T51" fmla="*/ 91 h 324"/>
                  <a:gd name="T52" fmla="*/ 223 w 522"/>
                  <a:gd name="T53" fmla="*/ 101 h 324"/>
                  <a:gd name="T54" fmla="*/ 223 w 522"/>
                  <a:gd name="T55" fmla="*/ 102 h 32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522"/>
                  <a:gd name="T85" fmla="*/ 0 h 324"/>
                  <a:gd name="T86" fmla="*/ 522 w 522"/>
                  <a:gd name="T87" fmla="*/ 324 h 324"/>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522" h="324">
                    <a:moveTo>
                      <a:pt x="504" y="270"/>
                    </a:moveTo>
                    <a:lnTo>
                      <a:pt x="498" y="324"/>
                    </a:lnTo>
                    <a:lnTo>
                      <a:pt x="186" y="288"/>
                    </a:lnTo>
                    <a:lnTo>
                      <a:pt x="180" y="318"/>
                    </a:lnTo>
                    <a:lnTo>
                      <a:pt x="168" y="300"/>
                    </a:lnTo>
                    <a:lnTo>
                      <a:pt x="162" y="312"/>
                    </a:lnTo>
                    <a:lnTo>
                      <a:pt x="126" y="306"/>
                    </a:lnTo>
                    <a:lnTo>
                      <a:pt x="120" y="312"/>
                    </a:lnTo>
                    <a:lnTo>
                      <a:pt x="102" y="306"/>
                    </a:lnTo>
                    <a:lnTo>
                      <a:pt x="96" y="312"/>
                    </a:lnTo>
                    <a:lnTo>
                      <a:pt x="90" y="288"/>
                    </a:lnTo>
                    <a:lnTo>
                      <a:pt x="78" y="276"/>
                    </a:lnTo>
                    <a:lnTo>
                      <a:pt x="66" y="228"/>
                    </a:lnTo>
                    <a:lnTo>
                      <a:pt x="60" y="222"/>
                    </a:lnTo>
                    <a:lnTo>
                      <a:pt x="42" y="234"/>
                    </a:lnTo>
                    <a:lnTo>
                      <a:pt x="36" y="222"/>
                    </a:lnTo>
                    <a:lnTo>
                      <a:pt x="60" y="162"/>
                    </a:lnTo>
                    <a:lnTo>
                      <a:pt x="36" y="150"/>
                    </a:lnTo>
                    <a:lnTo>
                      <a:pt x="24" y="114"/>
                    </a:lnTo>
                    <a:lnTo>
                      <a:pt x="6" y="96"/>
                    </a:lnTo>
                    <a:lnTo>
                      <a:pt x="12" y="90"/>
                    </a:lnTo>
                    <a:lnTo>
                      <a:pt x="0" y="60"/>
                    </a:lnTo>
                    <a:lnTo>
                      <a:pt x="12" y="0"/>
                    </a:lnTo>
                    <a:lnTo>
                      <a:pt x="282" y="48"/>
                    </a:lnTo>
                    <a:lnTo>
                      <a:pt x="522" y="72"/>
                    </a:lnTo>
                    <a:lnTo>
                      <a:pt x="510" y="246"/>
                    </a:lnTo>
                    <a:lnTo>
                      <a:pt x="504" y="270"/>
                    </a:lnTo>
                    <a:lnTo>
                      <a:pt x="504" y="27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97" name="Freeform 76"/>
              <p:cNvSpPr>
                <a:spLocks noChangeAspect="1"/>
              </p:cNvSpPr>
              <p:nvPr/>
            </p:nvSpPr>
            <p:spPr bwMode="auto">
              <a:xfrm>
                <a:off x="1237" y="1322"/>
                <a:ext cx="321" cy="147"/>
              </a:xfrm>
              <a:custGeom>
                <a:avLst/>
                <a:gdLst>
                  <a:gd name="T0" fmla="*/ 164 w 420"/>
                  <a:gd name="T1" fmla="*/ 18 h 204"/>
                  <a:gd name="T2" fmla="*/ 174 w 420"/>
                  <a:gd name="T3" fmla="*/ 48 h 204"/>
                  <a:gd name="T4" fmla="*/ 177 w 420"/>
                  <a:gd name="T5" fmla="*/ 63 h 204"/>
                  <a:gd name="T6" fmla="*/ 187 w 420"/>
                  <a:gd name="T7" fmla="*/ 76 h 204"/>
                  <a:gd name="T8" fmla="*/ 185 w 420"/>
                  <a:gd name="T9" fmla="*/ 76 h 204"/>
                  <a:gd name="T10" fmla="*/ 41 w 420"/>
                  <a:gd name="T11" fmla="*/ 74 h 204"/>
                  <a:gd name="T12" fmla="*/ 41 w 420"/>
                  <a:gd name="T13" fmla="*/ 65 h 204"/>
                  <a:gd name="T14" fmla="*/ 43 w 420"/>
                  <a:gd name="T15" fmla="*/ 49 h 204"/>
                  <a:gd name="T16" fmla="*/ 0 w 420"/>
                  <a:gd name="T17" fmla="*/ 48 h 204"/>
                  <a:gd name="T18" fmla="*/ 3 w 420"/>
                  <a:gd name="T19" fmla="*/ 0 h 204"/>
                  <a:gd name="T20" fmla="*/ 120 w 420"/>
                  <a:gd name="T21" fmla="*/ 4 h 204"/>
                  <a:gd name="T22" fmla="*/ 131 w 420"/>
                  <a:gd name="T23" fmla="*/ 12 h 204"/>
                  <a:gd name="T24" fmla="*/ 148 w 420"/>
                  <a:gd name="T25" fmla="*/ 9 h 204"/>
                  <a:gd name="T26" fmla="*/ 161 w 420"/>
                  <a:gd name="T27" fmla="*/ 18 h 204"/>
                  <a:gd name="T28" fmla="*/ 164 w 420"/>
                  <a:gd name="T29" fmla="*/ 18 h 20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20"/>
                  <a:gd name="T46" fmla="*/ 0 h 204"/>
                  <a:gd name="T47" fmla="*/ 420 w 420"/>
                  <a:gd name="T48" fmla="*/ 204 h 20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20" h="204">
                    <a:moveTo>
                      <a:pt x="366" y="48"/>
                    </a:moveTo>
                    <a:lnTo>
                      <a:pt x="390" y="126"/>
                    </a:lnTo>
                    <a:lnTo>
                      <a:pt x="396" y="168"/>
                    </a:lnTo>
                    <a:lnTo>
                      <a:pt x="420" y="204"/>
                    </a:lnTo>
                    <a:lnTo>
                      <a:pt x="414" y="204"/>
                    </a:lnTo>
                    <a:lnTo>
                      <a:pt x="90" y="198"/>
                    </a:lnTo>
                    <a:lnTo>
                      <a:pt x="90" y="174"/>
                    </a:lnTo>
                    <a:lnTo>
                      <a:pt x="96" y="132"/>
                    </a:lnTo>
                    <a:lnTo>
                      <a:pt x="0" y="126"/>
                    </a:lnTo>
                    <a:lnTo>
                      <a:pt x="6" y="0"/>
                    </a:lnTo>
                    <a:lnTo>
                      <a:pt x="270" y="12"/>
                    </a:lnTo>
                    <a:lnTo>
                      <a:pt x="294" y="30"/>
                    </a:lnTo>
                    <a:lnTo>
                      <a:pt x="330" y="24"/>
                    </a:lnTo>
                    <a:lnTo>
                      <a:pt x="360" y="48"/>
                    </a:lnTo>
                    <a:lnTo>
                      <a:pt x="366" y="48"/>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198" name="Freeform 77"/>
              <p:cNvSpPr>
                <a:spLocks noChangeAspect="1"/>
              </p:cNvSpPr>
              <p:nvPr/>
            </p:nvSpPr>
            <p:spPr bwMode="auto">
              <a:xfrm>
                <a:off x="1237" y="1322"/>
                <a:ext cx="321" cy="147"/>
              </a:xfrm>
              <a:custGeom>
                <a:avLst/>
                <a:gdLst>
                  <a:gd name="T0" fmla="*/ 164 w 420"/>
                  <a:gd name="T1" fmla="*/ 18 h 204"/>
                  <a:gd name="T2" fmla="*/ 174 w 420"/>
                  <a:gd name="T3" fmla="*/ 48 h 204"/>
                  <a:gd name="T4" fmla="*/ 177 w 420"/>
                  <a:gd name="T5" fmla="*/ 63 h 204"/>
                  <a:gd name="T6" fmla="*/ 187 w 420"/>
                  <a:gd name="T7" fmla="*/ 76 h 204"/>
                  <a:gd name="T8" fmla="*/ 185 w 420"/>
                  <a:gd name="T9" fmla="*/ 76 h 204"/>
                  <a:gd name="T10" fmla="*/ 41 w 420"/>
                  <a:gd name="T11" fmla="*/ 74 h 204"/>
                  <a:gd name="T12" fmla="*/ 41 w 420"/>
                  <a:gd name="T13" fmla="*/ 65 h 204"/>
                  <a:gd name="T14" fmla="*/ 43 w 420"/>
                  <a:gd name="T15" fmla="*/ 49 h 204"/>
                  <a:gd name="T16" fmla="*/ 0 w 420"/>
                  <a:gd name="T17" fmla="*/ 48 h 204"/>
                  <a:gd name="T18" fmla="*/ 3 w 420"/>
                  <a:gd name="T19" fmla="*/ 0 h 204"/>
                  <a:gd name="T20" fmla="*/ 120 w 420"/>
                  <a:gd name="T21" fmla="*/ 4 h 204"/>
                  <a:gd name="T22" fmla="*/ 131 w 420"/>
                  <a:gd name="T23" fmla="*/ 12 h 204"/>
                  <a:gd name="T24" fmla="*/ 148 w 420"/>
                  <a:gd name="T25" fmla="*/ 9 h 204"/>
                  <a:gd name="T26" fmla="*/ 161 w 420"/>
                  <a:gd name="T27" fmla="*/ 18 h 204"/>
                  <a:gd name="T28" fmla="*/ 164 w 420"/>
                  <a:gd name="T29" fmla="*/ 18 h 204"/>
                  <a:gd name="T30" fmla="*/ 164 w 420"/>
                  <a:gd name="T31" fmla="*/ 20 h 20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20"/>
                  <a:gd name="T49" fmla="*/ 0 h 204"/>
                  <a:gd name="T50" fmla="*/ 420 w 420"/>
                  <a:gd name="T51" fmla="*/ 204 h 20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20" h="204">
                    <a:moveTo>
                      <a:pt x="366" y="48"/>
                    </a:moveTo>
                    <a:lnTo>
                      <a:pt x="390" y="126"/>
                    </a:lnTo>
                    <a:lnTo>
                      <a:pt x="396" y="168"/>
                    </a:lnTo>
                    <a:lnTo>
                      <a:pt x="420" y="204"/>
                    </a:lnTo>
                    <a:lnTo>
                      <a:pt x="414" y="204"/>
                    </a:lnTo>
                    <a:lnTo>
                      <a:pt x="90" y="198"/>
                    </a:lnTo>
                    <a:lnTo>
                      <a:pt x="90" y="174"/>
                    </a:lnTo>
                    <a:lnTo>
                      <a:pt x="96" y="132"/>
                    </a:lnTo>
                    <a:lnTo>
                      <a:pt x="0" y="126"/>
                    </a:lnTo>
                    <a:lnTo>
                      <a:pt x="6" y="0"/>
                    </a:lnTo>
                    <a:lnTo>
                      <a:pt x="270" y="12"/>
                    </a:lnTo>
                    <a:lnTo>
                      <a:pt x="294" y="30"/>
                    </a:lnTo>
                    <a:lnTo>
                      <a:pt x="330" y="24"/>
                    </a:lnTo>
                    <a:lnTo>
                      <a:pt x="360" y="48"/>
                    </a:lnTo>
                    <a:lnTo>
                      <a:pt x="366" y="48"/>
                    </a:lnTo>
                    <a:lnTo>
                      <a:pt x="366" y="54"/>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99" name="Freeform 78"/>
              <p:cNvSpPr>
                <a:spLocks noChangeAspect="1"/>
              </p:cNvSpPr>
              <p:nvPr/>
            </p:nvSpPr>
            <p:spPr bwMode="auto">
              <a:xfrm>
                <a:off x="633" y="1274"/>
                <a:ext cx="247" cy="359"/>
              </a:xfrm>
              <a:custGeom>
                <a:avLst/>
                <a:gdLst>
                  <a:gd name="T0" fmla="*/ 93 w 324"/>
                  <a:gd name="T1" fmla="*/ 187 h 498"/>
                  <a:gd name="T2" fmla="*/ 0 w 324"/>
                  <a:gd name="T3" fmla="*/ 70 h 498"/>
                  <a:gd name="T4" fmla="*/ 21 w 324"/>
                  <a:gd name="T5" fmla="*/ 0 h 498"/>
                  <a:gd name="T6" fmla="*/ 34 w 324"/>
                  <a:gd name="T7" fmla="*/ 2 h 498"/>
                  <a:gd name="T8" fmla="*/ 82 w 324"/>
                  <a:gd name="T9" fmla="*/ 14 h 498"/>
                  <a:gd name="T10" fmla="*/ 143 w 324"/>
                  <a:gd name="T11" fmla="*/ 22 h 498"/>
                  <a:gd name="T12" fmla="*/ 117 w 324"/>
                  <a:gd name="T13" fmla="*/ 141 h 498"/>
                  <a:gd name="T14" fmla="*/ 109 w 324"/>
                  <a:gd name="T15" fmla="*/ 164 h 498"/>
                  <a:gd name="T16" fmla="*/ 101 w 324"/>
                  <a:gd name="T17" fmla="*/ 159 h 498"/>
                  <a:gd name="T18" fmla="*/ 96 w 324"/>
                  <a:gd name="T19" fmla="*/ 161 h 498"/>
                  <a:gd name="T20" fmla="*/ 93 w 324"/>
                  <a:gd name="T21" fmla="*/ 185 h 498"/>
                  <a:gd name="T22" fmla="*/ 93 w 324"/>
                  <a:gd name="T23" fmla="*/ 187 h 49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24"/>
                  <a:gd name="T37" fmla="*/ 0 h 498"/>
                  <a:gd name="T38" fmla="*/ 324 w 324"/>
                  <a:gd name="T39" fmla="*/ 498 h 49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24" h="498">
                    <a:moveTo>
                      <a:pt x="210" y="498"/>
                    </a:moveTo>
                    <a:lnTo>
                      <a:pt x="0" y="186"/>
                    </a:lnTo>
                    <a:lnTo>
                      <a:pt x="48" y="0"/>
                    </a:lnTo>
                    <a:lnTo>
                      <a:pt x="78" y="6"/>
                    </a:lnTo>
                    <a:lnTo>
                      <a:pt x="186" y="36"/>
                    </a:lnTo>
                    <a:lnTo>
                      <a:pt x="324" y="60"/>
                    </a:lnTo>
                    <a:lnTo>
                      <a:pt x="264" y="378"/>
                    </a:lnTo>
                    <a:lnTo>
                      <a:pt x="246" y="438"/>
                    </a:lnTo>
                    <a:lnTo>
                      <a:pt x="228" y="426"/>
                    </a:lnTo>
                    <a:lnTo>
                      <a:pt x="216" y="432"/>
                    </a:lnTo>
                    <a:lnTo>
                      <a:pt x="210" y="492"/>
                    </a:lnTo>
                    <a:lnTo>
                      <a:pt x="210" y="498"/>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200" name="Freeform 79"/>
              <p:cNvSpPr>
                <a:spLocks noChangeAspect="1"/>
              </p:cNvSpPr>
              <p:nvPr/>
            </p:nvSpPr>
            <p:spPr bwMode="auto">
              <a:xfrm>
                <a:off x="633" y="1274"/>
                <a:ext cx="247" cy="364"/>
              </a:xfrm>
              <a:custGeom>
                <a:avLst/>
                <a:gdLst>
                  <a:gd name="T0" fmla="*/ 93 w 324"/>
                  <a:gd name="T1" fmla="*/ 188 h 504"/>
                  <a:gd name="T2" fmla="*/ 0 w 324"/>
                  <a:gd name="T3" fmla="*/ 70 h 504"/>
                  <a:gd name="T4" fmla="*/ 21 w 324"/>
                  <a:gd name="T5" fmla="*/ 0 h 504"/>
                  <a:gd name="T6" fmla="*/ 34 w 324"/>
                  <a:gd name="T7" fmla="*/ 2 h 504"/>
                  <a:gd name="T8" fmla="*/ 82 w 324"/>
                  <a:gd name="T9" fmla="*/ 14 h 504"/>
                  <a:gd name="T10" fmla="*/ 143 w 324"/>
                  <a:gd name="T11" fmla="*/ 22 h 504"/>
                  <a:gd name="T12" fmla="*/ 117 w 324"/>
                  <a:gd name="T13" fmla="*/ 142 h 504"/>
                  <a:gd name="T14" fmla="*/ 109 w 324"/>
                  <a:gd name="T15" fmla="*/ 165 h 504"/>
                  <a:gd name="T16" fmla="*/ 101 w 324"/>
                  <a:gd name="T17" fmla="*/ 160 h 504"/>
                  <a:gd name="T18" fmla="*/ 96 w 324"/>
                  <a:gd name="T19" fmla="*/ 163 h 504"/>
                  <a:gd name="T20" fmla="*/ 93 w 324"/>
                  <a:gd name="T21" fmla="*/ 185 h 504"/>
                  <a:gd name="T22" fmla="*/ 93 w 324"/>
                  <a:gd name="T23" fmla="*/ 188 h 504"/>
                  <a:gd name="T24" fmla="*/ 93 w 324"/>
                  <a:gd name="T25" fmla="*/ 190 h 50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24"/>
                  <a:gd name="T40" fmla="*/ 0 h 504"/>
                  <a:gd name="T41" fmla="*/ 324 w 324"/>
                  <a:gd name="T42" fmla="*/ 504 h 50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24" h="504">
                    <a:moveTo>
                      <a:pt x="210" y="498"/>
                    </a:moveTo>
                    <a:lnTo>
                      <a:pt x="0" y="186"/>
                    </a:lnTo>
                    <a:lnTo>
                      <a:pt x="48" y="0"/>
                    </a:lnTo>
                    <a:lnTo>
                      <a:pt x="78" y="6"/>
                    </a:lnTo>
                    <a:lnTo>
                      <a:pt x="186" y="36"/>
                    </a:lnTo>
                    <a:lnTo>
                      <a:pt x="324" y="60"/>
                    </a:lnTo>
                    <a:lnTo>
                      <a:pt x="264" y="378"/>
                    </a:lnTo>
                    <a:lnTo>
                      <a:pt x="246" y="438"/>
                    </a:lnTo>
                    <a:lnTo>
                      <a:pt x="228" y="426"/>
                    </a:lnTo>
                    <a:lnTo>
                      <a:pt x="216" y="432"/>
                    </a:lnTo>
                    <a:lnTo>
                      <a:pt x="210" y="492"/>
                    </a:lnTo>
                    <a:lnTo>
                      <a:pt x="210" y="498"/>
                    </a:lnTo>
                    <a:lnTo>
                      <a:pt x="210" y="504"/>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201" name="Freeform 80"/>
              <p:cNvSpPr>
                <a:spLocks noChangeAspect="1"/>
              </p:cNvSpPr>
              <p:nvPr/>
            </p:nvSpPr>
            <p:spPr bwMode="auto">
              <a:xfrm>
                <a:off x="2359" y="1123"/>
                <a:ext cx="64" cy="125"/>
              </a:xfrm>
              <a:custGeom>
                <a:avLst/>
                <a:gdLst>
                  <a:gd name="T0" fmla="*/ 37 w 84"/>
                  <a:gd name="T1" fmla="*/ 49 h 174"/>
                  <a:gd name="T2" fmla="*/ 34 w 84"/>
                  <a:gd name="T3" fmla="*/ 53 h 174"/>
                  <a:gd name="T4" fmla="*/ 27 w 84"/>
                  <a:gd name="T5" fmla="*/ 60 h 174"/>
                  <a:gd name="T6" fmla="*/ 3 w 84"/>
                  <a:gd name="T7" fmla="*/ 65 h 174"/>
                  <a:gd name="T8" fmla="*/ 0 w 84"/>
                  <a:gd name="T9" fmla="*/ 45 h 174"/>
                  <a:gd name="T10" fmla="*/ 3 w 84"/>
                  <a:gd name="T11" fmla="*/ 27 h 174"/>
                  <a:gd name="T12" fmla="*/ 8 w 84"/>
                  <a:gd name="T13" fmla="*/ 20 h 174"/>
                  <a:gd name="T14" fmla="*/ 8 w 84"/>
                  <a:gd name="T15" fmla="*/ 2 h 174"/>
                  <a:gd name="T16" fmla="*/ 14 w 84"/>
                  <a:gd name="T17" fmla="*/ 0 h 174"/>
                  <a:gd name="T18" fmla="*/ 29 w 84"/>
                  <a:gd name="T19" fmla="*/ 42 h 174"/>
                  <a:gd name="T20" fmla="*/ 34 w 84"/>
                  <a:gd name="T21" fmla="*/ 49 h 174"/>
                  <a:gd name="T22" fmla="*/ 37 w 84"/>
                  <a:gd name="T23" fmla="*/ 49 h 17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4"/>
                  <a:gd name="T37" fmla="*/ 0 h 174"/>
                  <a:gd name="T38" fmla="*/ 84 w 84"/>
                  <a:gd name="T39" fmla="*/ 174 h 17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4" h="174">
                    <a:moveTo>
                      <a:pt x="84" y="132"/>
                    </a:moveTo>
                    <a:lnTo>
                      <a:pt x="78" y="144"/>
                    </a:lnTo>
                    <a:lnTo>
                      <a:pt x="60" y="162"/>
                    </a:lnTo>
                    <a:lnTo>
                      <a:pt x="6" y="174"/>
                    </a:lnTo>
                    <a:lnTo>
                      <a:pt x="0" y="120"/>
                    </a:lnTo>
                    <a:lnTo>
                      <a:pt x="6" y="72"/>
                    </a:lnTo>
                    <a:lnTo>
                      <a:pt x="18" y="54"/>
                    </a:lnTo>
                    <a:lnTo>
                      <a:pt x="18" y="6"/>
                    </a:lnTo>
                    <a:lnTo>
                      <a:pt x="30" y="0"/>
                    </a:lnTo>
                    <a:lnTo>
                      <a:pt x="66" y="114"/>
                    </a:lnTo>
                    <a:lnTo>
                      <a:pt x="78" y="132"/>
                    </a:lnTo>
                    <a:lnTo>
                      <a:pt x="84" y="132"/>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202" name="Freeform 81"/>
              <p:cNvSpPr>
                <a:spLocks noChangeAspect="1"/>
              </p:cNvSpPr>
              <p:nvPr/>
            </p:nvSpPr>
            <p:spPr bwMode="auto">
              <a:xfrm>
                <a:off x="2359" y="1123"/>
                <a:ext cx="64" cy="125"/>
              </a:xfrm>
              <a:custGeom>
                <a:avLst/>
                <a:gdLst>
                  <a:gd name="T0" fmla="*/ 37 w 84"/>
                  <a:gd name="T1" fmla="*/ 49 h 174"/>
                  <a:gd name="T2" fmla="*/ 34 w 84"/>
                  <a:gd name="T3" fmla="*/ 53 h 174"/>
                  <a:gd name="T4" fmla="*/ 27 w 84"/>
                  <a:gd name="T5" fmla="*/ 60 h 174"/>
                  <a:gd name="T6" fmla="*/ 3 w 84"/>
                  <a:gd name="T7" fmla="*/ 65 h 174"/>
                  <a:gd name="T8" fmla="*/ 0 w 84"/>
                  <a:gd name="T9" fmla="*/ 45 h 174"/>
                  <a:gd name="T10" fmla="*/ 3 w 84"/>
                  <a:gd name="T11" fmla="*/ 27 h 174"/>
                  <a:gd name="T12" fmla="*/ 8 w 84"/>
                  <a:gd name="T13" fmla="*/ 20 h 174"/>
                  <a:gd name="T14" fmla="*/ 8 w 84"/>
                  <a:gd name="T15" fmla="*/ 2 h 174"/>
                  <a:gd name="T16" fmla="*/ 14 w 84"/>
                  <a:gd name="T17" fmla="*/ 0 h 174"/>
                  <a:gd name="T18" fmla="*/ 29 w 84"/>
                  <a:gd name="T19" fmla="*/ 42 h 174"/>
                  <a:gd name="T20" fmla="*/ 34 w 84"/>
                  <a:gd name="T21" fmla="*/ 49 h 174"/>
                  <a:gd name="T22" fmla="*/ 37 w 84"/>
                  <a:gd name="T23" fmla="*/ 49 h 174"/>
                  <a:gd name="T24" fmla="*/ 37 w 84"/>
                  <a:gd name="T25" fmla="*/ 51 h 17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4"/>
                  <a:gd name="T40" fmla="*/ 0 h 174"/>
                  <a:gd name="T41" fmla="*/ 84 w 84"/>
                  <a:gd name="T42" fmla="*/ 174 h 17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4" h="174">
                    <a:moveTo>
                      <a:pt x="84" y="132"/>
                    </a:moveTo>
                    <a:lnTo>
                      <a:pt x="78" y="144"/>
                    </a:lnTo>
                    <a:lnTo>
                      <a:pt x="60" y="162"/>
                    </a:lnTo>
                    <a:lnTo>
                      <a:pt x="6" y="174"/>
                    </a:lnTo>
                    <a:lnTo>
                      <a:pt x="0" y="120"/>
                    </a:lnTo>
                    <a:lnTo>
                      <a:pt x="6" y="72"/>
                    </a:lnTo>
                    <a:lnTo>
                      <a:pt x="18" y="54"/>
                    </a:lnTo>
                    <a:lnTo>
                      <a:pt x="18" y="6"/>
                    </a:lnTo>
                    <a:lnTo>
                      <a:pt x="30" y="0"/>
                    </a:lnTo>
                    <a:lnTo>
                      <a:pt x="66" y="114"/>
                    </a:lnTo>
                    <a:lnTo>
                      <a:pt x="78" y="132"/>
                    </a:lnTo>
                    <a:lnTo>
                      <a:pt x="84" y="132"/>
                    </a:lnTo>
                    <a:lnTo>
                      <a:pt x="84" y="138"/>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203" name="Freeform 82"/>
              <p:cNvSpPr>
                <a:spLocks noChangeAspect="1"/>
              </p:cNvSpPr>
              <p:nvPr/>
            </p:nvSpPr>
            <p:spPr bwMode="auto">
              <a:xfrm>
                <a:off x="2290" y="1326"/>
                <a:ext cx="50" cy="113"/>
              </a:xfrm>
              <a:custGeom>
                <a:avLst/>
                <a:gdLst>
                  <a:gd name="T0" fmla="*/ 26 w 66"/>
                  <a:gd name="T1" fmla="*/ 9 h 156"/>
                  <a:gd name="T2" fmla="*/ 20 w 66"/>
                  <a:gd name="T3" fmla="*/ 18 h 156"/>
                  <a:gd name="T4" fmla="*/ 29 w 66"/>
                  <a:gd name="T5" fmla="*/ 20 h 156"/>
                  <a:gd name="T6" fmla="*/ 29 w 66"/>
                  <a:gd name="T7" fmla="*/ 39 h 156"/>
                  <a:gd name="T8" fmla="*/ 18 w 66"/>
                  <a:gd name="T9" fmla="*/ 59 h 156"/>
                  <a:gd name="T10" fmla="*/ 15 w 66"/>
                  <a:gd name="T11" fmla="*/ 59 h 156"/>
                  <a:gd name="T12" fmla="*/ 18 w 66"/>
                  <a:gd name="T13" fmla="*/ 54 h 156"/>
                  <a:gd name="T14" fmla="*/ 3 w 66"/>
                  <a:gd name="T15" fmla="*/ 51 h 156"/>
                  <a:gd name="T16" fmla="*/ 0 w 66"/>
                  <a:gd name="T17" fmla="*/ 43 h 156"/>
                  <a:gd name="T18" fmla="*/ 3 w 66"/>
                  <a:gd name="T19" fmla="*/ 41 h 156"/>
                  <a:gd name="T20" fmla="*/ 13 w 66"/>
                  <a:gd name="T21" fmla="*/ 30 h 156"/>
                  <a:gd name="T22" fmla="*/ 3 w 66"/>
                  <a:gd name="T23" fmla="*/ 20 h 156"/>
                  <a:gd name="T24" fmla="*/ 0 w 66"/>
                  <a:gd name="T25" fmla="*/ 12 h 156"/>
                  <a:gd name="T26" fmla="*/ 8 w 66"/>
                  <a:gd name="T27" fmla="*/ 0 h 156"/>
                  <a:gd name="T28" fmla="*/ 26 w 66"/>
                  <a:gd name="T29" fmla="*/ 9 h 15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6"/>
                  <a:gd name="T46" fmla="*/ 0 h 156"/>
                  <a:gd name="T47" fmla="*/ 66 w 66"/>
                  <a:gd name="T48" fmla="*/ 156 h 15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6" h="156">
                    <a:moveTo>
                      <a:pt x="60" y="24"/>
                    </a:moveTo>
                    <a:lnTo>
                      <a:pt x="48" y="48"/>
                    </a:lnTo>
                    <a:lnTo>
                      <a:pt x="66" y="54"/>
                    </a:lnTo>
                    <a:lnTo>
                      <a:pt x="66" y="102"/>
                    </a:lnTo>
                    <a:lnTo>
                      <a:pt x="42" y="156"/>
                    </a:lnTo>
                    <a:lnTo>
                      <a:pt x="36" y="156"/>
                    </a:lnTo>
                    <a:lnTo>
                      <a:pt x="42" y="144"/>
                    </a:lnTo>
                    <a:lnTo>
                      <a:pt x="6" y="132"/>
                    </a:lnTo>
                    <a:lnTo>
                      <a:pt x="0" y="114"/>
                    </a:lnTo>
                    <a:lnTo>
                      <a:pt x="6" y="108"/>
                    </a:lnTo>
                    <a:lnTo>
                      <a:pt x="30" y="78"/>
                    </a:lnTo>
                    <a:lnTo>
                      <a:pt x="6" y="54"/>
                    </a:lnTo>
                    <a:lnTo>
                      <a:pt x="0" y="30"/>
                    </a:lnTo>
                    <a:lnTo>
                      <a:pt x="18" y="0"/>
                    </a:lnTo>
                    <a:lnTo>
                      <a:pt x="60" y="24"/>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204" name="Freeform 83"/>
              <p:cNvSpPr>
                <a:spLocks noChangeAspect="1"/>
              </p:cNvSpPr>
              <p:nvPr/>
            </p:nvSpPr>
            <p:spPr bwMode="auto">
              <a:xfrm>
                <a:off x="2290" y="1326"/>
                <a:ext cx="50" cy="113"/>
              </a:xfrm>
              <a:custGeom>
                <a:avLst/>
                <a:gdLst>
                  <a:gd name="T0" fmla="*/ 26 w 66"/>
                  <a:gd name="T1" fmla="*/ 9 h 156"/>
                  <a:gd name="T2" fmla="*/ 20 w 66"/>
                  <a:gd name="T3" fmla="*/ 18 h 156"/>
                  <a:gd name="T4" fmla="*/ 29 w 66"/>
                  <a:gd name="T5" fmla="*/ 20 h 156"/>
                  <a:gd name="T6" fmla="*/ 29 w 66"/>
                  <a:gd name="T7" fmla="*/ 37 h 156"/>
                  <a:gd name="T8" fmla="*/ 29 w 66"/>
                  <a:gd name="T9" fmla="*/ 30 h 156"/>
                  <a:gd name="T10" fmla="*/ 29 w 66"/>
                  <a:gd name="T11" fmla="*/ 39 h 156"/>
                  <a:gd name="T12" fmla="*/ 18 w 66"/>
                  <a:gd name="T13" fmla="*/ 59 h 156"/>
                  <a:gd name="T14" fmla="*/ 15 w 66"/>
                  <a:gd name="T15" fmla="*/ 59 h 156"/>
                  <a:gd name="T16" fmla="*/ 18 w 66"/>
                  <a:gd name="T17" fmla="*/ 54 h 156"/>
                  <a:gd name="T18" fmla="*/ 3 w 66"/>
                  <a:gd name="T19" fmla="*/ 51 h 156"/>
                  <a:gd name="T20" fmla="*/ 0 w 66"/>
                  <a:gd name="T21" fmla="*/ 43 h 156"/>
                  <a:gd name="T22" fmla="*/ 3 w 66"/>
                  <a:gd name="T23" fmla="*/ 41 h 156"/>
                  <a:gd name="T24" fmla="*/ 13 w 66"/>
                  <a:gd name="T25" fmla="*/ 30 h 156"/>
                  <a:gd name="T26" fmla="*/ 3 w 66"/>
                  <a:gd name="T27" fmla="*/ 20 h 156"/>
                  <a:gd name="T28" fmla="*/ 0 w 66"/>
                  <a:gd name="T29" fmla="*/ 12 h 156"/>
                  <a:gd name="T30" fmla="*/ 8 w 66"/>
                  <a:gd name="T31" fmla="*/ 0 h 156"/>
                  <a:gd name="T32" fmla="*/ 26 w 66"/>
                  <a:gd name="T33" fmla="*/ 9 h 156"/>
                  <a:gd name="T34" fmla="*/ 26 w 66"/>
                  <a:gd name="T35" fmla="*/ 12 h 1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6"/>
                  <a:gd name="T55" fmla="*/ 0 h 156"/>
                  <a:gd name="T56" fmla="*/ 66 w 66"/>
                  <a:gd name="T57" fmla="*/ 156 h 1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6" h="156">
                    <a:moveTo>
                      <a:pt x="60" y="24"/>
                    </a:moveTo>
                    <a:lnTo>
                      <a:pt x="48" y="48"/>
                    </a:lnTo>
                    <a:lnTo>
                      <a:pt x="66" y="54"/>
                    </a:lnTo>
                    <a:lnTo>
                      <a:pt x="66" y="96"/>
                    </a:lnTo>
                    <a:lnTo>
                      <a:pt x="66" y="78"/>
                    </a:lnTo>
                    <a:lnTo>
                      <a:pt x="66" y="102"/>
                    </a:lnTo>
                    <a:lnTo>
                      <a:pt x="42" y="156"/>
                    </a:lnTo>
                    <a:lnTo>
                      <a:pt x="36" y="156"/>
                    </a:lnTo>
                    <a:lnTo>
                      <a:pt x="42" y="144"/>
                    </a:lnTo>
                    <a:lnTo>
                      <a:pt x="6" y="132"/>
                    </a:lnTo>
                    <a:lnTo>
                      <a:pt x="0" y="114"/>
                    </a:lnTo>
                    <a:lnTo>
                      <a:pt x="6" y="108"/>
                    </a:lnTo>
                    <a:lnTo>
                      <a:pt x="30" y="78"/>
                    </a:lnTo>
                    <a:lnTo>
                      <a:pt x="6" y="54"/>
                    </a:lnTo>
                    <a:lnTo>
                      <a:pt x="0" y="30"/>
                    </a:lnTo>
                    <a:lnTo>
                      <a:pt x="18" y="0"/>
                    </a:lnTo>
                    <a:lnTo>
                      <a:pt x="60" y="24"/>
                    </a:lnTo>
                    <a:lnTo>
                      <a:pt x="60" y="30"/>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205" name="Freeform 84"/>
              <p:cNvSpPr>
                <a:spLocks noChangeAspect="1"/>
              </p:cNvSpPr>
              <p:nvPr/>
            </p:nvSpPr>
            <p:spPr bwMode="auto">
              <a:xfrm>
                <a:off x="986" y="1577"/>
                <a:ext cx="274" cy="264"/>
              </a:xfrm>
              <a:custGeom>
                <a:avLst/>
                <a:gdLst>
                  <a:gd name="T0" fmla="*/ 156 w 360"/>
                  <a:gd name="T1" fmla="*/ 25 h 366"/>
                  <a:gd name="T2" fmla="*/ 145 w 360"/>
                  <a:gd name="T3" fmla="*/ 133 h 366"/>
                  <a:gd name="T4" fmla="*/ 61 w 360"/>
                  <a:gd name="T5" fmla="*/ 126 h 366"/>
                  <a:gd name="T6" fmla="*/ 64 w 360"/>
                  <a:gd name="T7" fmla="*/ 131 h 366"/>
                  <a:gd name="T8" fmla="*/ 24 w 360"/>
                  <a:gd name="T9" fmla="*/ 126 h 366"/>
                  <a:gd name="T10" fmla="*/ 21 w 360"/>
                  <a:gd name="T11" fmla="*/ 137 h 366"/>
                  <a:gd name="T12" fmla="*/ 0 w 360"/>
                  <a:gd name="T13" fmla="*/ 136 h 366"/>
                  <a:gd name="T14" fmla="*/ 5 w 360"/>
                  <a:gd name="T15" fmla="*/ 108 h 366"/>
                  <a:gd name="T16" fmla="*/ 24 w 360"/>
                  <a:gd name="T17" fmla="*/ 0 h 366"/>
                  <a:gd name="T18" fmla="*/ 159 w 360"/>
                  <a:gd name="T19" fmla="*/ 12 h 366"/>
                  <a:gd name="T20" fmla="*/ 156 w 360"/>
                  <a:gd name="T21" fmla="*/ 25 h 36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60"/>
                  <a:gd name="T34" fmla="*/ 0 h 366"/>
                  <a:gd name="T35" fmla="*/ 360 w 360"/>
                  <a:gd name="T36" fmla="*/ 366 h 36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60" h="366">
                    <a:moveTo>
                      <a:pt x="354" y="66"/>
                    </a:moveTo>
                    <a:lnTo>
                      <a:pt x="330" y="354"/>
                    </a:lnTo>
                    <a:lnTo>
                      <a:pt x="138" y="336"/>
                    </a:lnTo>
                    <a:lnTo>
                      <a:pt x="144" y="348"/>
                    </a:lnTo>
                    <a:lnTo>
                      <a:pt x="54" y="336"/>
                    </a:lnTo>
                    <a:lnTo>
                      <a:pt x="48" y="366"/>
                    </a:lnTo>
                    <a:lnTo>
                      <a:pt x="0" y="360"/>
                    </a:lnTo>
                    <a:lnTo>
                      <a:pt x="12" y="288"/>
                    </a:lnTo>
                    <a:lnTo>
                      <a:pt x="54" y="0"/>
                    </a:lnTo>
                    <a:lnTo>
                      <a:pt x="360" y="30"/>
                    </a:lnTo>
                    <a:lnTo>
                      <a:pt x="354" y="66"/>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206" name="Freeform 85"/>
              <p:cNvSpPr>
                <a:spLocks noChangeAspect="1"/>
              </p:cNvSpPr>
              <p:nvPr/>
            </p:nvSpPr>
            <p:spPr bwMode="auto">
              <a:xfrm>
                <a:off x="986" y="1577"/>
                <a:ext cx="274" cy="264"/>
              </a:xfrm>
              <a:custGeom>
                <a:avLst/>
                <a:gdLst>
                  <a:gd name="T0" fmla="*/ 156 w 360"/>
                  <a:gd name="T1" fmla="*/ 25 h 366"/>
                  <a:gd name="T2" fmla="*/ 145 w 360"/>
                  <a:gd name="T3" fmla="*/ 133 h 366"/>
                  <a:gd name="T4" fmla="*/ 61 w 360"/>
                  <a:gd name="T5" fmla="*/ 126 h 366"/>
                  <a:gd name="T6" fmla="*/ 64 w 360"/>
                  <a:gd name="T7" fmla="*/ 131 h 366"/>
                  <a:gd name="T8" fmla="*/ 24 w 360"/>
                  <a:gd name="T9" fmla="*/ 126 h 366"/>
                  <a:gd name="T10" fmla="*/ 21 w 360"/>
                  <a:gd name="T11" fmla="*/ 137 h 366"/>
                  <a:gd name="T12" fmla="*/ 0 w 360"/>
                  <a:gd name="T13" fmla="*/ 136 h 366"/>
                  <a:gd name="T14" fmla="*/ 5 w 360"/>
                  <a:gd name="T15" fmla="*/ 108 h 366"/>
                  <a:gd name="T16" fmla="*/ 24 w 360"/>
                  <a:gd name="T17" fmla="*/ 0 h 366"/>
                  <a:gd name="T18" fmla="*/ 159 w 360"/>
                  <a:gd name="T19" fmla="*/ 12 h 366"/>
                  <a:gd name="T20" fmla="*/ 156 w 360"/>
                  <a:gd name="T21" fmla="*/ 25 h 366"/>
                  <a:gd name="T22" fmla="*/ 156 w 360"/>
                  <a:gd name="T23" fmla="*/ 27 h 36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60"/>
                  <a:gd name="T37" fmla="*/ 0 h 366"/>
                  <a:gd name="T38" fmla="*/ 360 w 360"/>
                  <a:gd name="T39" fmla="*/ 366 h 36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60" h="366">
                    <a:moveTo>
                      <a:pt x="354" y="66"/>
                    </a:moveTo>
                    <a:lnTo>
                      <a:pt x="330" y="354"/>
                    </a:lnTo>
                    <a:lnTo>
                      <a:pt x="138" y="336"/>
                    </a:lnTo>
                    <a:lnTo>
                      <a:pt x="144" y="348"/>
                    </a:lnTo>
                    <a:lnTo>
                      <a:pt x="54" y="336"/>
                    </a:lnTo>
                    <a:lnTo>
                      <a:pt x="48" y="366"/>
                    </a:lnTo>
                    <a:lnTo>
                      <a:pt x="0" y="360"/>
                    </a:lnTo>
                    <a:lnTo>
                      <a:pt x="12" y="288"/>
                    </a:lnTo>
                    <a:lnTo>
                      <a:pt x="54" y="0"/>
                    </a:lnTo>
                    <a:lnTo>
                      <a:pt x="360" y="30"/>
                    </a:lnTo>
                    <a:lnTo>
                      <a:pt x="354" y="66"/>
                    </a:lnTo>
                    <a:lnTo>
                      <a:pt x="354" y="7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207" name="Freeform 86"/>
              <p:cNvSpPr>
                <a:spLocks noChangeAspect="1"/>
              </p:cNvSpPr>
              <p:nvPr/>
            </p:nvSpPr>
            <p:spPr bwMode="auto">
              <a:xfrm>
                <a:off x="2111" y="1153"/>
                <a:ext cx="234" cy="190"/>
              </a:xfrm>
              <a:custGeom>
                <a:avLst/>
                <a:gdLst>
                  <a:gd name="T0" fmla="*/ 132 w 306"/>
                  <a:gd name="T1" fmla="*/ 51 h 264"/>
                  <a:gd name="T2" fmla="*/ 132 w 306"/>
                  <a:gd name="T3" fmla="*/ 69 h 264"/>
                  <a:gd name="T4" fmla="*/ 137 w 306"/>
                  <a:gd name="T5" fmla="*/ 90 h 264"/>
                  <a:gd name="T6" fmla="*/ 137 w 306"/>
                  <a:gd name="T7" fmla="*/ 94 h 264"/>
                  <a:gd name="T8" fmla="*/ 134 w 306"/>
                  <a:gd name="T9" fmla="*/ 99 h 264"/>
                  <a:gd name="T10" fmla="*/ 132 w 306"/>
                  <a:gd name="T11" fmla="*/ 99 h 264"/>
                  <a:gd name="T12" fmla="*/ 113 w 306"/>
                  <a:gd name="T13" fmla="*/ 90 h 264"/>
                  <a:gd name="T14" fmla="*/ 105 w 306"/>
                  <a:gd name="T15" fmla="*/ 87 h 264"/>
                  <a:gd name="T16" fmla="*/ 94 w 306"/>
                  <a:gd name="T17" fmla="*/ 78 h 264"/>
                  <a:gd name="T18" fmla="*/ 3 w 306"/>
                  <a:gd name="T19" fmla="*/ 91 h 264"/>
                  <a:gd name="T20" fmla="*/ 0 w 306"/>
                  <a:gd name="T21" fmla="*/ 87 h 264"/>
                  <a:gd name="T22" fmla="*/ 16 w 306"/>
                  <a:gd name="T23" fmla="*/ 71 h 264"/>
                  <a:gd name="T24" fmla="*/ 11 w 306"/>
                  <a:gd name="T25" fmla="*/ 60 h 264"/>
                  <a:gd name="T26" fmla="*/ 29 w 306"/>
                  <a:gd name="T27" fmla="*/ 56 h 264"/>
                  <a:gd name="T28" fmla="*/ 43 w 306"/>
                  <a:gd name="T29" fmla="*/ 56 h 264"/>
                  <a:gd name="T30" fmla="*/ 59 w 306"/>
                  <a:gd name="T31" fmla="*/ 51 h 264"/>
                  <a:gd name="T32" fmla="*/ 67 w 306"/>
                  <a:gd name="T33" fmla="*/ 45 h 264"/>
                  <a:gd name="T34" fmla="*/ 64 w 306"/>
                  <a:gd name="T35" fmla="*/ 38 h 264"/>
                  <a:gd name="T36" fmla="*/ 67 w 306"/>
                  <a:gd name="T37" fmla="*/ 34 h 264"/>
                  <a:gd name="T38" fmla="*/ 64 w 306"/>
                  <a:gd name="T39" fmla="*/ 36 h 264"/>
                  <a:gd name="T40" fmla="*/ 62 w 306"/>
                  <a:gd name="T41" fmla="*/ 31 h 264"/>
                  <a:gd name="T42" fmla="*/ 78 w 306"/>
                  <a:gd name="T43" fmla="*/ 12 h 264"/>
                  <a:gd name="T44" fmla="*/ 86 w 306"/>
                  <a:gd name="T45" fmla="*/ 4 h 264"/>
                  <a:gd name="T46" fmla="*/ 115 w 306"/>
                  <a:gd name="T47" fmla="*/ 0 h 264"/>
                  <a:gd name="T48" fmla="*/ 121 w 306"/>
                  <a:gd name="T49" fmla="*/ 22 h 264"/>
                  <a:gd name="T50" fmla="*/ 123 w 306"/>
                  <a:gd name="T51" fmla="*/ 34 h 264"/>
                  <a:gd name="T52" fmla="*/ 126 w 306"/>
                  <a:gd name="T53" fmla="*/ 34 h 264"/>
                  <a:gd name="T54" fmla="*/ 132 w 306"/>
                  <a:gd name="T55" fmla="*/ 51 h 26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06"/>
                  <a:gd name="T85" fmla="*/ 0 h 264"/>
                  <a:gd name="T86" fmla="*/ 306 w 306"/>
                  <a:gd name="T87" fmla="*/ 264 h 264"/>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06" h="264">
                    <a:moveTo>
                      <a:pt x="294" y="138"/>
                    </a:moveTo>
                    <a:lnTo>
                      <a:pt x="294" y="186"/>
                    </a:lnTo>
                    <a:lnTo>
                      <a:pt x="306" y="240"/>
                    </a:lnTo>
                    <a:lnTo>
                      <a:pt x="306" y="252"/>
                    </a:lnTo>
                    <a:lnTo>
                      <a:pt x="300" y="264"/>
                    </a:lnTo>
                    <a:lnTo>
                      <a:pt x="294" y="264"/>
                    </a:lnTo>
                    <a:lnTo>
                      <a:pt x="252" y="240"/>
                    </a:lnTo>
                    <a:lnTo>
                      <a:pt x="234" y="234"/>
                    </a:lnTo>
                    <a:lnTo>
                      <a:pt x="210" y="210"/>
                    </a:lnTo>
                    <a:lnTo>
                      <a:pt x="6" y="246"/>
                    </a:lnTo>
                    <a:lnTo>
                      <a:pt x="0" y="234"/>
                    </a:lnTo>
                    <a:lnTo>
                      <a:pt x="36" y="192"/>
                    </a:lnTo>
                    <a:lnTo>
                      <a:pt x="24" y="162"/>
                    </a:lnTo>
                    <a:lnTo>
                      <a:pt x="66" y="150"/>
                    </a:lnTo>
                    <a:lnTo>
                      <a:pt x="96" y="150"/>
                    </a:lnTo>
                    <a:lnTo>
                      <a:pt x="132" y="138"/>
                    </a:lnTo>
                    <a:lnTo>
                      <a:pt x="150" y="120"/>
                    </a:lnTo>
                    <a:lnTo>
                      <a:pt x="144" y="102"/>
                    </a:lnTo>
                    <a:lnTo>
                      <a:pt x="150" y="90"/>
                    </a:lnTo>
                    <a:lnTo>
                      <a:pt x="144" y="96"/>
                    </a:lnTo>
                    <a:lnTo>
                      <a:pt x="138" y="84"/>
                    </a:lnTo>
                    <a:lnTo>
                      <a:pt x="174" y="30"/>
                    </a:lnTo>
                    <a:lnTo>
                      <a:pt x="192" y="12"/>
                    </a:lnTo>
                    <a:lnTo>
                      <a:pt x="258" y="0"/>
                    </a:lnTo>
                    <a:lnTo>
                      <a:pt x="270" y="60"/>
                    </a:lnTo>
                    <a:lnTo>
                      <a:pt x="276" y="90"/>
                    </a:lnTo>
                    <a:lnTo>
                      <a:pt x="282" y="90"/>
                    </a:lnTo>
                    <a:lnTo>
                      <a:pt x="294" y="138"/>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208" name="Freeform 87"/>
              <p:cNvSpPr>
                <a:spLocks noChangeAspect="1"/>
              </p:cNvSpPr>
              <p:nvPr/>
            </p:nvSpPr>
            <p:spPr bwMode="auto">
              <a:xfrm>
                <a:off x="2111" y="1153"/>
                <a:ext cx="234" cy="190"/>
              </a:xfrm>
              <a:custGeom>
                <a:avLst/>
                <a:gdLst>
                  <a:gd name="T0" fmla="*/ 132 w 306"/>
                  <a:gd name="T1" fmla="*/ 51 h 264"/>
                  <a:gd name="T2" fmla="*/ 132 w 306"/>
                  <a:gd name="T3" fmla="*/ 69 h 264"/>
                  <a:gd name="T4" fmla="*/ 137 w 306"/>
                  <a:gd name="T5" fmla="*/ 90 h 264"/>
                  <a:gd name="T6" fmla="*/ 137 w 306"/>
                  <a:gd name="T7" fmla="*/ 94 h 264"/>
                  <a:gd name="T8" fmla="*/ 134 w 306"/>
                  <a:gd name="T9" fmla="*/ 99 h 264"/>
                  <a:gd name="T10" fmla="*/ 132 w 306"/>
                  <a:gd name="T11" fmla="*/ 99 h 264"/>
                  <a:gd name="T12" fmla="*/ 113 w 306"/>
                  <a:gd name="T13" fmla="*/ 90 h 264"/>
                  <a:gd name="T14" fmla="*/ 105 w 306"/>
                  <a:gd name="T15" fmla="*/ 87 h 264"/>
                  <a:gd name="T16" fmla="*/ 94 w 306"/>
                  <a:gd name="T17" fmla="*/ 78 h 264"/>
                  <a:gd name="T18" fmla="*/ 3 w 306"/>
                  <a:gd name="T19" fmla="*/ 91 h 264"/>
                  <a:gd name="T20" fmla="*/ 0 w 306"/>
                  <a:gd name="T21" fmla="*/ 87 h 264"/>
                  <a:gd name="T22" fmla="*/ 16 w 306"/>
                  <a:gd name="T23" fmla="*/ 71 h 264"/>
                  <a:gd name="T24" fmla="*/ 11 w 306"/>
                  <a:gd name="T25" fmla="*/ 60 h 264"/>
                  <a:gd name="T26" fmla="*/ 29 w 306"/>
                  <a:gd name="T27" fmla="*/ 56 h 264"/>
                  <a:gd name="T28" fmla="*/ 43 w 306"/>
                  <a:gd name="T29" fmla="*/ 56 h 264"/>
                  <a:gd name="T30" fmla="*/ 59 w 306"/>
                  <a:gd name="T31" fmla="*/ 51 h 264"/>
                  <a:gd name="T32" fmla="*/ 67 w 306"/>
                  <a:gd name="T33" fmla="*/ 45 h 264"/>
                  <a:gd name="T34" fmla="*/ 64 w 306"/>
                  <a:gd name="T35" fmla="*/ 38 h 264"/>
                  <a:gd name="T36" fmla="*/ 67 w 306"/>
                  <a:gd name="T37" fmla="*/ 34 h 264"/>
                  <a:gd name="T38" fmla="*/ 64 w 306"/>
                  <a:gd name="T39" fmla="*/ 36 h 264"/>
                  <a:gd name="T40" fmla="*/ 62 w 306"/>
                  <a:gd name="T41" fmla="*/ 31 h 264"/>
                  <a:gd name="T42" fmla="*/ 78 w 306"/>
                  <a:gd name="T43" fmla="*/ 12 h 264"/>
                  <a:gd name="T44" fmla="*/ 86 w 306"/>
                  <a:gd name="T45" fmla="*/ 4 h 264"/>
                  <a:gd name="T46" fmla="*/ 115 w 306"/>
                  <a:gd name="T47" fmla="*/ 0 h 264"/>
                  <a:gd name="T48" fmla="*/ 121 w 306"/>
                  <a:gd name="T49" fmla="*/ 22 h 264"/>
                  <a:gd name="T50" fmla="*/ 123 w 306"/>
                  <a:gd name="T51" fmla="*/ 34 h 264"/>
                  <a:gd name="T52" fmla="*/ 126 w 306"/>
                  <a:gd name="T53" fmla="*/ 34 h 264"/>
                  <a:gd name="T54" fmla="*/ 132 w 306"/>
                  <a:gd name="T55" fmla="*/ 51 h 264"/>
                  <a:gd name="T56" fmla="*/ 132 w 306"/>
                  <a:gd name="T57" fmla="*/ 54 h 26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6"/>
                  <a:gd name="T88" fmla="*/ 0 h 264"/>
                  <a:gd name="T89" fmla="*/ 306 w 306"/>
                  <a:gd name="T90" fmla="*/ 264 h 26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6" h="264">
                    <a:moveTo>
                      <a:pt x="294" y="138"/>
                    </a:moveTo>
                    <a:lnTo>
                      <a:pt x="294" y="186"/>
                    </a:lnTo>
                    <a:lnTo>
                      <a:pt x="306" y="240"/>
                    </a:lnTo>
                    <a:lnTo>
                      <a:pt x="306" y="252"/>
                    </a:lnTo>
                    <a:lnTo>
                      <a:pt x="300" y="264"/>
                    </a:lnTo>
                    <a:lnTo>
                      <a:pt x="294" y="264"/>
                    </a:lnTo>
                    <a:lnTo>
                      <a:pt x="252" y="240"/>
                    </a:lnTo>
                    <a:lnTo>
                      <a:pt x="234" y="234"/>
                    </a:lnTo>
                    <a:lnTo>
                      <a:pt x="210" y="210"/>
                    </a:lnTo>
                    <a:lnTo>
                      <a:pt x="6" y="246"/>
                    </a:lnTo>
                    <a:lnTo>
                      <a:pt x="0" y="234"/>
                    </a:lnTo>
                    <a:lnTo>
                      <a:pt x="36" y="192"/>
                    </a:lnTo>
                    <a:lnTo>
                      <a:pt x="24" y="162"/>
                    </a:lnTo>
                    <a:lnTo>
                      <a:pt x="66" y="150"/>
                    </a:lnTo>
                    <a:lnTo>
                      <a:pt x="96" y="150"/>
                    </a:lnTo>
                    <a:lnTo>
                      <a:pt x="132" y="138"/>
                    </a:lnTo>
                    <a:lnTo>
                      <a:pt x="150" y="120"/>
                    </a:lnTo>
                    <a:lnTo>
                      <a:pt x="144" y="102"/>
                    </a:lnTo>
                    <a:lnTo>
                      <a:pt x="150" y="90"/>
                    </a:lnTo>
                    <a:lnTo>
                      <a:pt x="144" y="96"/>
                    </a:lnTo>
                    <a:lnTo>
                      <a:pt x="138" y="84"/>
                    </a:lnTo>
                    <a:lnTo>
                      <a:pt x="174" y="30"/>
                    </a:lnTo>
                    <a:lnTo>
                      <a:pt x="192" y="12"/>
                    </a:lnTo>
                    <a:lnTo>
                      <a:pt x="258" y="0"/>
                    </a:lnTo>
                    <a:lnTo>
                      <a:pt x="270" y="60"/>
                    </a:lnTo>
                    <a:lnTo>
                      <a:pt x="276" y="90"/>
                    </a:lnTo>
                    <a:lnTo>
                      <a:pt x="282" y="90"/>
                    </a:lnTo>
                    <a:lnTo>
                      <a:pt x="294" y="138"/>
                    </a:lnTo>
                    <a:lnTo>
                      <a:pt x="294" y="144"/>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209" name="Freeform 88"/>
              <p:cNvSpPr>
                <a:spLocks noChangeAspect="1"/>
              </p:cNvSpPr>
              <p:nvPr/>
            </p:nvSpPr>
            <p:spPr bwMode="auto">
              <a:xfrm>
                <a:off x="2308" y="1555"/>
                <a:ext cx="23" cy="31"/>
              </a:xfrm>
              <a:custGeom>
                <a:avLst/>
                <a:gdLst>
                  <a:gd name="T0" fmla="*/ 0 w 30"/>
                  <a:gd name="T1" fmla="*/ 0 h 42"/>
                  <a:gd name="T2" fmla="*/ 14 w 30"/>
                  <a:gd name="T3" fmla="*/ 17 h 42"/>
                  <a:gd name="T4" fmla="*/ 0 w 30"/>
                  <a:gd name="T5" fmla="*/ 0 h 42"/>
                  <a:gd name="T6" fmla="*/ 0 w 30"/>
                  <a:gd name="T7" fmla="*/ 2 h 42"/>
                  <a:gd name="T8" fmla="*/ 0 60000 65536"/>
                  <a:gd name="T9" fmla="*/ 0 60000 65536"/>
                  <a:gd name="T10" fmla="*/ 0 60000 65536"/>
                  <a:gd name="T11" fmla="*/ 0 60000 65536"/>
                  <a:gd name="T12" fmla="*/ 0 w 30"/>
                  <a:gd name="T13" fmla="*/ 0 h 42"/>
                  <a:gd name="T14" fmla="*/ 30 w 30"/>
                  <a:gd name="T15" fmla="*/ 42 h 42"/>
                </a:gdLst>
                <a:ahLst/>
                <a:cxnLst>
                  <a:cxn ang="T8">
                    <a:pos x="T0" y="T1"/>
                  </a:cxn>
                  <a:cxn ang="T9">
                    <a:pos x="T2" y="T3"/>
                  </a:cxn>
                  <a:cxn ang="T10">
                    <a:pos x="T4" y="T5"/>
                  </a:cxn>
                  <a:cxn ang="T11">
                    <a:pos x="T6" y="T7"/>
                  </a:cxn>
                </a:cxnLst>
                <a:rect l="T12" t="T13" r="T14" b="T15"/>
                <a:pathLst>
                  <a:path w="30" h="42">
                    <a:moveTo>
                      <a:pt x="0" y="0"/>
                    </a:moveTo>
                    <a:lnTo>
                      <a:pt x="30" y="42"/>
                    </a:lnTo>
                    <a:lnTo>
                      <a:pt x="0" y="0"/>
                    </a:lnTo>
                    <a:lnTo>
                      <a:pt x="0" y="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210" name="Freeform 89"/>
              <p:cNvSpPr>
                <a:spLocks noChangeAspect="1"/>
              </p:cNvSpPr>
              <p:nvPr/>
            </p:nvSpPr>
            <p:spPr bwMode="auto">
              <a:xfrm>
                <a:off x="1993" y="1555"/>
                <a:ext cx="334" cy="139"/>
              </a:xfrm>
              <a:custGeom>
                <a:avLst/>
                <a:gdLst>
                  <a:gd name="T0" fmla="*/ 194 w 438"/>
                  <a:gd name="T1" fmla="*/ 20 h 192"/>
                  <a:gd name="T2" fmla="*/ 186 w 438"/>
                  <a:gd name="T3" fmla="*/ 30 h 192"/>
                  <a:gd name="T4" fmla="*/ 178 w 438"/>
                  <a:gd name="T5" fmla="*/ 30 h 192"/>
                  <a:gd name="T6" fmla="*/ 175 w 438"/>
                  <a:gd name="T7" fmla="*/ 25 h 192"/>
                  <a:gd name="T8" fmla="*/ 172 w 438"/>
                  <a:gd name="T9" fmla="*/ 28 h 192"/>
                  <a:gd name="T10" fmla="*/ 175 w 438"/>
                  <a:gd name="T11" fmla="*/ 30 h 192"/>
                  <a:gd name="T12" fmla="*/ 165 w 438"/>
                  <a:gd name="T13" fmla="*/ 30 h 192"/>
                  <a:gd name="T14" fmla="*/ 178 w 438"/>
                  <a:gd name="T15" fmla="*/ 32 h 192"/>
                  <a:gd name="T16" fmla="*/ 172 w 438"/>
                  <a:gd name="T17" fmla="*/ 41 h 192"/>
                  <a:gd name="T18" fmla="*/ 165 w 438"/>
                  <a:gd name="T19" fmla="*/ 39 h 192"/>
                  <a:gd name="T20" fmla="*/ 172 w 438"/>
                  <a:gd name="T21" fmla="*/ 41 h 192"/>
                  <a:gd name="T22" fmla="*/ 181 w 438"/>
                  <a:gd name="T23" fmla="*/ 37 h 192"/>
                  <a:gd name="T24" fmla="*/ 184 w 438"/>
                  <a:gd name="T25" fmla="*/ 41 h 192"/>
                  <a:gd name="T26" fmla="*/ 181 w 438"/>
                  <a:gd name="T27" fmla="*/ 46 h 192"/>
                  <a:gd name="T28" fmla="*/ 175 w 438"/>
                  <a:gd name="T29" fmla="*/ 43 h 192"/>
                  <a:gd name="T30" fmla="*/ 168 w 438"/>
                  <a:gd name="T31" fmla="*/ 48 h 192"/>
                  <a:gd name="T32" fmla="*/ 165 w 438"/>
                  <a:gd name="T33" fmla="*/ 48 h 192"/>
                  <a:gd name="T34" fmla="*/ 165 w 438"/>
                  <a:gd name="T35" fmla="*/ 52 h 192"/>
                  <a:gd name="T36" fmla="*/ 160 w 438"/>
                  <a:gd name="T37" fmla="*/ 48 h 192"/>
                  <a:gd name="T38" fmla="*/ 162 w 438"/>
                  <a:gd name="T39" fmla="*/ 54 h 192"/>
                  <a:gd name="T40" fmla="*/ 154 w 438"/>
                  <a:gd name="T41" fmla="*/ 62 h 192"/>
                  <a:gd name="T42" fmla="*/ 154 w 438"/>
                  <a:gd name="T43" fmla="*/ 68 h 192"/>
                  <a:gd name="T44" fmla="*/ 152 w 438"/>
                  <a:gd name="T45" fmla="*/ 66 h 192"/>
                  <a:gd name="T46" fmla="*/ 149 w 438"/>
                  <a:gd name="T47" fmla="*/ 71 h 192"/>
                  <a:gd name="T48" fmla="*/ 138 w 438"/>
                  <a:gd name="T49" fmla="*/ 73 h 192"/>
                  <a:gd name="T50" fmla="*/ 136 w 438"/>
                  <a:gd name="T51" fmla="*/ 73 h 192"/>
                  <a:gd name="T52" fmla="*/ 109 w 438"/>
                  <a:gd name="T53" fmla="*/ 54 h 192"/>
                  <a:gd name="T54" fmla="*/ 82 w 438"/>
                  <a:gd name="T55" fmla="*/ 59 h 192"/>
                  <a:gd name="T56" fmla="*/ 75 w 438"/>
                  <a:gd name="T57" fmla="*/ 51 h 192"/>
                  <a:gd name="T58" fmla="*/ 45 w 438"/>
                  <a:gd name="T59" fmla="*/ 54 h 192"/>
                  <a:gd name="T60" fmla="*/ 29 w 438"/>
                  <a:gd name="T61" fmla="*/ 62 h 192"/>
                  <a:gd name="T62" fmla="*/ 0 w 438"/>
                  <a:gd name="T63" fmla="*/ 64 h 192"/>
                  <a:gd name="T64" fmla="*/ 0 w 438"/>
                  <a:gd name="T65" fmla="*/ 57 h 192"/>
                  <a:gd name="T66" fmla="*/ 8 w 438"/>
                  <a:gd name="T67" fmla="*/ 57 h 192"/>
                  <a:gd name="T68" fmla="*/ 11 w 438"/>
                  <a:gd name="T69" fmla="*/ 51 h 192"/>
                  <a:gd name="T70" fmla="*/ 29 w 438"/>
                  <a:gd name="T71" fmla="*/ 41 h 192"/>
                  <a:gd name="T72" fmla="*/ 34 w 438"/>
                  <a:gd name="T73" fmla="*/ 34 h 192"/>
                  <a:gd name="T74" fmla="*/ 37 w 438"/>
                  <a:gd name="T75" fmla="*/ 37 h 192"/>
                  <a:gd name="T76" fmla="*/ 50 w 438"/>
                  <a:gd name="T77" fmla="*/ 30 h 192"/>
                  <a:gd name="T78" fmla="*/ 56 w 438"/>
                  <a:gd name="T79" fmla="*/ 25 h 192"/>
                  <a:gd name="T80" fmla="*/ 56 w 438"/>
                  <a:gd name="T81" fmla="*/ 18 h 192"/>
                  <a:gd name="T82" fmla="*/ 181 w 438"/>
                  <a:gd name="T83" fmla="*/ 0 h 192"/>
                  <a:gd name="T84" fmla="*/ 189 w 438"/>
                  <a:gd name="T85" fmla="*/ 9 h 192"/>
                  <a:gd name="T86" fmla="*/ 184 w 438"/>
                  <a:gd name="T87" fmla="*/ 5 h 192"/>
                  <a:gd name="T88" fmla="*/ 186 w 438"/>
                  <a:gd name="T89" fmla="*/ 9 h 192"/>
                  <a:gd name="T90" fmla="*/ 181 w 438"/>
                  <a:gd name="T91" fmla="*/ 7 h 192"/>
                  <a:gd name="T92" fmla="*/ 184 w 438"/>
                  <a:gd name="T93" fmla="*/ 9 h 192"/>
                  <a:gd name="T94" fmla="*/ 178 w 438"/>
                  <a:gd name="T95" fmla="*/ 9 h 192"/>
                  <a:gd name="T96" fmla="*/ 178 w 438"/>
                  <a:gd name="T97" fmla="*/ 12 h 192"/>
                  <a:gd name="T98" fmla="*/ 175 w 438"/>
                  <a:gd name="T99" fmla="*/ 12 h 192"/>
                  <a:gd name="T100" fmla="*/ 175 w 438"/>
                  <a:gd name="T101" fmla="*/ 14 h 192"/>
                  <a:gd name="T102" fmla="*/ 170 w 438"/>
                  <a:gd name="T103" fmla="*/ 14 h 192"/>
                  <a:gd name="T104" fmla="*/ 165 w 438"/>
                  <a:gd name="T105" fmla="*/ 7 h 192"/>
                  <a:gd name="T106" fmla="*/ 170 w 438"/>
                  <a:gd name="T107" fmla="*/ 18 h 192"/>
                  <a:gd name="T108" fmla="*/ 184 w 438"/>
                  <a:gd name="T109" fmla="*/ 14 h 192"/>
                  <a:gd name="T110" fmla="*/ 184 w 438"/>
                  <a:gd name="T111" fmla="*/ 20 h 192"/>
                  <a:gd name="T112" fmla="*/ 186 w 438"/>
                  <a:gd name="T113" fmla="*/ 20 h 192"/>
                  <a:gd name="T114" fmla="*/ 189 w 438"/>
                  <a:gd name="T115" fmla="*/ 14 h 192"/>
                  <a:gd name="T116" fmla="*/ 194 w 438"/>
                  <a:gd name="T117" fmla="*/ 20 h 19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8"/>
                  <a:gd name="T178" fmla="*/ 0 h 192"/>
                  <a:gd name="T179" fmla="*/ 438 w 438"/>
                  <a:gd name="T180" fmla="*/ 192 h 192"/>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8" h="192">
                    <a:moveTo>
                      <a:pt x="438" y="54"/>
                    </a:moveTo>
                    <a:lnTo>
                      <a:pt x="420" y="78"/>
                    </a:lnTo>
                    <a:lnTo>
                      <a:pt x="402" y="78"/>
                    </a:lnTo>
                    <a:lnTo>
                      <a:pt x="396" y="66"/>
                    </a:lnTo>
                    <a:lnTo>
                      <a:pt x="390" y="72"/>
                    </a:lnTo>
                    <a:lnTo>
                      <a:pt x="396" y="78"/>
                    </a:lnTo>
                    <a:lnTo>
                      <a:pt x="372" y="78"/>
                    </a:lnTo>
                    <a:lnTo>
                      <a:pt x="402" y="84"/>
                    </a:lnTo>
                    <a:lnTo>
                      <a:pt x="390" y="108"/>
                    </a:lnTo>
                    <a:lnTo>
                      <a:pt x="372" y="102"/>
                    </a:lnTo>
                    <a:lnTo>
                      <a:pt x="390" y="108"/>
                    </a:lnTo>
                    <a:lnTo>
                      <a:pt x="408" y="96"/>
                    </a:lnTo>
                    <a:lnTo>
                      <a:pt x="414" y="108"/>
                    </a:lnTo>
                    <a:lnTo>
                      <a:pt x="408" y="120"/>
                    </a:lnTo>
                    <a:lnTo>
                      <a:pt x="396" y="114"/>
                    </a:lnTo>
                    <a:lnTo>
                      <a:pt x="378" y="126"/>
                    </a:lnTo>
                    <a:lnTo>
                      <a:pt x="372" y="126"/>
                    </a:lnTo>
                    <a:lnTo>
                      <a:pt x="372" y="138"/>
                    </a:lnTo>
                    <a:lnTo>
                      <a:pt x="360" y="126"/>
                    </a:lnTo>
                    <a:lnTo>
                      <a:pt x="366" y="144"/>
                    </a:lnTo>
                    <a:lnTo>
                      <a:pt x="348" y="162"/>
                    </a:lnTo>
                    <a:lnTo>
                      <a:pt x="348" y="180"/>
                    </a:lnTo>
                    <a:lnTo>
                      <a:pt x="342" y="174"/>
                    </a:lnTo>
                    <a:lnTo>
                      <a:pt x="336" y="186"/>
                    </a:lnTo>
                    <a:lnTo>
                      <a:pt x="312" y="192"/>
                    </a:lnTo>
                    <a:lnTo>
                      <a:pt x="306" y="192"/>
                    </a:lnTo>
                    <a:lnTo>
                      <a:pt x="246" y="144"/>
                    </a:lnTo>
                    <a:lnTo>
                      <a:pt x="186" y="156"/>
                    </a:lnTo>
                    <a:lnTo>
                      <a:pt x="168" y="132"/>
                    </a:lnTo>
                    <a:lnTo>
                      <a:pt x="102" y="144"/>
                    </a:lnTo>
                    <a:lnTo>
                      <a:pt x="66" y="162"/>
                    </a:lnTo>
                    <a:lnTo>
                      <a:pt x="0" y="168"/>
                    </a:lnTo>
                    <a:lnTo>
                      <a:pt x="0" y="150"/>
                    </a:lnTo>
                    <a:lnTo>
                      <a:pt x="18" y="150"/>
                    </a:lnTo>
                    <a:lnTo>
                      <a:pt x="24" y="132"/>
                    </a:lnTo>
                    <a:lnTo>
                      <a:pt x="66" y="108"/>
                    </a:lnTo>
                    <a:lnTo>
                      <a:pt x="78" y="90"/>
                    </a:lnTo>
                    <a:lnTo>
                      <a:pt x="84" y="96"/>
                    </a:lnTo>
                    <a:lnTo>
                      <a:pt x="114" y="78"/>
                    </a:lnTo>
                    <a:lnTo>
                      <a:pt x="126" y="66"/>
                    </a:lnTo>
                    <a:lnTo>
                      <a:pt x="126" y="48"/>
                    </a:lnTo>
                    <a:lnTo>
                      <a:pt x="408" y="0"/>
                    </a:lnTo>
                    <a:lnTo>
                      <a:pt x="426" y="24"/>
                    </a:lnTo>
                    <a:lnTo>
                      <a:pt x="414" y="12"/>
                    </a:lnTo>
                    <a:lnTo>
                      <a:pt x="420" y="24"/>
                    </a:lnTo>
                    <a:lnTo>
                      <a:pt x="408" y="18"/>
                    </a:lnTo>
                    <a:lnTo>
                      <a:pt x="414" y="24"/>
                    </a:lnTo>
                    <a:lnTo>
                      <a:pt x="402" y="24"/>
                    </a:lnTo>
                    <a:lnTo>
                      <a:pt x="402" y="30"/>
                    </a:lnTo>
                    <a:lnTo>
                      <a:pt x="396" y="30"/>
                    </a:lnTo>
                    <a:lnTo>
                      <a:pt x="396" y="36"/>
                    </a:lnTo>
                    <a:lnTo>
                      <a:pt x="384" y="36"/>
                    </a:lnTo>
                    <a:lnTo>
                      <a:pt x="372" y="18"/>
                    </a:lnTo>
                    <a:lnTo>
                      <a:pt x="384" y="48"/>
                    </a:lnTo>
                    <a:lnTo>
                      <a:pt x="414" y="36"/>
                    </a:lnTo>
                    <a:lnTo>
                      <a:pt x="414" y="54"/>
                    </a:lnTo>
                    <a:lnTo>
                      <a:pt x="420" y="54"/>
                    </a:lnTo>
                    <a:lnTo>
                      <a:pt x="426" y="36"/>
                    </a:lnTo>
                    <a:lnTo>
                      <a:pt x="438" y="54"/>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211" name="Freeform 90"/>
              <p:cNvSpPr>
                <a:spLocks noChangeAspect="1"/>
              </p:cNvSpPr>
              <p:nvPr/>
            </p:nvSpPr>
            <p:spPr bwMode="auto">
              <a:xfrm>
                <a:off x="1993" y="1555"/>
                <a:ext cx="334" cy="139"/>
              </a:xfrm>
              <a:custGeom>
                <a:avLst/>
                <a:gdLst>
                  <a:gd name="T0" fmla="*/ 194 w 438"/>
                  <a:gd name="T1" fmla="*/ 20 h 192"/>
                  <a:gd name="T2" fmla="*/ 186 w 438"/>
                  <a:gd name="T3" fmla="*/ 30 h 192"/>
                  <a:gd name="T4" fmla="*/ 178 w 438"/>
                  <a:gd name="T5" fmla="*/ 30 h 192"/>
                  <a:gd name="T6" fmla="*/ 175 w 438"/>
                  <a:gd name="T7" fmla="*/ 25 h 192"/>
                  <a:gd name="T8" fmla="*/ 172 w 438"/>
                  <a:gd name="T9" fmla="*/ 28 h 192"/>
                  <a:gd name="T10" fmla="*/ 175 w 438"/>
                  <a:gd name="T11" fmla="*/ 30 h 192"/>
                  <a:gd name="T12" fmla="*/ 165 w 438"/>
                  <a:gd name="T13" fmla="*/ 30 h 192"/>
                  <a:gd name="T14" fmla="*/ 178 w 438"/>
                  <a:gd name="T15" fmla="*/ 32 h 192"/>
                  <a:gd name="T16" fmla="*/ 172 w 438"/>
                  <a:gd name="T17" fmla="*/ 41 h 192"/>
                  <a:gd name="T18" fmla="*/ 165 w 438"/>
                  <a:gd name="T19" fmla="*/ 39 h 192"/>
                  <a:gd name="T20" fmla="*/ 172 w 438"/>
                  <a:gd name="T21" fmla="*/ 41 h 192"/>
                  <a:gd name="T22" fmla="*/ 181 w 438"/>
                  <a:gd name="T23" fmla="*/ 37 h 192"/>
                  <a:gd name="T24" fmla="*/ 184 w 438"/>
                  <a:gd name="T25" fmla="*/ 41 h 192"/>
                  <a:gd name="T26" fmla="*/ 181 w 438"/>
                  <a:gd name="T27" fmla="*/ 46 h 192"/>
                  <a:gd name="T28" fmla="*/ 175 w 438"/>
                  <a:gd name="T29" fmla="*/ 43 h 192"/>
                  <a:gd name="T30" fmla="*/ 168 w 438"/>
                  <a:gd name="T31" fmla="*/ 48 h 192"/>
                  <a:gd name="T32" fmla="*/ 165 w 438"/>
                  <a:gd name="T33" fmla="*/ 48 h 192"/>
                  <a:gd name="T34" fmla="*/ 165 w 438"/>
                  <a:gd name="T35" fmla="*/ 52 h 192"/>
                  <a:gd name="T36" fmla="*/ 160 w 438"/>
                  <a:gd name="T37" fmla="*/ 48 h 192"/>
                  <a:gd name="T38" fmla="*/ 162 w 438"/>
                  <a:gd name="T39" fmla="*/ 54 h 192"/>
                  <a:gd name="T40" fmla="*/ 154 w 438"/>
                  <a:gd name="T41" fmla="*/ 62 h 192"/>
                  <a:gd name="T42" fmla="*/ 154 w 438"/>
                  <a:gd name="T43" fmla="*/ 68 h 192"/>
                  <a:gd name="T44" fmla="*/ 152 w 438"/>
                  <a:gd name="T45" fmla="*/ 66 h 192"/>
                  <a:gd name="T46" fmla="*/ 149 w 438"/>
                  <a:gd name="T47" fmla="*/ 71 h 192"/>
                  <a:gd name="T48" fmla="*/ 138 w 438"/>
                  <a:gd name="T49" fmla="*/ 73 h 192"/>
                  <a:gd name="T50" fmla="*/ 136 w 438"/>
                  <a:gd name="T51" fmla="*/ 73 h 192"/>
                  <a:gd name="T52" fmla="*/ 109 w 438"/>
                  <a:gd name="T53" fmla="*/ 54 h 192"/>
                  <a:gd name="T54" fmla="*/ 82 w 438"/>
                  <a:gd name="T55" fmla="*/ 59 h 192"/>
                  <a:gd name="T56" fmla="*/ 75 w 438"/>
                  <a:gd name="T57" fmla="*/ 51 h 192"/>
                  <a:gd name="T58" fmla="*/ 45 w 438"/>
                  <a:gd name="T59" fmla="*/ 54 h 192"/>
                  <a:gd name="T60" fmla="*/ 29 w 438"/>
                  <a:gd name="T61" fmla="*/ 62 h 192"/>
                  <a:gd name="T62" fmla="*/ 0 w 438"/>
                  <a:gd name="T63" fmla="*/ 64 h 192"/>
                  <a:gd name="T64" fmla="*/ 0 w 438"/>
                  <a:gd name="T65" fmla="*/ 57 h 192"/>
                  <a:gd name="T66" fmla="*/ 8 w 438"/>
                  <a:gd name="T67" fmla="*/ 57 h 192"/>
                  <a:gd name="T68" fmla="*/ 11 w 438"/>
                  <a:gd name="T69" fmla="*/ 51 h 192"/>
                  <a:gd name="T70" fmla="*/ 29 w 438"/>
                  <a:gd name="T71" fmla="*/ 41 h 192"/>
                  <a:gd name="T72" fmla="*/ 34 w 438"/>
                  <a:gd name="T73" fmla="*/ 34 h 192"/>
                  <a:gd name="T74" fmla="*/ 37 w 438"/>
                  <a:gd name="T75" fmla="*/ 37 h 192"/>
                  <a:gd name="T76" fmla="*/ 50 w 438"/>
                  <a:gd name="T77" fmla="*/ 30 h 192"/>
                  <a:gd name="T78" fmla="*/ 56 w 438"/>
                  <a:gd name="T79" fmla="*/ 25 h 192"/>
                  <a:gd name="T80" fmla="*/ 56 w 438"/>
                  <a:gd name="T81" fmla="*/ 18 h 192"/>
                  <a:gd name="T82" fmla="*/ 181 w 438"/>
                  <a:gd name="T83" fmla="*/ 0 h 192"/>
                  <a:gd name="T84" fmla="*/ 189 w 438"/>
                  <a:gd name="T85" fmla="*/ 9 h 192"/>
                  <a:gd name="T86" fmla="*/ 184 w 438"/>
                  <a:gd name="T87" fmla="*/ 5 h 192"/>
                  <a:gd name="T88" fmla="*/ 186 w 438"/>
                  <a:gd name="T89" fmla="*/ 9 h 192"/>
                  <a:gd name="T90" fmla="*/ 181 w 438"/>
                  <a:gd name="T91" fmla="*/ 7 h 192"/>
                  <a:gd name="T92" fmla="*/ 184 w 438"/>
                  <a:gd name="T93" fmla="*/ 9 h 192"/>
                  <a:gd name="T94" fmla="*/ 178 w 438"/>
                  <a:gd name="T95" fmla="*/ 9 h 192"/>
                  <a:gd name="T96" fmla="*/ 178 w 438"/>
                  <a:gd name="T97" fmla="*/ 12 h 192"/>
                  <a:gd name="T98" fmla="*/ 175 w 438"/>
                  <a:gd name="T99" fmla="*/ 12 h 192"/>
                  <a:gd name="T100" fmla="*/ 175 w 438"/>
                  <a:gd name="T101" fmla="*/ 14 h 192"/>
                  <a:gd name="T102" fmla="*/ 170 w 438"/>
                  <a:gd name="T103" fmla="*/ 14 h 192"/>
                  <a:gd name="T104" fmla="*/ 165 w 438"/>
                  <a:gd name="T105" fmla="*/ 7 h 192"/>
                  <a:gd name="T106" fmla="*/ 170 w 438"/>
                  <a:gd name="T107" fmla="*/ 18 h 192"/>
                  <a:gd name="T108" fmla="*/ 184 w 438"/>
                  <a:gd name="T109" fmla="*/ 14 h 192"/>
                  <a:gd name="T110" fmla="*/ 184 w 438"/>
                  <a:gd name="T111" fmla="*/ 20 h 192"/>
                  <a:gd name="T112" fmla="*/ 186 w 438"/>
                  <a:gd name="T113" fmla="*/ 20 h 192"/>
                  <a:gd name="T114" fmla="*/ 189 w 438"/>
                  <a:gd name="T115" fmla="*/ 14 h 192"/>
                  <a:gd name="T116" fmla="*/ 194 w 438"/>
                  <a:gd name="T117" fmla="*/ 20 h 192"/>
                  <a:gd name="T118" fmla="*/ 194 w 438"/>
                  <a:gd name="T119" fmla="*/ 22 h 192"/>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438"/>
                  <a:gd name="T181" fmla="*/ 0 h 192"/>
                  <a:gd name="T182" fmla="*/ 438 w 438"/>
                  <a:gd name="T183" fmla="*/ 192 h 192"/>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438" h="192">
                    <a:moveTo>
                      <a:pt x="438" y="54"/>
                    </a:moveTo>
                    <a:lnTo>
                      <a:pt x="420" y="78"/>
                    </a:lnTo>
                    <a:lnTo>
                      <a:pt x="402" y="78"/>
                    </a:lnTo>
                    <a:lnTo>
                      <a:pt x="396" y="66"/>
                    </a:lnTo>
                    <a:lnTo>
                      <a:pt x="390" y="72"/>
                    </a:lnTo>
                    <a:lnTo>
                      <a:pt x="396" y="78"/>
                    </a:lnTo>
                    <a:lnTo>
                      <a:pt x="372" y="78"/>
                    </a:lnTo>
                    <a:lnTo>
                      <a:pt x="402" y="84"/>
                    </a:lnTo>
                    <a:lnTo>
                      <a:pt x="390" y="108"/>
                    </a:lnTo>
                    <a:lnTo>
                      <a:pt x="372" y="102"/>
                    </a:lnTo>
                    <a:lnTo>
                      <a:pt x="390" y="108"/>
                    </a:lnTo>
                    <a:lnTo>
                      <a:pt x="408" y="96"/>
                    </a:lnTo>
                    <a:lnTo>
                      <a:pt x="414" y="108"/>
                    </a:lnTo>
                    <a:lnTo>
                      <a:pt x="408" y="120"/>
                    </a:lnTo>
                    <a:lnTo>
                      <a:pt x="396" y="114"/>
                    </a:lnTo>
                    <a:lnTo>
                      <a:pt x="378" y="126"/>
                    </a:lnTo>
                    <a:lnTo>
                      <a:pt x="372" y="126"/>
                    </a:lnTo>
                    <a:lnTo>
                      <a:pt x="372" y="138"/>
                    </a:lnTo>
                    <a:lnTo>
                      <a:pt x="360" y="126"/>
                    </a:lnTo>
                    <a:lnTo>
                      <a:pt x="366" y="144"/>
                    </a:lnTo>
                    <a:lnTo>
                      <a:pt x="348" y="162"/>
                    </a:lnTo>
                    <a:lnTo>
                      <a:pt x="348" y="180"/>
                    </a:lnTo>
                    <a:lnTo>
                      <a:pt x="342" y="174"/>
                    </a:lnTo>
                    <a:lnTo>
                      <a:pt x="336" y="186"/>
                    </a:lnTo>
                    <a:lnTo>
                      <a:pt x="312" y="192"/>
                    </a:lnTo>
                    <a:lnTo>
                      <a:pt x="306" y="192"/>
                    </a:lnTo>
                    <a:lnTo>
                      <a:pt x="246" y="144"/>
                    </a:lnTo>
                    <a:lnTo>
                      <a:pt x="186" y="156"/>
                    </a:lnTo>
                    <a:lnTo>
                      <a:pt x="168" y="132"/>
                    </a:lnTo>
                    <a:lnTo>
                      <a:pt x="102" y="144"/>
                    </a:lnTo>
                    <a:lnTo>
                      <a:pt x="66" y="162"/>
                    </a:lnTo>
                    <a:lnTo>
                      <a:pt x="0" y="168"/>
                    </a:lnTo>
                    <a:lnTo>
                      <a:pt x="0" y="150"/>
                    </a:lnTo>
                    <a:lnTo>
                      <a:pt x="18" y="150"/>
                    </a:lnTo>
                    <a:lnTo>
                      <a:pt x="24" y="132"/>
                    </a:lnTo>
                    <a:lnTo>
                      <a:pt x="66" y="108"/>
                    </a:lnTo>
                    <a:lnTo>
                      <a:pt x="78" y="90"/>
                    </a:lnTo>
                    <a:lnTo>
                      <a:pt x="84" y="96"/>
                    </a:lnTo>
                    <a:lnTo>
                      <a:pt x="114" y="78"/>
                    </a:lnTo>
                    <a:lnTo>
                      <a:pt x="126" y="66"/>
                    </a:lnTo>
                    <a:lnTo>
                      <a:pt x="126" y="48"/>
                    </a:lnTo>
                    <a:lnTo>
                      <a:pt x="408" y="0"/>
                    </a:lnTo>
                    <a:lnTo>
                      <a:pt x="426" y="24"/>
                    </a:lnTo>
                    <a:lnTo>
                      <a:pt x="414" y="12"/>
                    </a:lnTo>
                    <a:lnTo>
                      <a:pt x="420" y="24"/>
                    </a:lnTo>
                    <a:lnTo>
                      <a:pt x="408" y="18"/>
                    </a:lnTo>
                    <a:lnTo>
                      <a:pt x="414" y="24"/>
                    </a:lnTo>
                    <a:lnTo>
                      <a:pt x="402" y="24"/>
                    </a:lnTo>
                    <a:lnTo>
                      <a:pt x="402" y="30"/>
                    </a:lnTo>
                    <a:lnTo>
                      <a:pt x="396" y="30"/>
                    </a:lnTo>
                    <a:lnTo>
                      <a:pt x="396" y="36"/>
                    </a:lnTo>
                    <a:lnTo>
                      <a:pt x="384" y="36"/>
                    </a:lnTo>
                    <a:lnTo>
                      <a:pt x="372" y="18"/>
                    </a:lnTo>
                    <a:lnTo>
                      <a:pt x="384" y="48"/>
                    </a:lnTo>
                    <a:lnTo>
                      <a:pt x="414" y="36"/>
                    </a:lnTo>
                    <a:lnTo>
                      <a:pt x="414" y="54"/>
                    </a:lnTo>
                    <a:lnTo>
                      <a:pt x="420" y="54"/>
                    </a:lnTo>
                    <a:lnTo>
                      <a:pt x="426" y="36"/>
                    </a:lnTo>
                    <a:lnTo>
                      <a:pt x="438" y="54"/>
                    </a:lnTo>
                    <a:lnTo>
                      <a:pt x="438" y="60"/>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212" name="Freeform 91"/>
              <p:cNvSpPr>
                <a:spLocks noChangeAspect="1"/>
              </p:cNvSpPr>
              <p:nvPr/>
            </p:nvSpPr>
            <p:spPr bwMode="auto">
              <a:xfrm>
                <a:off x="2304" y="1555"/>
                <a:ext cx="4" cy="5"/>
              </a:xfrm>
              <a:custGeom>
                <a:avLst/>
                <a:gdLst>
                  <a:gd name="T0" fmla="*/ 2 w 6"/>
                  <a:gd name="T1" fmla="*/ 0 h 6"/>
                  <a:gd name="T2" fmla="*/ 0 w 6"/>
                  <a:gd name="T3" fmla="*/ 0 h 6"/>
                  <a:gd name="T4" fmla="*/ 2 w 6"/>
                  <a:gd name="T5" fmla="*/ 0 h 6"/>
                  <a:gd name="T6" fmla="*/ 2 w 6"/>
                  <a:gd name="T7" fmla="*/ 3 h 6"/>
                  <a:gd name="T8" fmla="*/ 0 60000 65536"/>
                  <a:gd name="T9" fmla="*/ 0 60000 65536"/>
                  <a:gd name="T10" fmla="*/ 0 60000 65536"/>
                  <a:gd name="T11" fmla="*/ 0 60000 65536"/>
                  <a:gd name="T12" fmla="*/ 0 w 6"/>
                  <a:gd name="T13" fmla="*/ 0 h 6"/>
                  <a:gd name="T14" fmla="*/ 6 w 6"/>
                  <a:gd name="T15" fmla="*/ 6 h 6"/>
                </a:gdLst>
                <a:ahLst/>
                <a:cxnLst>
                  <a:cxn ang="T8">
                    <a:pos x="T0" y="T1"/>
                  </a:cxn>
                  <a:cxn ang="T9">
                    <a:pos x="T2" y="T3"/>
                  </a:cxn>
                  <a:cxn ang="T10">
                    <a:pos x="T4" y="T5"/>
                  </a:cxn>
                  <a:cxn ang="T11">
                    <a:pos x="T6" y="T7"/>
                  </a:cxn>
                </a:cxnLst>
                <a:rect l="T12" t="T13" r="T14" b="T15"/>
                <a:pathLst>
                  <a:path w="6" h="6">
                    <a:moveTo>
                      <a:pt x="6" y="0"/>
                    </a:moveTo>
                    <a:lnTo>
                      <a:pt x="0" y="0"/>
                    </a:lnTo>
                    <a:lnTo>
                      <a:pt x="6" y="0"/>
                    </a:lnTo>
                    <a:lnTo>
                      <a:pt x="6" y="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213" name="Freeform 92"/>
              <p:cNvSpPr>
                <a:spLocks noChangeAspect="1"/>
              </p:cNvSpPr>
              <p:nvPr/>
            </p:nvSpPr>
            <p:spPr bwMode="auto">
              <a:xfrm>
                <a:off x="1256" y="1045"/>
                <a:ext cx="256" cy="151"/>
              </a:xfrm>
              <a:custGeom>
                <a:avLst/>
                <a:gdLst>
                  <a:gd name="T0" fmla="*/ 149 w 336"/>
                  <a:gd name="T1" fmla="*/ 78 h 210"/>
                  <a:gd name="T2" fmla="*/ 0 w 336"/>
                  <a:gd name="T3" fmla="*/ 73 h 210"/>
                  <a:gd name="T4" fmla="*/ 3 w 336"/>
                  <a:gd name="T5" fmla="*/ 65 h 210"/>
                  <a:gd name="T6" fmla="*/ 8 w 336"/>
                  <a:gd name="T7" fmla="*/ 0 h 210"/>
                  <a:gd name="T8" fmla="*/ 138 w 336"/>
                  <a:gd name="T9" fmla="*/ 6 h 210"/>
                  <a:gd name="T10" fmla="*/ 149 w 336"/>
                  <a:gd name="T11" fmla="*/ 78 h 210"/>
                  <a:gd name="T12" fmla="*/ 0 60000 65536"/>
                  <a:gd name="T13" fmla="*/ 0 60000 65536"/>
                  <a:gd name="T14" fmla="*/ 0 60000 65536"/>
                  <a:gd name="T15" fmla="*/ 0 60000 65536"/>
                  <a:gd name="T16" fmla="*/ 0 60000 65536"/>
                  <a:gd name="T17" fmla="*/ 0 60000 65536"/>
                  <a:gd name="T18" fmla="*/ 0 w 336"/>
                  <a:gd name="T19" fmla="*/ 0 h 210"/>
                  <a:gd name="T20" fmla="*/ 336 w 336"/>
                  <a:gd name="T21" fmla="*/ 210 h 210"/>
                </a:gdLst>
                <a:ahLst/>
                <a:cxnLst>
                  <a:cxn ang="T12">
                    <a:pos x="T0" y="T1"/>
                  </a:cxn>
                  <a:cxn ang="T13">
                    <a:pos x="T2" y="T3"/>
                  </a:cxn>
                  <a:cxn ang="T14">
                    <a:pos x="T4" y="T5"/>
                  </a:cxn>
                  <a:cxn ang="T15">
                    <a:pos x="T6" y="T7"/>
                  </a:cxn>
                  <a:cxn ang="T16">
                    <a:pos x="T8" y="T9"/>
                  </a:cxn>
                  <a:cxn ang="T17">
                    <a:pos x="T10" y="T11"/>
                  </a:cxn>
                </a:cxnLst>
                <a:rect l="T18" t="T19" r="T20" b="T21"/>
                <a:pathLst>
                  <a:path w="336" h="210">
                    <a:moveTo>
                      <a:pt x="336" y="210"/>
                    </a:moveTo>
                    <a:lnTo>
                      <a:pt x="0" y="198"/>
                    </a:lnTo>
                    <a:lnTo>
                      <a:pt x="6" y="174"/>
                    </a:lnTo>
                    <a:lnTo>
                      <a:pt x="18" y="0"/>
                    </a:lnTo>
                    <a:lnTo>
                      <a:pt x="312" y="18"/>
                    </a:lnTo>
                    <a:lnTo>
                      <a:pt x="336" y="210"/>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214" name="Freeform 93"/>
              <p:cNvSpPr>
                <a:spLocks noChangeAspect="1"/>
              </p:cNvSpPr>
              <p:nvPr/>
            </p:nvSpPr>
            <p:spPr bwMode="auto">
              <a:xfrm>
                <a:off x="1256" y="1045"/>
                <a:ext cx="256" cy="156"/>
              </a:xfrm>
              <a:custGeom>
                <a:avLst/>
                <a:gdLst>
                  <a:gd name="T0" fmla="*/ 149 w 336"/>
                  <a:gd name="T1" fmla="*/ 79 h 216"/>
                  <a:gd name="T2" fmla="*/ 0 w 336"/>
                  <a:gd name="T3" fmla="*/ 74 h 216"/>
                  <a:gd name="T4" fmla="*/ 3 w 336"/>
                  <a:gd name="T5" fmla="*/ 66 h 216"/>
                  <a:gd name="T6" fmla="*/ 8 w 336"/>
                  <a:gd name="T7" fmla="*/ 0 h 216"/>
                  <a:gd name="T8" fmla="*/ 138 w 336"/>
                  <a:gd name="T9" fmla="*/ 7 h 216"/>
                  <a:gd name="T10" fmla="*/ 149 w 336"/>
                  <a:gd name="T11" fmla="*/ 79 h 216"/>
                  <a:gd name="T12" fmla="*/ 149 w 336"/>
                  <a:gd name="T13" fmla="*/ 82 h 216"/>
                  <a:gd name="T14" fmla="*/ 0 60000 65536"/>
                  <a:gd name="T15" fmla="*/ 0 60000 65536"/>
                  <a:gd name="T16" fmla="*/ 0 60000 65536"/>
                  <a:gd name="T17" fmla="*/ 0 60000 65536"/>
                  <a:gd name="T18" fmla="*/ 0 60000 65536"/>
                  <a:gd name="T19" fmla="*/ 0 60000 65536"/>
                  <a:gd name="T20" fmla="*/ 0 60000 65536"/>
                  <a:gd name="T21" fmla="*/ 0 w 336"/>
                  <a:gd name="T22" fmla="*/ 0 h 216"/>
                  <a:gd name="T23" fmla="*/ 336 w 336"/>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36" h="216">
                    <a:moveTo>
                      <a:pt x="336" y="210"/>
                    </a:moveTo>
                    <a:lnTo>
                      <a:pt x="0" y="198"/>
                    </a:lnTo>
                    <a:lnTo>
                      <a:pt x="6" y="174"/>
                    </a:lnTo>
                    <a:lnTo>
                      <a:pt x="18" y="0"/>
                    </a:lnTo>
                    <a:lnTo>
                      <a:pt x="312" y="18"/>
                    </a:lnTo>
                    <a:lnTo>
                      <a:pt x="336" y="210"/>
                    </a:lnTo>
                    <a:lnTo>
                      <a:pt x="336" y="21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215" name="Freeform 94"/>
              <p:cNvSpPr>
                <a:spLocks noChangeAspect="1"/>
              </p:cNvSpPr>
              <p:nvPr/>
            </p:nvSpPr>
            <p:spPr bwMode="auto">
              <a:xfrm>
                <a:off x="1938" y="1339"/>
                <a:ext cx="160" cy="173"/>
              </a:xfrm>
              <a:custGeom>
                <a:avLst/>
                <a:gdLst>
                  <a:gd name="T0" fmla="*/ 93 w 210"/>
                  <a:gd name="T1" fmla="*/ 32 h 240"/>
                  <a:gd name="T2" fmla="*/ 90 w 210"/>
                  <a:gd name="T3" fmla="*/ 34 h 240"/>
                  <a:gd name="T4" fmla="*/ 93 w 210"/>
                  <a:gd name="T5" fmla="*/ 38 h 240"/>
                  <a:gd name="T6" fmla="*/ 90 w 210"/>
                  <a:gd name="T7" fmla="*/ 56 h 240"/>
                  <a:gd name="T8" fmla="*/ 75 w 210"/>
                  <a:gd name="T9" fmla="*/ 68 h 240"/>
                  <a:gd name="T10" fmla="*/ 75 w 210"/>
                  <a:gd name="T11" fmla="*/ 74 h 240"/>
                  <a:gd name="T12" fmla="*/ 69 w 210"/>
                  <a:gd name="T13" fmla="*/ 74 h 240"/>
                  <a:gd name="T14" fmla="*/ 66 w 210"/>
                  <a:gd name="T15" fmla="*/ 83 h 240"/>
                  <a:gd name="T16" fmla="*/ 59 w 210"/>
                  <a:gd name="T17" fmla="*/ 90 h 240"/>
                  <a:gd name="T18" fmla="*/ 50 w 210"/>
                  <a:gd name="T19" fmla="*/ 83 h 240"/>
                  <a:gd name="T20" fmla="*/ 34 w 210"/>
                  <a:gd name="T21" fmla="*/ 88 h 240"/>
                  <a:gd name="T22" fmla="*/ 21 w 210"/>
                  <a:gd name="T23" fmla="*/ 83 h 240"/>
                  <a:gd name="T24" fmla="*/ 16 w 210"/>
                  <a:gd name="T25" fmla="*/ 76 h 240"/>
                  <a:gd name="T26" fmla="*/ 8 w 210"/>
                  <a:gd name="T27" fmla="*/ 79 h 240"/>
                  <a:gd name="T28" fmla="*/ 0 w 210"/>
                  <a:gd name="T29" fmla="*/ 16 h 240"/>
                  <a:gd name="T30" fmla="*/ 8 w 210"/>
                  <a:gd name="T31" fmla="*/ 16 h 240"/>
                  <a:gd name="T32" fmla="*/ 27 w 210"/>
                  <a:gd name="T33" fmla="*/ 12 h 240"/>
                  <a:gd name="T34" fmla="*/ 27 w 210"/>
                  <a:gd name="T35" fmla="*/ 14 h 240"/>
                  <a:gd name="T36" fmla="*/ 43 w 210"/>
                  <a:gd name="T37" fmla="*/ 16 h 240"/>
                  <a:gd name="T38" fmla="*/ 40 w 210"/>
                  <a:gd name="T39" fmla="*/ 18 h 240"/>
                  <a:gd name="T40" fmla="*/ 50 w 210"/>
                  <a:gd name="T41" fmla="*/ 18 h 240"/>
                  <a:gd name="T42" fmla="*/ 66 w 210"/>
                  <a:gd name="T43" fmla="*/ 14 h 240"/>
                  <a:gd name="T44" fmla="*/ 72 w 210"/>
                  <a:gd name="T45" fmla="*/ 6 h 240"/>
                  <a:gd name="T46" fmla="*/ 88 w 210"/>
                  <a:gd name="T47" fmla="*/ 0 h 240"/>
                  <a:gd name="T48" fmla="*/ 93 w 210"/>
                  <a:gd name="T49" fmla="*/ 25 h 240"/>
                  <a:gd name="T50" fmla="*/ 93 w 210"/>
                  <a:gd name="T51" fmla="*/ 32 h 24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10"/>
                  <a:gd name="T79" fmla="*/ 0 h 240"/>
                  <a:gd name="T80" fmla="*/ 210 w 210"/>
                  <a:gd name="T81" fmla="*/ 240 h 24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10" h="240">
                    <a:moveTo>
                      <a:pt x="210" y="84"/>
                    </a:moveTo>
                    <a:lnTo>
                      <a:pt x="204" y="90"/>
                    </a:lnTo>
                    <a:lnTo>
                      <a:pt x="210" y="102"/>
                    </a:lnTo>
                    <a:lnTo>
                      <a:pt x="204" y="150"/>
                    </a:lnTo>
                    <a:lnTo>
                      <a:pt x="168" y="180"/>
                    </a:lnTo>
                    <a:lnTo>
                      <a:pt x="168" y="198"/>
                    </a:lnTo>
                    <a:lnTo>
                      <a:pt x="156" y="198"/>
                    </a:lnTo>
                    <a:lnTo>
                      <a:pt x="150" y="222"/>
                    </a:lnTo>
                    <a:lnTo>
                      <a:pt x="132" y="240"/>
                    </a:lnTo>
                    <a:lnTo>
                      <a:pt x="114" y="222"/>
                    </a:lnTo>
                    <a:lnTo>
                      <a:pt x="78" y="234"/>
                    </a:lnTo>
                    <a:lnTo>
                      <a:pt x="48" y="222"/>
                    </a:lnTo>
                    <a:lnTo>
                      <a:pt x="36" y="204"/>
                    </a:lnTo>
                    <a:lnTo>
                      <a:pt x="18" y="210"/>
                    </a:lnTo>
                    <a:lnTo>
                      <a:pt x="0" y="42"/>
                    </a:lnTo>
                    <a:lnTo>
                      <a:pt x="18" y="42"/>
                    </a:lnTo>
                    <a:lnTo>
                      <a:pt x="60" y="30"/>
                    </a:lnTo>
                    <a:lnTo>
                      <a:pt x="60" y="36"/>
                    </a:lnTo>
                    <a:lnTo>
                      <a:pt x="96" y="42"/>
                    </a:lnTo>
                    <a:lnTo>
                      <a:pt x="90" y="48"/>
                    </a:lnTo>
                    <a:lnTo>
                      <a:pt x="114" y="48"/>
                    </a:lnTo>
                    <a:lnTo>
                      <a:pt x="150" y="36"/>
                    </a:lnTo>
                    <a:lnTo>
                      <a:pt x="162" y="18"/>
                    </a:lnTo>
                    <a:lnTo>
                      <a:pt x="198" y="0"/>
                    </a:lnTo>
                    <a:lnTo>
                      <a:pt x="210" y="66"/>
                    </a:lnTo>
                    <a:lnTo>
                      <a:pt x="210" y="84"/>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216" name="Freeform 95"/>
              <p:cNvSpPr>
                <a:spLocks noChangeAspect="1"/>
              </p:cNvSpPr>
              <p:nvPr/>
            </p:nvSpPr>
            <p:spPr bwMode="auto">
              <a:xfrm>
                <a:off x="1938" y="1339"/>
                <a:ext cx="160" cy="173"/>
              </a:xfrm>
              <a:custGeom>
                <a:avLst/>
                <a:gdLst>
                  <a:gd name="T0" fmla="*/ 93 w 210"/>
                  <a:gd name="T1" fmla="*/ 32 h 240"/>
                  <a:gd name="T2" fmla="*/ 90 w 210"/>
                  <a:gd name="T3" fmla="*/ 34 h 240"/>
                  <a:gd name="T4" fmla="*/ 93 w 210"/>
                  <a:gd name="T5" fmla="*/ 38 h 240"/>
                  <a:gd name="T6" fmla="*/ 90 w 210"/>
                  <a:gd name="T7" fmla="*/ 56 h 240"/>
                  <a:gd name="T8" fmla="*/ 75 w 210"/>
                  <a:gd name="T9" fmla="*/ 68 h 240"/>
                  <a:gd name="T10" fmla="*/ 75 w 210"/>
                  <a:gd name="T11" fmla="*/ 74 h 240"/>
                  <a:gd name="T12" fmla="*/ 69 w 210"/>
                  <a:gd name="T13" fmla="*/ 74 h 240"/>
                  <a:gd name="T14" fmla="*/ 66 w 210"/>
                  <a:gd name="T15" fmla="*/ 83 h 240"/>
                  <a:gd name="T16" fmla="*/ 59 w 210"/>
                  <a:gd name="T17" fmla="*/ 90 h 240"/>
                  <a:gd name="T18" fmla="*/ 50 w 210"/>
                  <a:gd name="T19" fmla="*/ 83 h 240"/>
                  <a:gd name="T20" fmla="*/ 34 w 210"/>
                  <a:gd name="T21" fmla="*/ 88 h 240"/>
                  <a:gd name="T22" fmla="*/ 21 w 210"/>
                  <a:gd name="T23" fmla="*/ 83 h 240"/>
                  <a:gd name="T24" fmla="*/ 16 w 210"/>
                  <a:gd name="T25" fmla="*/ 76 h 240"/>
                  <a:gd name="T26" fmla="*/ 8 w 210"/>
                  <a:gd name="T27" fmla="*/ 79 h 240"/>
                  <a:gd name="T28" fmla="*/ 0 w 210"/>
                  <a:gd name="T29" fmla="*/ 16 h 240"/>
                  <a:gd name="T30" fmla="*/ 8 w 210"/>
                  <a:gd name="T31" fmla="*/ 16 h 240"/>
                  <a:gd name="T32" fmla="*/ 27 w 210"/>
                  <a:gd name="T33" fmla="*/ 12 h 240"/>
                  <a:gd name="T34" fmla="*/ 27 w 210"/>
                  <a:gd name="T35" fmla="*/ 14 h 240"/>
                  <a:gd name="T36" fmla="*/ 43 w 210"/>
                  <a:gd name="T37" fmla="*/ 16 h 240"/>
                  <a:gd name="T38" fmla="*/ 40 w 210"/>
                  <a:gd name="T39" fmla="*/ 18 h 240"/>
                  <a:gd name="T40" fmla="*/ 50 w 210"/>
                  <a:gd name="T41" fmla="*/ 18 h 240"/>
                  <a:gd name="T42" fmla="*/ 66 w 210"/>
                  <a:gd name="T43" fmla="*/ 14 h 240"/>
                  <a:gd name="T44" fmla="*/ 72 w 210"/>
                  <a:gd name="T45" fmla="*/ 6 h 240"/>
                  <a:gd name="T46" fmla="*/ 88 w 210"/>
                  <a:gd name="T47" fmla="*/ 0 h 240"/>
                  <a:gd name="T48" fmla="*/ 93 w 210"/>
                  <a:gd name="T49" fmla="*/ 25 h 240"/>
                  <a:gd name="T50" fmla="*/ 93 w 210"/>
                  <a:gd name="T51" fmla="*/ 32 h 240"/>
                  <a:gd name="T52" fmla="*/ 93 w 210"/>
                  <a:gd name="T53" fmla="*/ 34 h 24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10"/>
                  <a:gd name="T82" fmla="*/ 0 h 240"/>
                  <a:gd name="T83" fmla="*/ 210 w 210"/>
                  <a:gd name="T84" fmla="*/ 240 h 240"/>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10" h="240">
                    <a:moveTo>
                      <a:pt x="210" y="84"/>
                    </a:moveTo>
                    <a:lnTo>
                      <a:pt x="204" y="90"/>
                    </a:lnTo>
                    <a:lnTo>
                      <a:pt x="210" y="102"/>
                    </a:lnTo>
                    <a:lnTo>
                      <a:pt x="204" y="150"/>
                    </a:lnTo>
                    <a:lnTo>
                      <a:pt x="168" y="180"/>
                    </a:lnTo>
                    <a:lnTo>
                      <a:pt x="168" y="198"/>
                    </a:lnTo>
                    <a:lnTo>
                      <a:pt x="156" y="198"/>
                    </a:lnTo>
                    <a:lnTo>
                      <a:pt x="150" y="222"/>
                    </a:lnTo>
                    <a:lnTo>
                      <a:pt x="132" y="240"/>
                    </a:lnTo>
                    <a:lnTo>
                      <a:pt x="114" y="222"/>
                    </a:lnTo>
                    <a:lnTo>
                      <a:pt x="78" y="234"/>
                    </a:lnTo>
                    <a:lnTo>
                      <a:pt x="48" y="222"/>
                    </a:lnTo>
                    <a:lnTo>
                      <a:pt x="36" y="204"/>
                    </a:lnTo>
                    <a:lnTo>
                      <a:pt x="18" y="210"/>
                    </a:lnTo>
                    <a:lnTo>
                      <a:pt x="0" y="42"/>
                    </a:lnTo>
                    <a:lnTo>
                      <a:pt x="18" y="42"/>
                    </a:lnTo>
                    <a:lnTo>
                      <a:pt x="60" y="30"/>
                    </a:lnTo>
                    <a:lnTo>
                      <a:pt x="60" y="36"/>
                    </a:lnTo>
                    <a:lnTo>
                      <a:pt x="96" y="42"/>
                    </a:lnTo>
                    <a:lnTo>
                      <a:pt x="90" y="48"/>
                    </a:lnTo>
                    <a:lnTo>
                      <a:pt x="114" y="48"/>
                    </a:lnTo>
                    <a:lnTo>
                      <a:pt x="150" y="36"/>
                    </a:lnTo>
                    <a:lnTo>
                      <a:pt x="162" y="18"/>
                    </a:lnTo>
                    <a:lnTo>
                      <a:pt x="198" y="0"/>
                    </a:lnTo>
                    <a:lnTo>
                      <a:pt x="210" y="66"/>
                    </a:lnTo>
                    <a:lnTo>
                      <a:pt x="210" y="84"/>
                    </a:lnTo>
                    <a:lnTo>
                      <a:pt x="210" y="90"/>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217" name="Freeform 96"/>
              <p:cNvSpPr>
                <a:spLocks noChangeAspect="1"/>
              </p:cNvSpPr>
              <p:nvPr/>
            </p:nvSpPr>
            <p:spPr bwMode="auto">
              <a:xfrm>
                <a:off x="1256" y="1599"/>
                <a:ext cx="338" cy="164"/>
              </a:xfrm>
              <a:custGeom>
                <a:avLst/>
                <a:gdLst>
                  <a:gd name="T0" fmla="*/ 190 w 444"/>
                  <a:gd name="T1" fmla="*/ 18 h 228"/>
                  <a:gd name="T2" fmla="*/ 196 w 444"/>
                  <a:gd name="T3" fmla="*/ 45 h 228"/>
                  <a:gd name="T4" fmla="*/ 193 w 444"/>
                  <a:gd name="T5" fmla="*/ 85 h 228"/>
                  <a:gd name="T6" fmla="*/ 177 w 444"/>
                  <a:gd name="T7" fmla="*/ 78 h 228"/>
                  <a:gd name="T8" fmla="*/ 151 w 444"/>
                  <a:gd name="T9" fmla="*/ 85 h 228"/>
                  <a:gd name="T10" fmla="*/ 143 w 444"/>
                  <a:gd name="T11" fmla="*/ 80 h 228"/>
                  <a:gd name="T12" fmla="*/ 138 w 444"/>
                  <a:gd name="T13" fmla="*/ 80 h 228"/>
                  <a:gd name="T14" fmla="*/ 138 w 444"/>
                  <a:gd name="T15" fmla="*/ 78 h 228"/>
                  <a:gd name="T16" fmla="*/ 132 w 444"/>
                  <a:gd name="T17" fmla="*/ 85 h 228"/>
                  <a:gd name="T18" fmla="*/ 130 w 444"/>
                  <a:gd name="T19" fmla="*/ 80 h 228"/>
                  <a:gd name="T20" fmla="*/ 127 w 444"/>
                  <a:gd name="T21" fmla="*/ 83 h 228"/>
                  <a:gd name="T22" fmla="*/ 120 w 444"/>
                  <a:gd name="T23" fmla="*/ 78 h 228"/>
                  <a:gd name="T24" fmla="*/ 113 w 444"/>
                  <a:gd name="T25" fmla="*/ 80 h 228"/>
                  <a:gd name="T26" fmla="*/ 108 w 444"/>
                  <a:gd name="T27" fmla="*/ 73 h 228"/>
                  <a:gd name="T28" fmla="*/ 100 w 444"/>
                  <a:gd name="T29" fmla="*/ 76 h 228"/>
                  <a:gd name="T30" fmla="*/ 85 w 444"/>
                  <a:gd name="T31" fmla="*/ 71 h 228"/>
                  <a:gd name="T32" fmla="*/ 82 w 444"/>
                  <a:gd name="T33" fmla="*/ 65 h 228"/>
                  <a:gd name="T34" fmla="*/ 74 w 444"/>
                  <a:gd name="T35" fmla="*/ 67 h 228"/>
                  <a:gd name="T36" fmla="*/ 66 w 444"/>
                  <a:gd name="T37" fmla="*/ 63 h 228"/>
                  <a:gd name="T38" fmla="*/ 69 w 444"/>
                  <a:gd name="T39" fmla="*/ 16 h 228"/>
                  <a:gd name="T40" fmla="*/ 0 w 444"/>
                  <a:gd name="T41" fmla="*/ 14 h 228"/>
                  <a:gd name="T42" fmla="*/ 3 w 444"/>
                  <a:gd name="T43" fmla="*/ 0 h 228"/>
                  <a:gd name="T44" fmla="*/ 24 w 444"/>
                  <a:gd name="T45" fmla="*/ 2 h 228"/>
                  <a:gd name="T46" fmla="*/ 190 w 444"/>
                  <a:gd name="T47" fmla="*/ 4 h 228"/>
                  <a:gd name="T48" fmla="*/ 190 w 444"/>
                  <a:gd name="T49" fmla="*/ 14 h 228"/>
                  <a:gd name="T50" fmla="*/ 190 w 444"/>
                  <a:gd name="T51" fmla="*/ 18 h 22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44"/>
                  <a:gd name="T79" fmla="*/ 0 h 228"/>
                  <a:gd name="T80" fmla="*/ 444 w 444"/>
                  <a:gd name="T81" fmla="*/ 228 h 22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44" h="228">
                    <a:moveTo>
                      <a:pt x="432" y="48"/>
                    </a:moveTo>
                    <a:lnTo>
                      <a:pt x="444" y="120"/>
                    </a:lnTo>
                    <a:lnTo>
                      <a:pt x="438" y="228"/>
                    </a:lnTo>
                    <a:lnTo>
                      <a:pt x="402" y="210"/>
                    </a:lnTo>
                    <a:lnTo>
                      <a:pt x="342" y="228"/>
                    </a:lnTo>
                    <a:lnTo>
                      <a:pt x="324" y="216"/>
                    </a:lnTo>
                    <a:lnTo>
                      <a:pt x="312" y="216"/>
                    </a:lnTo>
                    <a:lnTo>
                      <a:pt x="312" y="210"/>
                    </a:lnTo>
                    <a:lnTo>
                      <a:pt x="300" y="228"/>
                    </a:lnTo>
                    <a:lnTo>
                      <a:pt x="294" y="216"/>
                    </a:lnTo>
                    <a:lnTo>
                      <a:pt x="288" y="222"/>
                    </a:lnTo>
                    <a:lnTo>
                      <a:pt x="270" y="210"/>
                    </a:lnTo>
                    <a:lnTo>
                      <a:pt x="258" y="216"/>
                    </a:lnTo>
                    <a:lnTo>
                      <a:pt x="246" y="198"/>
                    </a:lnTo>
                    <a:lnTo>
                      <a:pt x="228" y="204"/>
                    </a:lnTo>
                    <a:lnTo>
                      <a:pt x="192" y="192"/>
                    </a:lnTo>
                    <a:lnTo>
                      <a:pt x="186" y="174"/>
                    </a:lnTo>
                    <a:lnTo>
                      <a:pt x="168" y="180"/>
                    </a:lnTo>
                    <a:lnTo>
                      <a:pt x="150" y="168"/>
                    </a:lnTo>
                    <a:lnTo>
                      <a:pt x="156" y="42"/>
                    </a:lnTo>
                    <a:lnTo>
                      <a:pt x="0" y="36"/>
                    </a:lnTo>
                    <a:lnTo>
                      <a:pt x="6" y="0"/>
                    </a:lnTo>
                    <a:lnTo>
                      <a:pt x="54" y="6"/>
                    </a:lnTo>
                    <a:lnTo>
                      <a:pt x="432" y="12"/>
                    </a:lnTo>
                    <a:lnTo>
                      <a:pt x="432" y="36"/>
                    </a:lnTo>
                    <a:lnTo>
                      <a:pt x="432" y="48"/>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218" name="Freeform 97"/>
              <p:cNvSpPr>
                <a:spLocks noChangeAspect="1"/>
              </p:cNvSpPr>
              <p:nvPr/>
            </p:nvSpPr>
            <p:spPr bwMode="auto">
              <a:xfrm>
                <a:off x="1256" y="1599"/>
                <a:ext cx="338" cy="164"/>
              </a:xfrm>
              <a:custGeom>
                <a:avLst/>
                <a:gdLst>
                  <a:gd name="T0" fmla="*/ 190 w 444"/>
                  <a:gd name="T1" fmla="*/ 18 h 228"/>
                  <a:gd name="T2" fmla="*/ 196 w 444"/>
                  <a:gd name="T3" fmla="*/ 45 h 228"/>
                  <a:gd name="T4" fmla="*/ 193 w 444"/>
                  <a:gd name="T5" fmla="*/ 85 h 228"/>
                  <a:gd name="T6" fmla="*/ 177 w 444"/>
                  <a:gd name="T7" fmla="*/ 78 h 228"/>
                  <a:gd name="T8" fmla="*/ 151 w 444"/>
                  <a:gd name="T9" fmla="*/ 85 h 228"/>
                  <a:gd name="T10" fmla="*/ 143 w 444"/>
                  <a:gd name="T11" fmla="*/ 80 h 228"/>
                  <a:gd name="T12" fmla="*/ 138 w 444"/>
                  <a:gd name="T13" fmla="*/ 80 h 228"/>
                  <a:gd name="T14" fmla="*/ 138 w 444"/>
                  <a:gd name="T15" fmla="*/ 78 h 228"/>
                  <a:gd name="T16" fmla="*/ 132 w 444"/>
                  <a:gd name="T17" fmla="*/ 85 h 228"/>
                  <a:gd name="T18" fmla="*/ 130 w 444"/>
                  <a:gd name="T19" fmla="*/ 80 h 228"/>
                  <a:gd name="T20" fmla="*/ 127 w 444"/>
                  <a:gd name="T21" fmla="*/ 83 h 228"/>
                  <a:gd name="T22" fmla="*/ 120 w 444"/>
                  <a:gd name="T23" fmla="*/ 78 h 228"/>
                  <a:gd name="T24" fmla="*/ 113 w 444"/>
                  <a:gd name="T25" fmla="*/ 80 h 228"/>
                  <a:gd name="T26" fmla="*/ 108 w 444"/>
                  <a:gd name="T27" fmla="*/ 73 h 228"/>
                  <a:gd name="T28" fmla="*/ 100 w 444"/>
                  <a:gd name="T29" fmla="*/ 76 h 228"/>
                  <a:gd name="T30" fmla="*/ 85 w 444"/>
                  <a:gd name="T31" fmla="*/ 71 h 228"/>
                  <a:gd name="T32" fmla="*/ 82 w 444"/>
                  <a:gd name="T33" fmla="*/ 65 h 228"/>
                  <a:gd name="T34" fmla="*/ 74 w 444"/>
                  <a:gd name="T35" fmla="*/ 67 h 228"/>
                  <a:gd name="T36" fmla="*/ 66 w 444"/>
                  <a:gd name="T37" fmla="*/ 63 h 228"/>
                  <a:gd name="T38" fmla="*/ 69 w 444"/>
                  <a:gd name="T39" fmla="*/ 16 h 228"/>
                  <a:gd name="T40" fmla="*/ 0 w 444"/>
                  <a:gd name="T41" fmla="*/ 14 h 228"/>
                  <a:gd name="T42" fmla="*/ 3 w 444"/>
                  <a:gd name="T43" fmla="*/ 0 h 228"/>
                  <a:gd name="T44" fmla="*/ 24 w 444"/>
                  <a:gd name="T45" fmla="*/ 2 h 228"/>
                  <a:gd name="T46" fmla="*/ 190 w 444"/>
                  <a:gd name="T47" fmla="*/ 4 h 228"/>
                  <a:gd name="T48" fmla="*/ 190 w 444"/>
                  <a:gd name="T49" fmla="*/ 14 h 228"/>
                  <a:gd name="T50" fmla="*/ 190 w 444"/>
                  <a:gd name="T51" fmla="*/ 18 h 228"/>
                  <a:gd name="T52" fmla="*/ 190 w 444"/>
                  <a:gd name="T53" fmla="*/ 20 h 22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444"/>
                  <a:gd name="T82" fmla="*/ 0 h 228"/>
                  <a:gd name="T83" fmla="*/ 444 w 444"/>
                  <a:gd name="T84" fmla="*/ 228 h 228"/>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444" h="228">
                    <a:moveTo>
                      <a:pt x="432" y="48"/>
                    </a:moveTo>
                    <a:lnTo>
                      <a:pt x="444" y="120"/>
                    </a:lnTo>
                    <a:lnTo>
                      <a:pt x="438" y="228"/>
                    </a:lnTo>
                    <a:lnTo>
                      <a:pt x="402" y="210"/>
                    </a:lnTo>
                    <a:lnTo>
                      <a:pt x="342" y="228"/>
                    </a:lnTo>
                    <a:lnTo>
                      <a:pt x="324" y="216"/>
                    </a:lnTo>
                    <a:lnTo>
                      <a:pt x="312" y="216"/>
                    </a:lnTo>
                    <a:lnTo>
                      <a:pt x="312" y="210"/>
                    </a:lnTo>
                    <a:lnTo>
                      <a:pt x="300" y="228"/>
                    </a:lnTo>
                    <a:lnTo>
                      <a:pt x="294" y="216"/>
                    </a:lnTo>
                    <a:lnTo>
                      <a:pt x="288" y="222"/>
                    </a:lnTo>
                    <a:lnTo>
                      <a:pt x="270" y="210"/>
                    </a:lnTo>
                    <a:lnTo>
                      <a:pt x="258" y="216"/>
                    </a:lnTo>
                    <a:lnTo>
                      <a:pt x="246" y="198"/>
                    </a:lnTo>
                    <a:lnTo>
                      <a:pt x="228" y="204"/>
                    </a:lnTo>
                    <a:lnTo>
                      <a:pt x="192" y="192"/>
                    </a:lnTo>
                    <a:lnTo>
                      <a:pt x="186" y="174"/>
                    </a:lnTo>
                    <a:lnTo>
                      <a:pt x="168" y="180"/>
                    </a:lnTo>
                    <a:lnTo>
                      <a:pt x="150" y="168"/>
                    </a:lnTo>
                    <a:lnTo>
                      <a:pt x="156" y="42"/>
                    </a:lnTo>
                    <a:lnTo>
                      <a:pt x="0" y="36"/>
                    </a:lnTo>
                    <a:lnTo>
                      <a:pt x="6" y="0"/>
                    </a:lnTo>
                    <a:lnTo>
                      <a:pt x="54" y="6"/>
                    </a:lnTo>
                    <a:lnTo>
                      <a:pt x="432" y="12"/>
                    </a:lnTo>
                    <a:lnTo>
                      <a:pt x="432" y="36"/>
                    </a:lnTo>
                    <a:lnTo>
                      <a:pt x="432" y="48"/>
                    </a:lnTo>
                    <a:lnTo>
                      <a:pt x="432" y="54"/>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219" name="Freeform 98"/>
              <p:cNvSpPr>
                <a:spLocks noChangeAspect="1"/>
              </p:cNvSpPr>
              <p:nvPr/>
            </p:nvSpPr>
            <p:spPr bwMode="auto">
              <a:xfrm>
                <a:off x="528" y="1053"/>
                <a:ext cx="307" cy="247"/>
              </a:xfrm>
              <a:custGeom>
                <a:avLst/>
                <a:gdLst>
                  <a:gd name="T0" fmla="*/ 82 w 402"/>
                  <a:gd name="T1" fmla="*/ 116 h 342"/>
                  <a:gd name="T2" fmla="*/ 0 w 402"/>
                  <a:gd name="T3" fmla="*/ 95 h 342"/>
                  <a:gd name="T4" fmla="*/ 0 w 402"/>
                  <a:gd name="T5" fmla="*/ 74 h 342"/>
                  <a:gd name="T6" fmla="*/ 14 w 402"/>
                  <a:gd name="T7" fmla="*/ 56 h 342"/>
                  <a:gd name="T8" fmla="*/ 35 w 402"/>
                  <a:gd name="T9" fmla="*/ 16 h 342"/>
                  <a:gd name="T10" fmla="*/ 37 w 402"/>
                  <a:gd name="T11" fmla="*/ 0 h 342"/>
                  <a:gd name="T12" fmla="*/ 48 w 402"/>
                  <a:gd name="T13" fmla="*/ 2 h 342"/>
                  <a:gd name="T14" fmla="*/ 56 w 402"/>
                  <a:gd name="T15" fmla="*/ 7 h 342"/>
                  <a:gd name="T16" fmla="*/ 56 w 402"/>
                  <a:gd name="T17" fmla="*/ 18 h 342"/>
                  <a:gd name="T18" fmla="*/ 64 w 402"/>
                  <a:gd name="T19" fmla="*/ 22 h 342"/>
                  <a:gd name="T20" fmla="*/ 75 w 402"/>
                  <a:gd name="T21" fmla="*/ 20 h 342"/>
                  <a:gd name="T22" fmla="*/ 88 w 402"/>
                  <a:gd name="T23" fmla="*/ 27 h 342"/>
                  <a:gd name="T24" fmla="*/ 134 w 402"/>
                  <a:gd name="T25" fmla="*/ 27 h 342"/>
                  <a:gd name="T26" fmla="*/ 171 w 402"/>
                  <a:gd name="T27" fmla="*/ 34 h 342"/>
                  <a:gd name="T28" fmla="*/ 179 w 402"/>
                  <a:gd name="T29" fmla="*/ 45 h 342"/>
                  <a:gd name="T30" fmla="*/ 155 w 402"/>
                  <a:gd name="T31" fmla="*/ 70 h 342"/>
                  <a:gd name="T32" fmla="*/ 160 w 402"/>
                  <a:gd name="T33" fmla="*/ 77 h 342"/>
                  <a:gd name="T34" fmla="*/ 144 w 402"/>
                  <a:gd name="T35" fmla="*/ 129 h 342"/>
                  <a:gd name="T36" fmla="*/ 96 w 402"/>
                  <a:gd name="T37" fmla="*/ 117 h 342"/>
                  <a:gd name="T38" fmla="*/ 82 w 402"/>
                  <a:gd name="T39" fmla="*/ 116 h 34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402"/>
                  <a:gd name="T61" fmla="*/ 0 h 342"/>
                  <a:gd name="T62" fmla="*/ 402 w 402"/>
                  <a:gd name="T63" fmla="*/ 342 h 34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402" h="342">
                    <a:moveTo>
                      <a:pt x="186" y="306"/>
                    </a:moveTo>
                    <a:lnTo>
                      <a:pt x="0" y="252"/>
                    </a:lnTo>
                    <a:lnTo>
                      <a:pt x="0" y="198"/>
                    </a:lnTo>
                    <a:lnTo>
                      <a:pt x="30" y="150"/>
                    </a:lnTo>
                    <a:lnTo>
                      <a:pt x="78" y="42"/>
                    </a:lnTo>
                    <a:lnTo>
                      <a:pt x="84" y="0"/>
                    </a:lnTo>
                    <a:lnTo>
                      <a:pt x="108" y="6"/>
                    </a:lnTo>
                    <a:lnTo>
                      <a:pt x="126" y="18"/>
                    </a:lnTo>
                    <a:lnTo>
                      <a:pt x="126" y="48"/>
                    </a:lnTo>
                    <a:lnTo>
                      <a:pt x="144" y="60"/>
                    </a:lnTo>
                    <a:lnTo>
                      <a:pt x="168" y="54"/>
                    </a:lnTo>
                    <a:lnTo>
                      <a:pt x="198" y="72"/>
                    </a:lnTo>
                    <a:lnTo>
                      <a:pt x="300" y="72"/>
                    </a:lnTo>
                    <a:lnTo>
                      <a:pt x="384" y="90"/>
                    </a:lnTo>
                    <a:lnTo>
                      <a:pt x="402" y="120"/>
                    </a:lnTo>
                    <a:lnTo>
                      <a:pt x="348" y="186"/>
                    </a:lnTo>
                    <a:lnTo>
                      <a:pt x="360" y="204"/>
                    </a:lnTo>
                    <a:lnTo>
                      <a:pt x="324" y="342"/>
                    </a:lnTo>
                    <a:lnTo>
                      <a:pt x="216" y="312"/>
                    </a:lnTo>
                    <a:lnTo>
                      <a:pt x="186" y="306"/>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220" name="Freeform 99"/>
              <p:cNvSpPr>
                <a:spLocks noChangeAspect="1"/>
              </p:cNvSpPr>
              <p:nvPr/>
            </p:nvSpPr>
            <p:spPr bwMode="auto">
              <a:xfrm>
                <a:off x="528" y="1053"/>
                <a:ext cx="307" cy="247"/>
              </a:xfrm>
              <a:custGeom>
                <a:avLst/>
                <a:gdLst>
                  <a:gd name="T0" fmla="*/ 82 w 402"/>
                  <a:gd name="T1" fmla="*/ 116 h 342"/>
                  <a:gd name="T2" fmla="*/ 0 w 402"/>
                  <a:gd name="T3" fmla="*/ 95 h 342"/>
                  <a:gd name="T4" fmla="*/ 0 w 402"/>
                  <a:gd name="T5" fmla="*/ 74 h 342"/>
                  <a:gd name="T6" fmla="*/ 14 w 402"/>
                  <a:gd name="T7" fmla="*/ 56 h 342"/>
                  <a:gd name="T8" fmla="*/ 35 w 402"/>
                  <a:gd name="T9" fmla="*/ 16 h 342"/>
                  <a:gd name="T10" fmla="*/ 37 w 402"/>
                  <a:gd name="T11" fmla="*/ 0 h 342"/>
                  <a:gd name="T12" fmla="*/ 48 w 402"/>
                  <a:gd name="T13" fmla="*/ 2 h 342"/>
                  <a:gd name="T14" fmla="*/ 56 w 402"/>
                  <a:gd name="T15" fmla="*/ 7 h 342"/>
                  <a:gd name="T16" fmla="*/ 56 w 402"/>
                  <a:gd name="T17" fmla="*/ 18 h 342"/>
                  <a:gd name="T18" fmla="*/ 64 w 402"/>
                  <a:gd name="T19" fmla="*/ 22 h 342"/>
                  <a:gd name="T20" fmla="*/ 75 w 402"/>
                  <a:gd name="T21" fmla="*/ 20 h 342"/>
                  <a:gd name="T22" fmla="*/ 88 w 402"/>
                  <a:gd name="T23" fmla="*/ 27 h 342"/>
                  <a:gd name="T24" fmla="*/ 134 w 402"/>
                  <a:gd name="T25" fmla="*/ 27 h 342"/>
                  <a:gd name="T26" fmla="*/ 171 w 402"/>
                  <a:gd name="T27" fmla="*/ 34 h 342"/>
                  <a:gd name="T28" fmla="*/ 179 w 402"/>
                  <a:gd name="T29" fmla="*/ 45 h 342"/>
                  <a:gd name="T30" fmla="*/ 155 w 402"/>
                  <a:gd name="T31" fmla="*/ 70 h 342"/>
                  <a:gd name="T32" fmla="*/ 160 w 402"/>
                  <a:gd name="T33" fmla="*/ 77 h 342"/>
                  <a:gd name="T34" fmla="*/ 144 w 402"/>
                  <a:gd name="T35" fmla="*/ 129 h 342"/>
                  <a:gd name="T36" fmla="*/ 96 w 402"/>
                  <a:gd name="T37" fmla="*/ 117 h 342"/>
                  <a:gd name="T38" fmla="*/ 82 w 402"/>
                  <a:gd name="T39" fmla="*/ 116 h 342"/>
                  <a:gd name="T40" fmla="*/ 82 w 402"/>
                  <a:gd name="T41" fmla="*/ 117 h 34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02"/>
                  <a:gd name="T64" fmla="*/ 0 h 342"/>
                  <a:gd name="T65" fmla="*/ 402 w 402"/>
                  <a:gd name="T66" fmla="*/ 342 h 34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02" h="342">
                    <a:moveTo>
                      <a:pt x="186" y="306"/>
                    </a:moveTo>
                    <a:lnTo>
                      <a:pt x="0" y="252"/>
                    </a:lnTo>
                    <a:lnTo>
                      <a:pt x="0" y="198"/>
                    </a:lnTo>
                    <a:lnTo>
                      <a:pt x="30" y="150"/>
                    </a:lnTo>
                    <a:lnTo>
                      <a:pt x="78" y="42"/>
                    </a:lnTo>
                    <a:lnTo>
                      <a:pt x="84" y="0"/>
                    </a:lnTo>
                    <a:lnTo>
                      <a:pt x="108" y="6"/>
                    </a:lnTo>
                    <a:lnTo>
                      <a:pt x="126" y="18"/>
                    </a:lnTo>
                    <a:lnTo>
                      <a:pt x="126" y="48"/>
                    </a:lnTo>
                    <a:lnTo>
                      <a:pt x="144" y="60"/>
                    </a:lnTo>
                    <a:lnTo>
                      <a:pt x="168" y="54"/>
                    </a:lnTo>
                    <a:lnTo>
                      <a:pt x="198" y="72"/>
                    </a:lnTo>
                    <a:lnTo>
                      <a:pt x="300" y="72"/>
                    </a:lnTo>
                    <a:lnTo>
                      <a:pt x="384" y="90"/>
                    </a:lnTo>
                    <a:lnTo>
                      <a:pt x="402" y="120"/>
                    </a:lnTo>
                    <a:lnTo>
                      <a:pt x="348" y="186"/>
                    </a:lnTo>
                    <a:lnTo>
                      <a:pt x="360" y="204"/>
                    </a:lnTo>
                    <a:lnTo>
                      <a:pt x="324" y="342"/>
                    </a:lnTo>
                    <a:lnTo>
                      <a:pt x="216" y="312"/>
                    </a:lnTo>
                    <a:lnTo>
                      <a:pt x="186" y="306"/>
                    </a:lnTo>
                    <a:lnTo>
                      <a:pt x="186" y="31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221" name="Freeform 100"/>
              <p:cNvSpPr>
                <a:spLocks noChangeAspect="1"/>
              </p:cNvSpPr>
              <p:nvPr/>
            </p:nvSpPr>
            <p:spPr bwMode="auto">
              <a:xfrm>
                <a:off x="2089" y="1304"/>
                <a:ext cx="224" cy="135"/>
              </a:xfrm>
              <a:custGeom>
                <a:avLst/>
                <a:gdLst>
                  <a:gd name="T0" fmla="*/ 14 w 294"/>
                  <a:gd name="T1" fmla="*/ 9 h 186"/>
                  <a:gd name="T2" fmla="*/ 16 w 294"/>
                  <a:gd name="T3" fmla="*/ 14 h 186"/>
                  <a:gd name="T4" fmla="*/ 106 w 294"/>
                  <a:gd name="T5" fmla="*/ 0 h 186"/>
                  <a:gd name="T6" fmla="*/ 117 w 294"/>
                  <a:gd name="T7" fmla="*/ 9 h 186"/>
                  <a:gd name="T8" fmla="*/ 125 w 294"/>
                  <a:gd name="T9" fmla="*/ 12 h 186"/>
                  <a:gd name="T10" fmla="*/ 117 w 294"/>
                  <a:gd name="T11" fmla="*/ 23 h 186"/>
                  <a:gd name="T12" fmla="*/ 120 w 294"/>
                  <a:gd name="T13" fmla="*/ 32 h 186"/>
                  <a:gd name="T14" fmla="*/ 130 w 294"/>
                  <a:gd name="T15" fmla="*/ 41 h 186"/>
                  <a:gd name="T16" fmla="*/ 120 w 294"/>
                  <a:gd name="T17" fmla="*/ 53 h 186"/>
                  <a:gd name="T18" fmla="*/ 117 w 294"/>
                  <a:gd name="T19" fmla="*/ 53 h 186"/>
                  <a:gd name="T20" fmla="*/ 111 w 294"/>
                  <a:gd name="T21" fmla="*/ 55 h 186"/>
                  <a:gd name="T22" fmla="*/ 104 w 294"/>
                  <a:gd name="T23" fmla="*/ 57 h 186"/>
                  <a:gd name="T24" fmla="*/ 32 w 294"/>
                  <a:gd name="T25" fmla="*/ 69 h 186"/>
                  <a:gd name="T26" fmla="*/ 27 w 294"/>
                  <a:gd name="T27" fmla="*/ 69 h 186"/>
                  <a:gd name="T28" fmla="*/ 11 w 294"/>
                  <a:gd name="T29" fmla="*/ 71 h 186"/>
                  <a:gd name="T30" fmla="*/ 5 w 294"/>
                  <a:gd name="T31" fmla="*/ 51 h 186"/>
                  <a:gd name="T32" fmla="*/ 5 w 294"/>
                  <a:gd name="T33" fmla="*/ 44 h 186"/>
                  <a:gd name="T34" fmla="*/ 0 w 294"/>
                  <a:gd name="T35" fmla="*/ 18 h 186"/>
                  <a:gd name="T36" fmla="*/ 14 w 294"/>
                  <a:gd name="T37" fmla="*/ 9 h 18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94"/>
                  <a:gd name="T58" fmla="*/ 0 h 186"/>
                  <a:gd name="T59" fmla="*/ 294 w 294"/>
                  <a:gd name="T60" fmla="*/ 186 h 18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94" h="186">
                    <a:moveTo>
                      <a:pt x="30" y="24"/>
                    </a:moveTo>
                    <a:lnTo>
                      <a:pt x="36" y="36"/>
                    </a:lnTo>
                    <a:lnTo>
                      <a:pt x="240" y="0"/>
                    </a:lnTo>
                    <a:lnTo>
                      <a:pt x="264" y="24"/>
                    </a:lnTo>
                    <a:lnTo>
                      <a:pt x="282" y="30"/>
                    </a:lnTo>
                    <a:lnTo>
                      <a:pt x="264" y="60"/>
                    </a:lnTo>
                    <a:lnTo>
                      <a:pt x="270" y="84"/>
                    </a:lnTo>
                    <a:lnTo>
                      <a:pt x="294" y="108"/>
                    </a:lnTo>
                    <a:lnTo>
                      <a:pt x="270" y="138"/>
                    </a:lnTo>
                    <a:lnTo>
                      <a:pt x="264" y="138"/>
                    </a:lnTo>
                    <a:lnTo>
                      <a:pt x="252" y="144"/>
                    </a:lnTo>
                    <a:lnTo>
                      <a:pt x="234" y="150"/>
                    </a:lnTo>
                    <a:lnTo>
                      <a:pt x="72" y="180"/>
                    </a:lnTo>
                    <a:lnTo>
                      <a:pt x="60" y="180"/>
                    </a:lnTo>
                    <a:lnTo>
                      <a:pt x="24" y="186"/>
                    </a:lnTo>
                    <a:lnTo>
                      <a:pt x="12" y="132"/>
                    </a:lnTo>
                    <a:lnTo>
                      <a:pt x="12" y="114"/>
                    </a:lnTo>
                    <a:lnTo>
                      <a:pt x="0" y="48"/>
                    </a:lnTo>
                    <a:lnTo>
                      <a:pt x="30" y="24"/>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222" name="Freeform 101"/>
              <p:cNvSpPr>
                <a:spLocks noChangeAspect="1"/>
              </p:cNvSpPr>
              <p:nvPr/>
            </p:nvSpPr>
            <p:spPr bwMode="auto">
              <a:xfrm>
                <a:off x="2089" y="1304"/>
                <a:ext cx="224" cy="135"/>
              </a:xfrm>
              <a:custGeom>
                <a:avLst/>
                <a:gdLst>
                  <a:gd name="T0" fmla="*/ 14 w 294"/>
                  <a:gd name="T1" fmla="*/ 9 h 186"/>
                  <a:gd name="T2" fmla="*/ 16 w 294"/>
                  <a:gd name="T3" fmla="*/ 14 h 186"/>
                  <a:gd name="T4" fmla="*/ 106 w 294"/>
                  <a:gd name="T5" fmla="*/ 0 h 186"/>
                  <a:gd name="T6" fmla="*/ 117 w 294"/>
                  <a:gd name="T7" fmla="*/ 9 h 186"/>
                  <a:gd name="T8" fmla="*/ 125 w 294"/>
                  <a:gd name="T9" fmla="*/ 12 h 186"/>
                  <a:gd name="T10" fmla="*/ 117 w 294"/>
                  <a:gd name="T11" fmla="*/ 23 h 186"/>
                  <a:gd name="T12" fmla="*/ 120 w 294"/>
                  <a:gd name="T13" fmla="*/ 32 h 186"/>
                  <a:gd name="T14" fmla="*/ 130 w 294"/>
                  <a:gd name="T15" fmla="*/ 41 h 186"/>
                  <a:gd name="T16" fmla="*/ 120 w 294"/>
                  <a:gd name="T17" fmla="*/ 53 h 186"/>
                  <a:gd name="T18" fmla="*/ 117 w 294"/>
                  <a:gd name="T19" fmla="*/ 53 h 186"/>
                  <a:gd name="T20" fmla="*/ 111 w 294"/>
                  <a:gd name="T21" fmla="*/ 55 h 186"/>
                  <a:gd name="T22" fmla="*/ 104 w 294"/>
                  <a:gd name="T23" fmla="*/ 57 h 186"/>
                  <a:gd name="T24" fmla="*/ 32 w 294"/>
                  <a:gd name="T25" fmla="*/ 69 h 186"/>
                  <a:gd name="T26" fmla="*/ 27 w 294"/>
                  <a:gd name="T27" fmla="*/ 69 h 186"/>
                  <a:gd name="T28" fmla="*/ 11 w 294"/>
                  <a:gd name="T29" fmla="*/ 71 h 186"/>
                  <a:gd name="T30" fmla="*/ 5 w 294"/>
                  <a:gd name="T31" fmla="*/ 51 h 186"/>
                  <a:gd name="T32" fmla="*/ 5 w 294"/>
                  <a:gd name="T33" fmla="*/ 44 h 186"/>
                  <a:gd name="T34" fmla="*/ 0 w 294"/>
                  <a:gd name="T35" fmla="*/ 18 h 186"/>
                  <a:gd name="T36" fmla="*/ 14 w 294"/>
                  <a:gd name="T37" fmla="*/ 9 h 186"/>
                  <a:gd name="T38" fmla="*/ 14 w 294"/>
                  <a:gd name="T39" fmla="*/ 12 h 18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94"/>
                  <a:gd name="T61" fmla="*/ 0 h 186"/>
                  <a:gd name="T62" fmla="*/ 294 w 294"/>
                  <a:gd name="T63" fmla="*/ 186 h 18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94" h="186">
                    <a:moveTo>
                      <a:pt x="30" y="24"/>
                    </a:moveTo>
                    <a:lnTo>
                      <a:pt x="36" y="36"/>
                    </a:lnTo>
                    <a:lnTo>
                      <a:pt x="240" y="0"/>
                    </a:lnTo>
                    <a:lnTo>
                      <a:pt x="264" y="24"/>
                    </a:lnTo>
                    <a:lnTo>
                      <a:pt x="282" y="30"/>
                    </a:lnTo>
                    <a:lnTo>
                      <a:pt x="264" y="60"/>
                    </a:lnTo>
                    <a:lnTo>
                      <a:pt x="270" y="84"/>
                    </a:lnTo>
                    <a:lnTo>
                      <a:pt x="294" y="108"/>
                    </a:lnTo>
                    <a:lnTo>
                      <a:pt x="270" y="138"/>
                    </a:lnTo>
                    <a:lnTo>
                      <a:pt x="264" y="138"/>
                    </a:lnTo>
                    <a:lnTo>
                      <a:pt x="252" y="144"/>
                    </a:lnTo>
                    <a:lnTo>
                      <a:pt x="234" y="150"/>
                    </a:lnTo>
                    <a:lnTo>
                      <a:pt x="72" y="180"/>
                    </a:lnTo>
                    <a:lnTo>
                      <a:pt x="60" y="180"/>
                    </a:lnTo>
                    <a:lnTo>
                      <a:pt x="24" y="186"/>
                    </a:lnTo>
                    <a:lnTo>
                      <a:pt x="12" y="132"/>
                    </a:lnTo>
                    <a:lnTo>
                      <a:pt x="12" y="114"/>
                    </a:lnTo>
                    <a:lnTo>
                      <a:pt x="0" y="48"/>
                    </a:lnTo>
                    <a:lnTo>
                      <a:pt x="30" y="24"/>
                    </a:lnTo>
                    <a:lnTo>
                      <a:pt x="30" y="30"/>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223" name="Freeform 102"/>
              <p:cNvSpPr>
                <a:spLocks noChangeAspect="1"/>
              </p:cNvSpPr>
              <p:nvPr/>
            </p:nvSpPr>
            <p:spPr bwMode="auto">
              <a:xfrm>
                <a:off x="2400" y="1270"/>
                <a:ext cx="27" cy="34"/>
              </a:xfrm>
              <a:custGeom>
                <a:avLst/>
                <a:gdLst>
                  <a:gd name="T0" fmla="*/ 15 w 36"/>
                  <a:gd name="T1" fmla="*/ 11 h 48"/>
                  <a:gd name="T2" fmla="*/ 12 w 36"/>
                  <a:gd name="T3" fmla="*/ 13 h 48"/>
                  <a:gd name="T4" fmla="*/ 10 w 36"/>
                  <a:gd name="T5" fmla="*/ 9 h 48"/>
                  <a:gd name="T6" fmla="*/ 10 w 36"/>
                  <a:gd name="T7" fmla="*/ 15 h 48"/>
                  <a:gd name="T8" fmla="*/ 2 w 36"/>
                  <a:gd name="T9" fmla="*/ 17 h 48"/>
                  <a:gd name="T10" fmla="*/ 0 w 36"/>
                  <a:gd name="T11" fmla="*/ 2 h 48"/>
                  <a:gd name="T12" fmla="*/ 7 w 36"/>
                  <a:gd name="T13" fmla="*/ 0 h 48"/>
                  <a:gd name="T14" fmla="*/ 15 w 36"/>
                  <a:gd name="T15" fmla="*/ 9 h 48"/>
                  <a:gd name="T16" fmla="*/ 15 w 36"/>
                  <a:gd name="T17" fmla="*/ 11 h 4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6"/>
                  <a:gd name="T28" fmla="*/ 0 h 48"/>
                  <a:gd name="T29" fmla="*/ 36 w 36"/>
                  <a:gd name="T30" fmla="*/ 48 h 4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6" h="48">
                    <a:moveTo>
                      <a:pt x="36" y="30"/>
                    </a:moveTo>
                    <a:lnTo>
                      <a:pt x="30" y="36"/>
                    </a:lnTo>
                    <a:lnTo>
                      <a:pt x="24" y="24"/>
                    </a:lnTo>
                    <a:lnTo>
                      <a:pt x="24" y="42"/>
                    </a:lnTo>
                    <a:lnTo>
                      <a:pt x="6" y="48"/>
                    </a:lnTo>
                    <a:lnTo>
                      <a:pt x="0" y="6"/>
                    </a:lnTo>
                    <a:lnTo>
                      <a:pt x="18" y="0"/>
                    </a:lnTo>
                    <a:lnTo>
                      <a:pt x="36" y="24"/>
                    </a:lnTo>
                    <a:lnTo>
                      <a:pt x="36" y="30"/>
                    </a:lnTo>
                    <a:close/>
                  </a:path>
                </a:pathLst>
              </a:custGeom>
              <a:solidFill>
                <a:srgbClr val="FFFFFF"/>
              </a:solidFill>
              <a:ln w="9525">
                <a:solidFill>
                  <a:srgbClr val="FFFFFF"/>
                </a:solidFill>
                <a:prstDash val="solid"/>
                <a:round/>
                <a:headEnd/>
                <a:tailEnd/>
              </a:ln>
            </p:spPr>
            <p:txBody>
              <a:bodyPr/>
              <a:lstStyle/>
              <a:p>
                <a:endParaRPr lang="en-US">
                  <a:solidFill>
                    <a:srgbClr val="000000"/>
                  </a:solidFill>
                </a:endParaRPr>
              </a:p>
            </p:txBody>
          </p:sp>
          <p:sp>
            <p:nvSpPr>
              <p:cNvPr id="20224" name="Freeform 103"/>
              <p:cNvSpPr>
                <a:spLocks noChangeAspect="1"/>
              </p:cNvSpPr>
              <p:nvPr/>
            </p:nvSpPr>
            <p:spPr bwMode="auto">
              <a:xfrm>
                <a:off x="2400" y="1270"/>
                <a:ext cx="27" cy="34"/>
              </a:xfrm>
              <a:custGeom>
                <a:avLst/>
                <a:gdLst>
                  <a:gd name="T0" fmla="*/ 15 w 36"/>
                  <a:gd name="T1" fmla="*/ 11 h 48"/>
                  <a:gd name="T2" fmla="*/ 12 w 36"/>
                  <a:gd name="T3" fmla="*/ 13 h 48"/>
                  <a:gd name="T4" fmla="*/ 10 w 36"/>
                  <a:gd name="T5" fmla="*/ 9 h 48"/>
                  <a:gd name="T6" fmla="*/ 10 w 36"/>
                  <a:gd name="T7" fmla="*/ 15 h 48"/>
                  <a:gd name="T8" fmla="*/ 2 w 36"/>
                  <a:gd name="T9" fmla="*/ 17 h 48"/>
                  <a:gd name="T10" fmla="*/ 0 w 36"/>
                  <a:gd name="T11" fmla="*/ 2 h 48"/>
                  <a:gd name="T12" fmla="*/ 7 w 36"/>
                  <a:gd name="T13" fmla="*/ 0 h 48"/>
                  <a:gd name="T14" fmla="*/ 15 w 36"/>
                  <a:gd name="T15" fmla="*/ 9 h 48"/>
                  <a:gd name="T16" fmla="*/ 15 w 36"/>
                  <a:gd name="T17" fmla="*/ 11 h 48"/>
                  <a:gd name="T18" fmla="*/ 15 w 36"/>
                  <a:gd name="T19" fmla="*/ 13 h 4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6"/>
                  <a:gd name="T31" fmla="*/ 0 h 48"/>
                  <a:gd name="T32" fmla="*/ 36 w 36"/>
                  <a:gd name="T33" fmla="*/ 48 h 4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6" h="48">
                    <a:moveTo>
                      <a:pt x="36" y="30"/>
                    </a:moveTo>
                    <a:lnTo>
                      <a:pt x="30" y="36"/>
                    </a:lnTo>
                    <a:lnTo>
                      <a:pt x="24" y="24"/>
                    </a:lnTo>
                    <a:lnTo>
                      <a:pt x="24" y="42"/>
                    </a:lnTo>
                    <a:lnTo>
                      <a:pt x="6" y="48"/>
                    </a:lnTo>
                    <a:lnTo>
                      <a:pt x="0" y="6"/>
                    </a:lnTo>
                    <a:lnTo>
                      <a:pt x="18" y="0"/>
                    </a:lnTo>
                    <a:lnTo>
                      <a:pt x="36" y="24"/>
                    </a:lnTo>
                    <a:lnTo>
                      <a:pt x="36" y="30"/>
                    </a:lnTo>
                    <a:lnTo>
                      <a:pt x="36" y="3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225" name="Freeform 104"/>
              <p:cNvSpPr>
                <a:spLocks noChangeAspect="1"/>
              </p:cNvSpPr>
              <p:nvPr/>
            </p:nvSpPr>
            <p:spPr bwMode="auto">
              <a:xfrm>
                <a:off x="2034" y="1651"/>
                <a:ext cx="196" cy="143"/>
              </a:xfrm>
              <a:custGeom>
                <a:avLst/>
                <a:gdLst>
                  <a:gd name="T0" fmla="*/ 113 w 258"/>
                  <a:gd name="T1" fmla="*/ 22 h 198"/>
                  <a:gd name="T2" fmla="*/ 100 w 258"/>
                  <a:gd name="T3" fmla="*/ 38 h 198"/>
                  <a:gd name="T4" fmla="*/ 103 w 258"/>
                  <a:gd name="T5" fmla="*/ 43 h 198"/>
                  <a:gd name="T6" fmla="*/ 90 w 258"/>
                  <a:gd name="T7" fmla="*/ 54 h 198"/>
                  <a:gd name="T8" fmla="*/ 87 w 258"/>
                  <a:gd name="T9" fmla="*/ 52 h 198"/>
                  <a:gd name="T10" fmla="*/ 87 w 258"/>
                  <a:gd name="T11" fmla="*/ 56 h 198"/>
                  <a:gd name="T12" fmla="*/ 74 w 258"/>
                  <a:gd name="T13" fmla="*/ 63 h 198"/>
                  <a:gd name="T14" fmla="*/ 74 w 258"/>
                  <a:gd name="T15" fmla="*/ 68 h 198"/>
                  <a:gd name="T16" fmla="*/ 68 w 258"/>
                  <a:gd name="T17" fmla="*/ 66 h 198"/>
                  <a:gd name="T18" fmla="*/ 71 w 258"/>
                  <a:gd name="T19" fmla="*/ 70 h 198"/>
                  <a:gd name="T20" fmla="*/ 68 w 258"/>
                  <a:gd name="T21" fmla="*/ 74 h 198"/>
                  <a:gd name="T22" fmla="*/ 61 w 258"/>
                  <a:gd name="T23" fmla="*/ 72 h 198"/>
                  <a:gd name="T24" fmla="*/ 50 w 258"/>
                  <a:gd name="T25" fmla="*/ 54 h 198"/>
                  <a:gd name="T26" fmla="*/ 21 w 258"/>
                  <a:gd name="T27" fmla="*/ 34 h 198"/>
                  <a:gd name="T28" fmla="*/ 13 w 258"/>
                  <a:gd name="T29" fmla="*/ 22 h 198"/>
                  <a:gd name="T30" fmla="*/ 0 w 258"/>
                  <a:gd name="T31" fmla="*/ 18 h 198"/>
                  <a:gd name="T32" fmla="*/ 5 w 258"/>
                  <a:gd name="T33" fmla="*/ 12 h 198"/>
                  <a:gd name="T34" fmla="*/ 21 w 258"/>
                  <a:gd name="T35" fmla="*/ 5 h 198"/>
                  <a:gd name="T36" fmla="*/ 50 w 258"/>
                  <a:gd name="T37" fmla="*/ 0 h 198"/>
                  <a:gd name="T38" fmla="*/ 58 w 258"/>
                  <a:gd name="T39" fmla="*/ 9 h 198"/>
                  <a:gd name="T40" fmla="*/ 84 w 258"/>
                  <a:gd name="T41" fmla="*/ 5 h 198"/>
                  <a:gd name="T42" fmla="*/ 110 w 258"/>
                  <a:gd name="T43" fmla="*/ 22 h 198"/>
                  <a:gd name="T44" fmla="*/ 113 w 258"/>
                  <a:gd name="T45" fmla="*/ 22 h 19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58"/>
                  <a:gd name="T70" fmla="*/ 0 h 198"/>
                  <a:gd name="T71" fmla="*/ 258 w 258"/>
                  <a:gd name="T72" fmla="*/ 198 h 198"/>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58" h="198">
                    <a:moveTo>
                      <a:pt x="258" y="60"/>
                    </a:moveTo>
                    <a:lnTo>
                      <a:pt x="228" y="102"/>
                    </a:lnTo>
                    <a:lnTo>
                      <a:pt x="234" y="114"/>
                    </a:lnTo>
                    <a:lnTo>
                      <a:pt x="204" y="144"/>
                    </a:lnTo>
                    <a:lnTo>
                      <a:pt x="198" y="138"/>
                    </a:lnTo>
                    <a:lnTo>
                      <a:pt x="198" y="150"/>
                    </a:lnTo>
                    <a:lnTo>
                      <a:pt x="168" y="168"/>
                    </a:lnTo>
                    <a:lnTo>
                      <a:pt x="168" y="180"/>
                    </a:lnTo>
                    <a:lnTo>
                      <a:pt x="156" y="174"/>
                    </a:lnTo>
                    <a:lnTo>
                      <a:pt x="162" y="186"/>
                    </a:lnTo>
                    <a:lnTo>
                      <a:pt x="156" y="198"/>
                    </a:lnTo>
                    <a:lnTo>
                      <a:pt x="138" y="192"/>
                    </a:lnTo>
                    <a:lnTo>
                      <a:pt x="114" y="144"/>
                    </a:lnTo>
                    <a:lnTo>
                      <a:pt x="48" y="90"/>
                    </a:lnTo>
                    <a:lnTo>
                      <a:pt x="30" y="60"/>
                    </a:lnTo>
                    <a:lnTo>
                      <a:pt x="0" y="48"/>
                    </a:lnTo>
                    <a:lnTo>
                      <a:pt x="12" y="30"/>
                    </a:lnTo>
                    <a:lnTo>
                      <a:pt x="48" y="12"/>
                    </a:lnTo>
                    <a:lnTo>
                      <a:pt x="114" y="0"/>
                    </a:lnTo>
                    <a:lnTo>
                      <a:pt x="132" y="24"/>
                    </a:lnTo>
                    <a:lnTo>
                      <a:pt x="192" y="12"/>
                    </a:lnTo>
                    <a:lnTo>
                      <a:pt x="252" y="60"/>
                    </a:lnTo>
                    <a:lnTo>
                      <a:pt x="258" y="60"/>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226" name="Freeform 105"/>
              <p:cNvSpPr>
                <a:spLocks noChangeAspect="1"/>
              </p:cNvSpPr>
              <p:nvPr/>
            </p:nvSpPr>
            <p:spPr bwMode="auto">
              <a:xfrm>
                <a:off x="2034" y="1651"/>
                <a:ext cx="196" cy="143"/>
              </a:xfrm>
              <a:custGeom>
                <a:avLst/>
                <a:gdLst>
                  <a:gd name="T0" fmla="*/ 113 w 258"/>
                  <a:gd name="T1" fmla="*/ 22 h 198"/>
                  <a:gd name="T2" fmla="*/ 100 w 258"/>
                  <a:gd name="T3" fmla="*/ 38 h 198"/>
                  <a:gd name="T4" fmla="*/ 103 w 258"/>
                  <a:gd name="T5" fmla="*/ 43 h 198"/>
                  <a:gd name="T6" fmla="*/ 90 w 258"/>
                  <a:gd name="T7" fmla="*/ 54 h 198"/>
                  <a:gd name="T8" fmla="*/ 87 w 258"/>
                  <a:gd name="T9" fmla="*/ 52 h 198"/>
                  <a:gd name="T10" fmla="*/ 87 w 258"/>
                  <a:gd name="T11" fmla="*/ 56 h 198"/>
                  <a:gd name="T12" fmla="*/ 74 w 258"/>
                  <a:gd name="T13" fmla="*/ 63 h 198"/>
                  <a:gd name="T14" fmla="*/ 74 w 258"/>
                  <a:gd name="T15" fmla="*/ 68 h 198"/>
                  <a:gd name="T16" fmla="*/ 68 w 258"/>
                  <a:gd name="T17" fmla="*/ 66 h 198"/>
                  <a:gd name="T18" fmla="*/ 71 w 258"/>
                  <a:gd name="T19" fmla="*/ 70 h 198"/>
                  <a:gd name="T20" fmla="*/ 68 w 258"/>
                  <a:gd name="T21" fmla="*/ 74 h 198"/>
                  <a:gd name="T22" fmla="*/ 61 w 258"/>
                  <a:gd name="T23" fmla="*/ 72 h 198"/>
                  <a:gd name="T24" fmla="*/ 50 w 258"/>
                  <a:gd name="T25" fmla="*/ 54 h 198"/>
                  <a:gd name="T26" fmla="*/ 21 w 258"/>
                  <a:gd name="T27" fmla="*/ 34 h 198"/>
                  <a:gd name="T28" fmla="*/ 13 w 258"/>
                  <a:gd name="T29" fmla="*/ 22 h 198"/>
                  <a:gd name="T30" fmla="*/ 0 w 258"/>
                  <a:gd name="T31" fmla="*/ 18 h 198"/>
                  <a:gd name="T32" fmla="*/ 5 w 258"/>
                  <a:gd name="T33" fmla="*/ 12 h 198"/>
                  <a:gd name="T34" fmla="*/ 21 w 258"/>
                  <a:gd name="T35" fmla="*/ 5 h 198"/>
                  <a:gd name="T36" fmla="*/ 50 w 258"/>
                  <a:gd name="T37" fmla="*/ 0 h 198"/>
                  <a:gd name="T38" fmla="*/ 58 w 258"/>
                  <a:gd name="T39" fmla="*/ 9 h 198"/>
                  <a:gd name="T40" fmla="*/ 84 w 258"/>
                  <a:gd name="T41" fmla="*/ 5 h 198"/>
                  <a:gd name="T42" fmla="*/ 110 w 258"/>
                  <a:gd name="T43" fmla="*/ 22 h 198"/>
                  <a:gd name="T44" fmla="*/ 113 w 258"/>
                  <a:gd name="T45" fmla="*/ 22 h 198"/>
                  <a:gd name="T46" fmla="*/ 113 w 258"/>
                  <a:gd name="T47" fmla="*/ 25 h 19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58"/>
                  <a:gd name="T73" fmla="*/ 0 h 198"/>
                  <a:gd name="T74" fmla="*/ 258 w 258"/>
                  <a:gd name="T75" fmla="*/ 198 h 19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58" h="198">
                    <a:moveTo>
                      <a:pt x="258" y="60"/>
                    </a:moveTo>
                    <a:lnTo>
                      <a:pt x="228" y="102"/>
                    </a:lnTo>
                    <a:lnTo>
                      <a:pt x="234" y="114"/>
                    </a:lnTo>
                    <a:lnTo>
                      <a:pt x="204" y="144"/>
                    </a:lnTo>
                    <a:lnTo>
                      <a:pt x="198" y="138"/>
                    </a:lnTo>
                    <a:lnTo>
                      <a:pt x="198" y="150"/>
                    </a:lnTo>
                    <a:lnTo>
                      <a:pt x="168" y="168"/>
                    </a:lnTo>
                    <a:lnTo>
                      <a:pt x="168" y="180"/>
                    </a:lnTo>
                    <a:lnTo>
                      <a:pt x="156" y="174"/>
                    </a:lnTo>
                    <a:lnTo>
                      <a:pt x="162" y="186"/>
                    </a:lnTo>
                    <a:lnTo>
                      <a:pt x="156" y="198"/>
                    </a:lnTo>
                    <a:lnTo>
                      <a:pt x="138" y="192"/>
                    </a:lnTo>
                    <a:lnTo>
                      <a:pt x="114" y="144"/>
                    </a:lnTo>
                    <a:lnTo>
                      <a:pt x="48" y="90"/>
                    </a:lnTo>
                    <a:lnTo>
                      <a:pt x="30" y="60"/>
                    </a:lnTo>
                    <a:lnTo>
                      <a:pt x="0" y="48"/>
                    </a:lnTo>
                    <a:lnTo>
                      <a:pt x="12" y="30"/>
                    </a:lnTo>
                    <a:lnTo>
                      <a:pt x="48" y="12"/>
                    </a:lnTo>
                    <a:lnTo>
                      <a:pt x="114" y="0"/>
                    </a:lnTo>
                    <a:lnTo>
                      <a:pt x="132" y="24"/>
                    </a:lnTo>
                    <a:lnTo>
                      <a:pt x="192" y="12"/>
                    </a:lnTo>
                    <a:lnTo>
                      <a:pt x="252" y="60"/>
                    </a:lnTo>
                    <a:lnTo>
                      <a:pt x="258" y="60"/>
                    </a:lnTo>
                    <a:lnTo>
                      <a:pt x="258" y="6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227" name="Freeform 106"/>
              <p:cNvSpPr>
                <a:spLocks noChangeAspect="1"/>
              </p:cNvSpPr>
              <p:nvPr/>
            </p:nvSpPr>
            <p:spPr bwMode="auto">
              <a:xfrm>
                <a:off x="1242" y="1188"/>
                <a:ext cx="275" cy="168"/>
              </a:xfrm>
              <a:custGeom>
                <a:avLst/>
                <a:gdLst>
                  <a:gd name="T0" fmla="*/ 160 w 360"/>
                  <a:gd name="T1" fmla="*/ 62 h 234"/>
                  <a:gd name="T2" fmla="*/ 157 w 360"/>
                  <a:gd name="T3" fmla="*/ 65 h 234"/>
                  <a:gd name="T4" fmla="*/ 160 w 360"/>
                  <a:gd name="T5" fmla="*/ 71 h 234"/>
                  <a:gd name="T6" fmla="*/ 155 w 360"/>
                  <a:gd name="T7" fmla="*/ 80 h 234"/>
                  <a:gd name="T8" fmla="*/ 160 w 360"/>
                  <a:gd name="T9" fmla="*/ 87 h 234"/>
                  <a:gd name="T10" fmla="*/ 157 w 360"/>
                  <a:gd name="T11" fmla="*/ 87 h 234"/>
                  <a:gd name="T12" fmla="*/ 144 w 360"/>
                  <a:gd name="T13" fmla="*/ 78 h 234"/>
                  <a:gd name="T14" fmla="*/ 128 w 360"/>
                  <a:gd name="T15" fmla="*/ 80 h 234"/>
                  <a:gd name="T16" fmla="*/ 118 w 360"/>
                  <a:gd name="T17" fmla="*/ 73 h 234"/>
                  <a:gd name="T18" fmla="*/ 0 w 360"/>
                  <a:gd name="T19" fmla="*/ 69 h 234"/>
                  <a:gd name="T20" fmla="*/ 3 w 360"/>
                  <a:gd name="T21" fmla="*/ 57 h 234"/>
                  <a:gd name="T22" fmla="*/ 5 w 360"/>
                  <a:gd name="T23" fmla="*/ 20 h 234"/>
                  <a:gd name="T24" fmla="*/ 8 w 360"/>
                  <a:gd name="T25" fmla="*/ 0 h 234"/>
                  <a:gd name="T26" fmla="*/ 157 w 360"/>
                  <a:gd name="T27" fmla="*/ 4 h 234"/>
                  <a:gd name="T28" fmla="*/ 152 w 360"/>
                  <a:gd name="T29" fmla="*/ 11 h 234"/>
                  <a:gd name="T30" fmla="*/ 160 w 360"/>
                  <a:gd name="T31" fmla="*/ 20 h 234"/>
                  <a:gd name="T32" fmla="*/ 160 w 360"/>
                  <a:gd name="T33" fmla="*/ 53 h 234"/>
                  <a:gd name="T34" fmla="*/ 160 w 360"/>
                  <a:gd name="T35" fmla="*/ 62 h 23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60"/>
                  <a:gd name="T55" fmla="*/ 0 h 234"/>
                  <a:gd name="T56" fmla="*/ 360 w 360"/>
                  <a:gd name="T57" fmla="*/ 234 h 23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60" h="234">
                    <a:moveTo>
                      <a:pt x="360" y="168"/>
                    </a:moveTo>
                    <a:lnTo>
                      <a:pt x="354" y="174"/>
                    </a:lnTo>
                    <a:lnTo>
                      <a:pt x="360" y="192"/>
                    </a:lnTo>
                    <a:lnTo>
                      <a:pt x="348" y="216"/>
                    </a:lnTo>
                    <a:lnTo>
                      <a:pt x="360" y="234"/>
                    </a:lnTo>
                    <a:lnTo>
                      <a:pt x="354" y="234"/>
                    </a:lnTo>
                    <a:lnTo>
                      <a:pt x="324" y="210"/>
                    </a:lnTo>
                    <a:lnTo>
                      <a:pt x="288" y="216"/>
                    </a:lnTo>
                    <a:lnTo>
                      <a:pt x="264" y="198"/>
                    </a:lnTo>
                    <a:lnTo>
                      <a:pt x="0" y="186"/>
                    </a:lnTo>
                    <a:lnTo>
                      <a:pt x="6" y="156"/>
                    </a:lnTo>
                    <a:lnTo>
                      <a:pt x="12" y="54"/>
                    </a:lnTo>
                    <a:lnTo>
                      <a:pt x="18" y="0"/>
                    </a:lnTo>
                    <a:lnTo>
                      <a:pt x="354" y="12"/>
                    </a:lnTo>
                    <a:lnTo>
                      <a:pt x="342" y="30"/>
                    </a:lnTo>
                    <a:lnTo>
                      <a:pt x="360" y="54"/>
                    </a:lnTo>
                    <a:lnTo>
                      <a:pt x="360" y="144"/>
                    </a:lnTo>
                    <a:lnTo>
                      <a:pt x="360" y="168"/>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228" name="Freeform 107"/>
              <p:cNvSpPr>
                <a:spLocks noChangeAspect="1"/>
              </p:cNvSpPr>
              <p:nvPr/>
            </p:nvSpPr>
            <p:spPr bwMode="auto">
              <a:xfrm>
                <a:off x="1242" y="1188"/>
                <a:ext cx="275" cy="168"/>
              </a:xfrm>
              <a:custGeom>
                <a:avLst/>
                <a:gdLst>
                  <a:gd name="T0" fmla="*/ 160 w 360"/>
                  <a:gd name="T1" fmla="*/ 62 h 234"/>
                  <a:gd name="T2" fmla="*/ 157 w 360"/>
                  <a:gd name="T3" fmla="*/ 65 h 234"/>
                  <a:gd name="T4" fmla="*/ 160 w 360"/>
                  <a:gd name="T5" fmla="*/ 71 h 234"/>
                  <a:gd name="T6" fmla="*/ 155 w 360"/>
                  <a:gd name="T7" fmla="*/ 80 h 234"/>
                  <a:gd name="T8" fmla="*/ 160 w 360"/>
                  <a:gd name="T9" fmla="*/ 87 h 234"/>
                  <a:gd name="T10" fmla="*/ 157 w 360"/>
                  <a:gd name="T11" fmla="*/ 87 h 234"/>
                  <a:gd name="T12" fmla="*/ 144 w 360"/>
                  <a:gd name="T13" fmla="*/ 78 h 234"/>
                  <a:gd name="T14" fmla="*/ 128 w 360"/>
                  <a:gd name="T15" fmla="*/ 80 h 234"/>
                  <a:gd name="T16" fmla="*/ 118 w 360"/>
                  <a:gd name="T17" fmla="*/ 73 h 234"/>
                  <a:gd name="T18" fmla="*/ 0 w 360"/>
                  <a:gd name="T19" fmla="*/ 69 h 234"/>
                  <a:gd name="T20" fmla="*/ 3 w 360"/>
                  <a:gd name="T21" fmla="*/ 57 h 234"/>
                  <a:gd name="T22" fmla="*/ 5 w 360"/>
                  <a:gd name="T23" fmla="*/ 20 h 234"/>
                  <a:gd name="T24" fmla="*/ 8 w 360"/>
                  <a:gd name="T25" fmla="*/ 0 h 234"/>
                  <a:gd name="T26" fmla="*/ 157 w 360"/>
                  <a:gd name="T27" fmla="*/ 4 h 234"/>
                  <a:gd name="T28" fmla="*/ 152 w 360"/>
                  <a:gd name="T29" fmla="*/ 11 h 234"/>
                  <a:gd name="T30" fmla="*/ 160 w 360"/>
                  <a:gd name="T31" fmla="*/ 20 h 234"/>
                  <a:gd name="T32" fmla="*/ 160 w 360"/>
                  <a:gd name="T33" fmla="*/ 53 h 234"/>
                  <a:gd name="T34" fmla="*/ 160 w 360"/>
                  <a:gd name="T35" fmla="*/ 62 h 234"/>
                  <a:gd name="T36" fmla="*/ 160 w 360"/>
                  <a:gd name="T37" fmla="*/ 65 h 23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60"/>
                  <a:gd name="T58" fmla="*/ 0 h 234"/>
                  <a:gd name="T59" fmla="*/ 360 w 360"/>
                  <a:gd name="T60" fmla="*/ 234 h 23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60" h="234">
                    <a:moveTo>
                      <a:pt x="360" y="168"/>
                    </a:moveTo>
                    <a:lnTo>
                      <a:pt x="354" y="174"/>
                    </a:lnTo>
                    <a:lnTo>
                      <a:pt x="360" y="192"/>
                    </a:lnTo>
                    <a:lnTo>
                      <a:pt x="348" y="216"/>
                    </a:lnTo>
                    <a:lnTo>
                      <a:pt x="360" y="234"/>
                    </a:lnTo>
                    <a:lnTo>
                      <a:pt x="354" y="234"/>
                    </a:lnTo>
                    <a:lnTo>
                      <a:pt x="324" y="210"/>
                    </a:lnTo>
                    <a:lnTo>
                      <a:pt x="288" y="216"/>
                    </a:lnTo>
                    <a:lnTo>
                      <a:pt x="264" y="198"/>
                    </a:lnTo>
                    <a:lnTo>
                      <a:pt x="0" y="186"/>
                    </a:lnTo>
                    <a:lnTo>
                      <a:pt x="6" y="156"/>
                    </a:lnTo>
                    <a:lnTo>
                      <a:pt x="12" y="54"/>
                    </a:lnTo>
                    <a:lnTo>
                      <a:pt x="18" y="0"/>
                    </a:lnTo>
                    <a:lnTo>
                      <a:pt x="354" y="12"/>
                    </a:lnTo>
                    <a:lnTo>
                      <a:pt x="342" y="30"/>
                    </a:lnTo>
                    <a:lnTo>
                      <a:pt x="360" y="54"/>
                    </a:lnTo>
                    <a:lnTo>
                      <a:pt x="360" y="144"/>
                    </a:lnTo>
                    <a:lnTo>
                      <a:pt x="360" y="168"/>
                    </a:lnTo>
                    <a:lnTo>
                      <a:pt x="360" y="174"/>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229" name="Freeform 108"/>
              <p:cNvSpPr>
                <a:spLocks noChangeAspect="1"/>
              </p:cNvSpPr>
              <p:nvPr/>
            </p:nvSpPr>
            <p:spPr bwMode="auto">
              <a:xfrm>
                <a:off x="1759" y="1590"/>
                <a:ext cx="330" cy="108"/>
              </a:xfrm>
              <a:custGeom>
                <a:avLst/>
                <a:gdLst>
                  <a:gd name="T0" fmla="*/ 192 w 432"/>
                  <a:gd name="T1" fmla="*/ 0 h 150"/>
                  <a:gd name="T2" fmla="*/ 192 w 432"/>
                  <a:gd name="T3" fmla="*/ 6 h 150"/>
                  <a:gd name="T4" fmla="*/ 187 w 432"/>
                  <a:gd name="T5" fmla="*/ 12 h 150"/>
                  <a:gd name="T6" fmla="*/ 174 w 432"/>
                  <a:gd name="T7" fmla="*/ 18 h 150"/>
                  <a:gd name="T8" fmla="*/ 171 w 432"/>
                  <a:gd name="T9" fmla="*/ 16 h 150"/>
                  <a:gd name="T10" fmla="*/ 166 w 432"/>
                  <a:gd name="T11" fmla="*/ 22 h 150"/>
                  <a:gd name="T12" fmla="*/ 147 w 432"/>
                  <a:gd name="T13" fmla="*/ 31 h 150"/>
                  <a:gd name="T14" fmla="*/ 144 w 432"/>
                  <a:gd name="T15" fmla="*/ 38 h 150"/>
                  <a:gd name="T16" fmla="*/ 137 w 432"/>
                  <a:gd name="T17" fmla="*/ 38 h 150"/>
                  <a:gd name="T18" fmla="*/ 137 w 432"/>
                  <a:gd name="T19" fmla="*/ 45 h 150"/>
                  <a:gd name="T20" fmla="*/ 107 w 432"/>
                  <a:gd name="T21" fmla="*/ 49 h 150"/>
                  <a:gd name="T22" fmla="*/ 48 w 432"/>
                  <a:gd name="T23" fmla="*/ 51 h 150"/>
                  <a:gd name="T24" fmla="*/ 0 w 432"/>
                  <a:gd name="T25" fmla="*/ 56 h 150"/>
                  <a:gd name="T26" fmla="*/ 5 w 432"/>
                  <a:gd name="T27" fmla="*/ 51 h 150"/>
                  <a:gd name="T28" fmla="*/ 0 w 432"/>
                  <a:gd name="T29" fmla="*/ 45 h 150"/>
                  <a:gd name="T30" fmla="*/ 8 w 432"/>
                  <a:gd name="T31" fmla="*/ 42 h 150"/>
                  <a:gd name="T32" fmla="*/ 5 w 432"/>
                  <a:gd name="T33" fmla="*/ 38 h 150"/>
                  <a:gd name="T34" fmla="*/ 14 w 432"/>
                  <a:gd name="T35" fmla="*/ 31 h 150"/>
                  <a:gd name="T36" fmla="*/ 11 w 432"/>
                  <a:gd name="T37" fmla="*/ 31 h 150"/>
                  <a:gd name="T38" fmla="*/ 11 w 432"/>
                  <a:gd name="T39" fmla="*/ 29 h 150"/>
                  <a:gd name="T40" fmla="*/ 14 w 432"/>
                  <a:gd name="T41" fmla="*/ 16 h 150"/>
                  <a:gd name="T42" fmla="*/ 16 w 432"/>
                  <a:gd name="T43" fmla="*/ 18 h 150"/>
                  <a:gd name="T44" fmla="*/ 48 w 432"/>
                  <a:gd name="T45" fmla="*/ 16 h 150"/>
                  <a:gd name="T46" fmla="*/ 48 w 432"/>
                  <a:gd name="T47" fmla="*/ 12 h 150"/>
                  <a:gd name="T48" fmla="*/ 147 w 432"/>
                  <a:gd name="T49" fmla="*/ 4 h 150"/>
                  <a:gd name="T50" fmla="*/ 192 w 432"/>
                  <a:gd name="T51" fmla="*/ 0 h 15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32"/>
                  <a:gd name="T79" fmla="*/ 0 h 150"/>
                  <a:gd name="T80" fmla="*/ 432 w 432"/>
                  <a:gd name="T81" fmla="*/ 150 h 15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32" h="150">
                    <a:moveTo>
                      <a:pt x="432" y="0"/>
                    </a:moveTo>
                    <a:lnTo>
                      <a:pt x="432" y="18"/>
                    </a:lnTo>
                    <a:lnTo>
                      <a:pt x="420" y="30"/>
                    </a:lnTo>
                    <a:lnTo>
                      <a:pt x="390" y="48"/>
                    </a:lnTo>
                    <a:lnTo>
                      <a:pt x="384" y="42"/>
                    </a:lnTo>
                    <a:lnTo>
                      <a:pt x="372" y="60"/>
                    </a:lnTo>
                    <a:lnTo>
                      <a:pt x="330" y="84"/>
                    </a:lnTo>
                    <a:lnTo>
                      <a:pt x="324" y="102"/>
                    </a:lnTo>
                    <a:lnTo>
                      <a:pt x="306" y="102"/>
                    </a:lnTo>
                    <a:lnTo>
                      <a:pt x="306" y="120"/>
                    </a:lnTo>
                    <a:lnTo>
                      <a:pt x="240" y="132"/>
                    </a:lnTo>
                    <a:lnTo>
                      <a:pt x="108" y="138"/>
                    </a:lnTo>
                    <a:lnTo>
                      <a:pt x="0" y="150"/>
                    </a:lnTo>
                    <a:lnTo>
                      <a:pt x="12" y="138"/>
                    </a:lnTo>
                    <a:lnTo>
                      <a:pt x="0" y="120"/>
                    </a:lnTo>
                    <a:lnTo>
                      <a:pt x="18" y="114"/>
                    </a:lnTo>
                    <a:lnTo>
                      <a:pt x="12" y="102"/>
                    </a:lnTo>
                    <a:lnTo>
                      <a:pt x="30" y="84"/>
                    </a:lnTo>
                    <a:lnTo>
                      <a:pt x="24" y="84"/>
                    </a:lnTo>
                    <a:lnTo>
                      <a:pt x="24" y="78"/>
                    </a:lnTo>
                    <a:lnTo>
                      <a:pt x="30" y="42"/>
                    </a:lnTo>
                    <a:lnTo>
                      <a:pt x="36" y="48"/>
                    </a:lnTo>
                    <a:lnTo>
                      <a:pt x="108" y="42"/>
                    </a:lnTo>
                    <a:lnTo>
                      <a:pt x="108" y="30"/>
                    </a:lnTo>
                    <a:lnTo>
                      <a:pt x="330" y="12"/>
                    </a:lnTo>
                    <a:lnTo>
                      <a:pt x="432" y="0"/>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230" name="Freeform 109"/>
              <p:cNvSpPr>
                <a:spLocks noChangeAspect="1"/>
              </p:cNvSpPr>
              <p:nvPr/>
            </p:nvSpPr>
            <p:spPr bwMode="auto">
              <a:xfrm>
                <a:off x="1759" y="1590"/>
                <a:ext cx="330" cy="108"/>
              </a:xfrm>
              <a:custGeom>
                <a:avLst/>
                <a:gdLst>
                  <a:gd name="T0" fmla="*/ 192 w 432"/>
                  <a:gd name="T1" fmla="*/ 0 h 150"/>
                  <a:gd name="T2" fmla="*/ 192 w 432"/>
                  <a:gd name="T3" fmla="*/ 6 h 150"/>
                  <a:gd name="T4" fmla="*/ 187 w 432"/>
                  <a:gd name="T5" fmla="*/ 12 h 150"/>
                  <a:gd name="T6" fmla="*/ 174 w 432"/>
                  <a:gd name="T7" fmla="*/ 18 h 150"/>
                  <a:gd name="T8" fmla="*/ 171 w 432"/>
                  <a:gd name="T9" fmla="*/ 16 h 150"/>
                  <a:gd name="T10" fmla="*/ 166 w 432"/>
                  <a:gd name="T11" fmla="*/ 22 h 150"/>
                  <a:gd name="T12" fmla="*/ 147 w 432"/>
                  <a:gd name="T13" fmla="*/ 31 h 150"/>
                  <a:gd name="T14" fmla="*/ 144 w 432"/>
                  <a:gd name="T15" fmla="*/ 38 h 150"/>
                  <a:gd name="T16" fmla="*/ 137 w 432"/>
                  <a:gd name="T17" fmla="*/ 38 h 150"/>
                  <a:gd name="T18" fmla="*/ 137 w 432"/>
                  <a:gd name="T19" fmla="*/ 45 h 150"/>
                  <a:gd name="T20" fmla="*/ 107 w 432"/>
                  <a:gd name="T21" fmla="*/ 49 h 150"/>
                  <a:gd name="T22" fmla="*/ 48 w 432"/>
                  <a:gd name="T23" fmla="*/ 51 h 150"/>
                  <a:gd name="T24" fmla="*/ 0 w 432"/>
                  <a:gd name="T25" fmla="*/ 56 h 150"/>
                  <a:gd name="T26" fmla="*/ 5 w 432"/>
                  <a:gd name="T27" fmla="*/ 51 h 150"/>
                  <a:gd name="T28" fmla="*/ 0 w 432"/>
                  <a:gd name="T29" fmla="*/ 45 h 150"/>
                  <a:gd name="T30" fmla="*/ 8 w 432"/>
                  <a:gd name="T31" fmla="*/ 42 h 150"/>
                  <a:gd name="T32" fmla="*/ 5 w 432"/>
                  <a:gd name="T33" fmla="*/ 38 h 150"/>
                  <a:gd name="T34" fmla="*/ 14 w 432"/>
                  <a:gd name="T35" fmla="*/ 31 h 150"/>
                  <a:gd name="T36" fmla="*/ 11 w 432"/>
                  <a:gd name="T37" fmla="*/ 31 h 150"/>
                  <a:gd name="T38" fmla="*/ 11 w 432"/>
                  <a:gd name="T39" fmla="*/ 29 h 150"/>
                  <a:gd name="T40" fmla="*/ 14 w 432"/>
                  <a:gd name="T41" fmla="*/ 16 h 150"/>
                  <a:gd name="T42" fmla="*/ 16 w 432"/>
                  <a:gd name="T43" fmla="*/ 18 h 150"/>
                  <a:gd name="T44" fmla="*/ 48 w 432"/>
                  <a:gd name="T45" fmla="*/ 16 h 150"/>
                  <a:gd name="T46" fmla="*/ 48 w 432"/>
                  <a:gd name="T47" fmla="*/ 12 h 150"/>
                  <a:gd name="T48" fmla="*/ 147 w 432"/>
                  <a:gd name="T49" fmla="*/ 4 h 150"/>
                  <a:gd name="T50" fmla="*/ 192 w 432"/>
                  <a:gd name="T51" fmla="*/ 0 h 150"/>
                  <a:gd name="T52" fmla="*/ 192 w 432"/>
                  <a:gd name="T53" fmla="*/ 2 h 15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432"/>
                  <a:gd name="T82" fmla="*/ 0 h 150"/>
                  <a:gd name="T83" fmla="*/ 432 w 432"/>
                  <a:gd name="T84" fmla="*/ 150 h 150"/>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432" h="150">
                    <a:moveTo>
                      <a:pt x="432" y="0"/>
                    </a:moveTo>
                    <a:lnTo>
                      <a:pt x="432" y="18"/>
                    </a:lnTo>
                    <a:lnTo>
                      <a:pt x="420" y="30"/>
                    </a:lnTo>
                    <a:lnTo>
                      <a:pt x="390" y="48"/>
                    </a:lnTo>
                    <a:lnTo>
                      <a:pt x="384" y="42"/>
                    </a:lnTo>
                    <a:lnTo>
                      <a:pt x="372" y="60"/>
                    </a:lnTo>
                    <a:lnTo>
                      <a:pt x="330" y="84"/>
                    </a:lnTo>
                    <a:lnTo>
                      <a:pt x="324" y="102"/>
                    </a:lnTo>
                    <a:lnTo>
                      <a:pt x="306" y="102"/>
                    </a:lnTo>
                    <a:lnTo>
                      <a:pt x="306" y="120"/>
                    </a:lnTo>
                    <a:lnTo>
                      <a:pt x="240" y="132"/>
                    </a:lnTo>
                    <a:lnTo>
                      <a:pt x="108" y="138"/>
                    </a:lnTo>
                    <a:lnTo>
                      <a:pt x="0" y="150"/>
                    </a:lnTo>
                    <a:lnTo>
                      <a:pt x="12" y="138"/>
                    </a:lnTo>
                    <a:lnTo>
                      <a:pt x="0" y="120"/>
                    </a:lnTo>
                    <a:lnTo>
                      <a:pt x="18" y="114"/>
                    </a:lnTo>
                    <a:lnTo>
                      <a:pt x="12" y="102"/>
                    </a:lnTo>
                    <a:lnTo>
                      <a:pt x="30" y="84"/>
                    </a:lnTo>
                    <a:lnTo>
                      <a:pt x="24" y="84"/>
                    </a:lnTo>
                    <a:lnTo>
                      <a:pt x="24" y="78"/>
                    </a:lnTo>
                    <a:lnTo>
                      <a:pt x="30" y="42"/>
                    </a:lnTo>
                    <a:lnTo>
                      <a:pt x="36" y="48"/>
                    </a:lnTo>
                    <a:lnTo>
                      <a:pt x="108" y="42"/>
                    </a:lnTo>
                    <a:lnTo>
                      <a:pt x="108" y="30"/>
                    </a:lnTo>
                    <a:lnTo>
                      <a:pt x="330" y="12"/>
                    </a:lnTo>
                    <a:lnTo>
                      <a:pt x="432" y="0"/>
                    </a:lnTo>
                    <a:lnTo>
                      <a:pt x="432" y="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231" name="Freeform 110"/>
              <p:cNvSpPr>
                <a:spLocks noChangeAspect="1"/>
              </p:cNvSpPr>
              <p:nvPr/>
            </p:nvSpPr>
            <p:spPr bwMode="auto">
              <a:xfrm>
                <a:off x="1091" y="1625"/>
                <a:ext cx="545" cy="493"/>
              </a:xfrm>
              <a:custGeom>
                <a:avLst/>
                <a:gdLst>
                  <a:gd name="T0" fmla="*/ 302 w 714"/>
                  <a:gd name="T1" fmla="*/ 74 h 684"/>
                  <a:gd name="T2" fmla="*/ 304 w 714"/>
                  <a:gd name="T3" fmla="*/ 112 h 684"/>
                  <a:gd name="T4" fmla="*/ 312 w 714"/>
                  <a:gd name="T5" fmla="*/ 146 h 684"/>
                  <a:gd name="T6" fmla="*/ 307 w 714"/>
                  <a:gd name="T7" fmla="*/ 164 h 684"/>
                  <a:gd name="T8" fmla="*/ 285 w 714"/>
                  <a:gd name="T9" fmla="*/ 175 h 684"/>
                  <a:gd name="T10" fmla="*/ 285 w 714"/>
                  <a:gd name="T11" fmla="*/ 171 h 684"/>
                  <a:gd name="T12" fmla="*/ 282 w 714"/>
                  <a:gd name="T13" fmla="*/ 169 h 684"/>
                  <a:gd name="T14" fmla="*/ 282 w 714"/>
                  <a:gd name="T15" fmla="*/ 175 h 684"/>
                  <a:gd name="T16" fmla="*/ 275 w 714"/>
                  <a:gd name="T17" fmla="*/ 185 h 684"/>
                  <a:gd name="T18" fmla="*/ 262 w 714"/>
                  <a:gd name="T19" fmla="*/ 189 h 684"/>
                  <a:gd name="T20" fmla="*/ 251 w 714"/>
                  <a:gd name="T21" fmla="*/ 191 h 684"/>
                  <a:gd name="T22" fmla="*/ 245 w 714"/>
                  <a:gd name="T23" fmla="*/ 191 h 684"/>
                  <a:gd name="T24" fmla="*/ 240 w 714"/>
                  <a:gd name="T25" fmla="*/ 191 h 684"/>
                  <a:gd name="T26" fmla="*/ 245 w 714"/>
                  <a:gd name="T27" fmla="*/ 198 h 684"/>
                  <a:gd name="T28" fmla="*/ 235 w 714"/>
                  <a:gd name="T29" fmla="*/ 195 h 684"/>
                  <a:gd name="T30" fmla="*/ 232 w 714"/>
                  <a:gd name="T31" fmla="*/ 205 h 684"/>
                  <a:gd name="T32" fmla="*/ 224 w 714"/>
                  <a:gd name="T33" fmla="*/ 207 h 684"/>
                  <a:gd name="T34" fmla="*/ 221 w 714"/>
                  <a:gd name="T35" fmla="*/ 211 h 684"/>
                  <a:gd name="T36" fmla="*/ 224 w 714"/>
                  <a:gd name="T37" fmla="*/ 216 h 684"/>
                  <a:gd name="T38" fmla="*/ 216 w 714"/>
                  <a:gd name="T39" fmla="*/ 224 h 684"/>
                  <a:gd name="T40" fmla="*/ 213 w 714"/>
                  <a:gd name="T41" fmla="*/ 224 h 684"/>
                  <a:gd name="T42" fmla="*/ 211 w 714"/>
                  <a:gd name="T43" fmla="*/ 224 h 684"/>
                  <a:gd name="T44" fmla="*/ 216 w 714"/>
                  <a:gd name="T45" fmla="*/ 236 h 684"/>
                  <a:gd name="T46" fmla="*/ 200 w 714"/>
                  <a:gd name="T47" fmla="*/ 254 h 684"/>
                  <a:gd name="T48" fmla="*/ 169 w 714"/>
                  <a:gd name="T49" fmla="*/ 229 h 684"/>
                  <a:gd name="T50" fmla="*/ 149 w 714"/>
                  <a:gd name="T51" fmla="*/ 200 h 684"/>
                  <a:gd name="T52" fmla="*/ 123 w 714"/>
                  <a:gd name="T53" fmla="*/ 164 h 684"/>
                  <a:gd name="T54" fmla="*/ 91 w 714"/>
                  <a:gd name="T55" fmla="*/ 161 h 684"/>
                  <a:gd name="T56" fmla="*/ 78 w 714"/>
                  <a:gd name="T57" fmla="*/ 179 h 684"/>
                  <a:gd name="T58" fmla="*/ 46 w 714"/>
                  <a:gd name="T59" fmla="*/ 161 h 684"/>
                  <a:gd name="T60" fmla="*/ 3 w 714"/>
                  <a:gd name="T61" fmla="*/ 105 h 684"/>
                  <a:gd name="T62" fmla="*/ 85 w 714"/>
                  <a:gd name="T63" fmla="*/ 108 h 684"/>
                  <a:gd name="T64" fmla="*/ 166 w 714"/>
                  <a:gd name="T65" fmla="*/ 2 h 684"/>
                  <a:gd name="T66" fmla="*/ 171 w 714"/>
                  <a:gd name="T67" fmla="*/ 54 h 684"/>
                  <a:gd name="T68" fmla="*/ 181 w 714"/>
                  <a:gd name="T69" fmla="*/ 58 h 684"/>
                  <a:gd name="T70" fmla="*/ 205 w 714"/>
                  <a:gd name="T71" fmla="*/ 61 h 684"/>
                  <a:gd name="T72" fmla="*/ 216 w 714"/>
                  <a:gd name="T73" fmla="*/ 65 h 684"/>
                  <a:gd name="T74" fmla="*/ 227 w 714"/>
                  <a:gd name="T75" fmla="*/ 68 h 684"/>
                  <a:gd name="T76" fmla="*/ 235 w 714"/>
                  <a:gd name="T77" fmla="*/ 65 h 684"/>
                  <a:gd name="T78" fmla="*/ 240 w 714"/>
                  <a:gd name="T79" fmla="*/ 68 h 684"/>
                  <a:gd name="T80" fmla="*/ 275 w 714"/>
                  <a:gd name="T81" fmla="*/ 65 h 68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714"/>
                  <a:gd name="T124" fmla="*/ 0 h 684"/>
                  <a:gd name="T125" fmla="*/ 714 w 714"/>
                  <a:gd name="T126" fmla="*/ 684 h 68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714" h="684">
                    <a:moveTo>
                      <a:pt x="654" y="192"/>
                    </a:moveTo>
                    <a:lnTo>
                      <a:pt x="678" y="198"/>
                    </a:lnTo>
                    <a:lnTo>
                      <a:pt x="678" y="234"/>
                    </a:lnTo>
                    <a:lnTo>
                      <a:pt x="684" y="300"/>
                    </a:lnTo>
                    <a:lnTo>
                      <a:pt x="714" y="360"/>
                    </a:lnTo>
                    <a:lnTo>
                      <a:pt x="702" y="390"/>
                    </a:lnTo>
                    <a:lnTo>
                      <a:pt x="702" y="426"/>
                    </a:lnTo>
                    <a:lnTo>
                      <a:pt x="690" y="438"/>
                    </a:lnTo>
                    <a:lnTo>
                      <a:pt x="696" y="444"/>
                    </a:lnTo>
                    <a:lnTo>
                      <a:pt x="642" y="468"/>
                    </a:lnTo>
                    <a:lnTo>
                      <a:pt x="660" y="456"/>
                    </a:lnTo>
                    <a:lnTo>
                      <a:pt x="642" y="456"/>
                    </a:lnTo>
                    <a:lnTo>
                      <a:pt x="648" y="438"/>
                    </a:lnTo>
                    <a:lnTo>
                      <a:pt x="636" y="450"/>
                    </a:lnTo>
                    <a:lnTo>
                      <a:pt x="630" y="444"/>
                    </a:lnTo>
                    <a:lnTo>
                      <a:pt x="636" y="468"/>
                    </a:lnTo>
                    <a:lnTo>
                      <a:pt x="624" y="480"/>
                    </a:lnTo>
                    <a:lnTo>
                      <a:pt x="618" y="492"/>
                    </a:lnTo>
                    <a:lnTo>
                      <a:pt x="552" y="528"/>
                    </a:lnTo>
                    <a:lnTo>
                      <a:pt x="588" y="504"/>
                    </a:lnTo>
                    <a:lnTo>
                      <a:pt x="564" y="516"/>
                    </a:lnTo>
                    <a:lnTo>
                      <a:pt x="564" y="510"/>
                    </a:lnTo>
                    <a:lnTo>
                      <a:pt x="558" y="516"/>
                    </a:lnTo>
                    <a:lnTo>
                      <a:pt x="552" y="510"/>
                    </a:lnTo>
                    <a:lnTo>
                      <a:pt x="546" y="516"/>
                    </a:lnTo>
                    <a:lnTo>
                      <a:pt x="540" y="510"/>
                    </a:lnTo>
                    <a:lnTo>
                      <a:pt x="540" y="522"/>
                    </a:lnTo>
                    <a:lnTo>
                      <a:pt x="552" y="528"/>
                    </a:lnTo>
                    <a:lnTo>
                      <a:pt x="534" y="534"/>
                    </a:lnTo>
                    <a:lnTo>
                      <a:pt x="528" y="522"/>
                    </a:lnTo>
                    <a:lnTo>
                      <a:pt x="528" y="540"/>
                    </a:lnTo>
                    <a:lnTo>
                      <a:pt x="522" y="546"/>
                    </a:lnTo>
                    <a:lnTo>
                      <a:pt x="522" y="540"/>
                    </a:lnTo>
                    <a:lnTo>
                      <a:pt x="504" y="552"/>
                    </a:lnTo>
                    <a:lnTo>
                      <a:pt x="510" y="564"/>
                    </a:lnTo>
                    <a:lnTo>
                      <a:pt x="498" y="564"/>
                    </a:lnTo>
                    <a:lnTo>
                      <a:pt x="498" y="576"/>
                    </a:lnTo>
                    <a:lnTo>
                      <a:pt x="504" y="576"/>
                    </a:lnTo>
                    <a:lnTo>
                      <a:pt x="492" y="600"/>
                    </a:lnTo>
                    <a:lnTo>
                      <a:pt x="486" y="600"/>
                    </a:lnTo>
                    <a:lnTo>
                      <a:pt x="486" y="594"/>
                    </a:lnTo>
                    <a:lnTo>
                      <a:pt x="480" y="600"/>
                    </a:lnTo>
                    <a:lnTo>
                      <a:pt x="474" y="588"/>
                    </a:lnTo>
                    <a:lnTo>
                      <a:pt x="474" y="600"/>
                    </a:lnTo>
                    <a:lnTo>
                      <a:pt x="492" y="600"/>
                    </a:lnTo>
                    <a:lnTo>
                      <a:pt x="486" y="630"/>
                    </a:lnTo>
                    <a:lnTo>
                      <a:pt x="510" y="684"/>
                    </a:lnTo>
                    <a:lnTo>
                      <a:pt x="450" y="678"/>
                    </a:lnTo>
                    <a:lnTo>
                      <a:pt x="396" y="654"/>
                    </a:lnTo>
                    <a:lnTo>
                      <a:pt x="378" y="612"/>
                    </a:lnTo>
                    <a:lnTo>
                      <a:pt x="372" y="576"/>
                    </a:lnTo>
                    <a:lnTo>
                      <a:pt x="336" y="534"/>
                    </a:lnTo>
                    <a:lnTo>
                      <a:pt x="306" y="468"/>
                    </a:lnTo>
                    <a:lnTo>
                      <a:pt x="276" y="438"/>
                    </a:lnTo>
                    <a:lnTo>
                      <a:pt x="222" y="426"/>
                    </a:lnTo>
                    <a:lnTo>
                      <a:pt x="204" y="432"/>
                    </a:lnTo>
                    <a:lnTo>
                      <a:pt x="192" y="462"/>
                    </a:lnTo>
                    <a:lnTo>
                      <a:pt x="174" y="480"/>
                    </a:lnTo>
                    <a:lnTo>
                      <a:pt x="162" y="474"/>
                    </a:lnTo>
                    <a:lnTo>
                      <a:pt x="102" y="432"/>
                    </a:lnTo>
                    <a:lnTo>
                      <a:pt x="84" y="372"/>
                    </a:lnTo>
                    <a:lnTo>
                      <a:pt x="6" y="282"/>
                    </a:lnTo>
                    <a:lnTo>
                      <a:pt x="0" y="270"/>
                    </a:lnTo>
                    <a:lnTo>
                      <a:pt x="192" y="288"/>
                    </a:lnTo>
                    <a:lnTo>
                      <a:pt x="216" y="0"/>
                    </a:lnTo>
                    <a:lnTo>
                      <a:pt x="372" y="6"/>
                    </a:lnTo>
                    <a:lnTo>
                      <a:pt x="366" y="132"/>
                    </a:lnTo>
                    <a:lnTo>
                      <a:pt x="384" y="144"/>
                    </a:lnTo>
                    <a:lnTo>
                      <a:pt x="402" y="138"/>
                    </a:lnTo>
                    <a:lnTo>
                      <a:pt x="408" y="156"/>
                    </a:lnTo>
                    <a:lnTo>
                      <a:pt x="444" y="168"/>
                    </a:lnTo>
                    <a:lnTo>
                      <a:pt x="462" y="162"/>
                    </a:lnTo>
                    <a:lnTo>
                      <a:pt x="474" y="180"/>
                    </a:lnTo>
                    <a:lnTo>
                      <a:pt x="486" y="174"/>
                    </a:lnTo>
                    <a:lnTo>
                      <a:pt x="504" y="186"/>
                    </a:lnTo>
                    <a:lnTo>
                      <a:pt x="510" y="180"/>
                    </a:lnTo>
                    <a:lnTo>
                      <a:pt x="516" y="192"/>
                    </a:lnTo>
                    <a:lnTo>
                      <a:pt x="528" y="174"/>
                    </a:lnTo>
                    <a:lnTo>
                      <a:pt x="528" y="180"/>
                    </a:lnTo>
                    <a:lnTo>
                      <a:pt x="540" y="180"/>
                    </a:lnTo>
                    <a:lnTo>
                      <a:pt x="558" y="192"/>
                    </a:lnTo>
                    <a:lnTo>
                      <a:pt x="618" y="174"/>
                    </a:lnTo>
                    <a:lnTo>
                      <a:pt x="654" y="192"/>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232" name="Freeform 111"/>
              <p:cNvSpPr>
                <a:spLocks noChangeAspect="1"/>
              </p:cNvSpPr>
              <p:nvPr/>
            </p:nvSpPr>
            <p:spPr bwMode="auto">
              <a:xfrm>
                <a:off x="1091" y="1625"/>
                <a:ext cx="545" cy="493"/>
              </a:xfrm>
              <a:custGeom>
                <a:avLst/>
                <a:gdLst>
                  <a:gd name="T0" fmla="*/ 302 w 714"/>
                  <a:gd name="T1" fmla="*/ 74 h 684"/>
                  <a:gd name="T2" fmla="*/ 304 w 714"/>
                  <a:gd name="T3" fmla="*/ 112 h 684"/>
                  <a:gd name="T4" fmla="*/ 312 w 714"/>
                  <a:gd name="T5" fmla="*/ 146 h 684"/>
                  <a:gd name="T6" fmla="*/ 307 w 714"/>
                  <a:gd name="T7" fmla="*/ 164 h 684"/>
                  <a:gd name="T8" fmla="*/ 285 w 714"/>
                  <a:gd name="T9" fmla="*/ 175 h 684"/>
                  <a:gd name="T10" fmla="*/ 285 w 714"/>
                  <a:gd name="T11" fmla="*/ 171 h 684"/>
                  <a:gd name="T12" fmla="*/ 282 w 714"/>
                  <a:gd name="T13" fmla="*/ 169 h 684"/>
                  <a:gd name="T14" fmla="*/ 282 w 714"/>
                  <a:gd name="T15" fmla="*/ 175 h 684"/>
                  <a:gd name="T16" fmla="*/ 275 w 714"/>
                  <a:gd name="T17" fmla="*/ 185 h 684"/>
                  <a:gd name="T18" fmla="*/ 262 w 714"/>
                  <a:gd name="T19" fmla="*/ 189 h 684"/>
                  <a:gd name="T20" fmla="*/ 251 w 714"/>
                  <a:gd name="T21" fmla="*/ 191 h 684"/>
                  <a:gd name="T22" fmla="*/ 245 w 714"/>
                  <a:gd name="T23" fmla="*/ 191 h 684"/>
                  <a:gd name="T24" fmla="*/ 240 w 714"/>
                  <a:gd name="T25" fmla="*/ 191 h 684"/>
                  <a:gd name="T26" fmla="*/ 245 w 714"/>
                  <a:gd name="T27" fmla="*/ 198 h 684"/>
                  <a:gd name="T28" fmla="*/ 235 w 714"/>
                  <a:gd name="T29" fmla="*/ 195 h 684"/>
                  <a:gd name="T30" fmla="*/ 232 w 714"/>
                  <a:gd name="T31" fmla="*/ 205 h 684"/>
                  <a:gd name="T32" fmla="*/ 224 w 714"/>
                  <a:gd name="T33" fmla="*/ 207 h 684"/>
                  <a:gd name="T34" fmla="*/ 216 w 714"/>
                  <a:gd name="T35" fmla="*/ 211 h 684"/>
                  <a:gd name="T36" fmla="*/ 221 w 714"/>
                  <a:gd name="T37" fmla="*/ 216 h 684"/>
                  <a:gd name="T38" fmla="*/ 219 w 714"/>
                  <a:gd name="T39" fmla="*/ 224 h 684"/>
                  <a:gd name="T40" fmla="*/ 216 w 714"/>
                  <a:gd name="T41" fmla="*/ 222 h 684"/>
                  <a:gd name="T42" fmla="*/ 211 w 714"/>
                  <a:gd name="T43" fmla="*/ 221 h 684"/>
                  <a:gd name="T44" fmla="*/ 219 w 714"/>
                  <a:gd name="T45" fmla="*/ 224 h 684"/>
                  <a:gd name="T46" fmla="*/ 227 w 714"/>
                  <a:gd name="T47" fmla="*/ 256 h 684"/>
                  <a:gd name="T48" fmla="*/ 176 w 714"/>
                  <a:gd name="T49" fmla="*/ 244 h 684"/>
                  <a:gd name="T50" fmla="*/ 166 w 714"/>
                  <a:gd name="T51" fmla="*/ 216 h 684"/>
                  <a:gd name="T52" fmla="*/ 137 w 714"/>
                  <a:gd name="T53" fmla="*/ 175 h 684"/>
                  <a:gd name="T54" fmla="*/ 98 w 714"/>
                  <a:gd name="T55" fmla="*/ 159 h 684"/>
                  <a:gd name="T56" fmla="*/ 85 w 714"/>
                  <a:gd name="T57" fmla="*/ 173 h 684"/>
                  <a:gd name="T58" fmla="*/ 73 w 714"/>
                  <a:gd name="T59" fmla="*/ 178 h 684"/>
                  <a:gd name="T60" fmla="*/ 37 w 714"/>
                  <a:gd name="T61" fmla="*/ 139 h 684"/>
                  <a:gd name="T62" fmla="*/ 0 w 714"/>
                  <a:gd name="T63" fmla="*/ 102 h 684"/>
                  <a:gd name="T64" fmla="*/ 96 w 714"/>
                  <a:gd name="T65" fmla="*/ 0 h 684"/>
                  <a:gd name="T66" fmla="*/ 163 w 714"/>
                  <a:gd name="T67" fmla="*/ 49 h 684"/>
                  <a:gd name="T68" fmla="*/ 179 w 714"/>
                  <a:gd name="T69" fmla="*/ 51 h 684"/>
                  <a:gd name="T70" fmla="*/ 198 w 714"/>
                  <a:gd name="T71" fmla="*/ 63 h 684"/>
                  <a:gd name="T72" fmla="*/ 211 w 714"/>
                  <a:gd name="T73" fmla="*/ 68 h 684"/>
                  <a:gd name="T74" fmla="*/ 224 w 714"/>
                  <a:gd name="T75" fmla="*/ 70 h 684"/>
                  <a:gd name="T76" fmla="*/ 230 w 714"/>
                  <a:gd name="T77" fmla="*/ 71 h 684"/>
                  <a:gd name="T78" fmla="*/ 235 w 714"/>
                  <a:gd name="T79" fmla="*/ 68 h 684"/>
                  <a:gd name="T80" fmla="*/ 248 w 714"/>
                  <a:gd name="T81" fmla="*/ 71 h 684"/>
                  <a:gd name="T82" fmla="*/ 291 w 714"/>
                  <a:gd name="T83" fmla="*/ 71 h 68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14"/>
                  <a:gd name="T127" fmla="*/ 0 h 684"/>
                  <a:gd name="T128" fmla="*/ 714 w 714"/>
                  <a:gd name="T129" fmla="*/ 684 h 68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14" h="684">
                    <a:moveTo>
                      <a:pt x="654" y="192"/>
                    </a:moveTo>
                    <a:lnTo>
                      <a:pt x="678" y="198"/>
                    </a:lnTo>
                    <a:lnTo>
                      <a:pt x="678" y="234"/>
                    </a:lnTo>
                    <a:lnTo>
                      <a:pt x="684" y="300"/>
                    </a:lnTo>
                    <a:lnTo>
                      <a:pt x="714" y="360"/>
                    </a:lnTo>
                    <a:lnTo>
                      <a:pt x="702" y="390"/>
                    </a:lnTo>
                    <a:lnTo>
                      <a:pt x="702" y="426"/>
                    </a:lnTo>
                    <a:lnTo>
                      <a:pt x="690" y="438"/>
                    </a:lnTo>
                    <a:lnTo>
                      <a:pt x="696" y="444"/>
                    </a:lnTo>
                    <a:lnTo>
                      <a:pt x="642" y="468"/>
                    </a:lnTo>
                    <a:lnTo>
                      <a:pt x="660" y="456"/>
                    </a:lnTo>
                    <a:lnTo>
                      <a:pt x="642" y="456"/>
                    </a:lnTo>
                    <a:lnTo>
                      <a:pt x="648" y="438"/>
                    </a:lnTo>
                    <a:lnTo>
                      <a:pt x="636" y="450"/>
                    </a:lnTo>
                    <a:lnTo>
                      <a:pt x="630" y="444"/>
                    </a:lnTo>
                    <a:lnTo>
                      <a:pt x="636" y="468"/>
                    </a:lnTo>
                    <a:lnTo>
                      <a:pt x="624" y="480"/>
                    </a:lnTo>
                    <a:lnTo>
                      <a:pt x="618" y="492"/>
                    </a:lnTo>
                    <a:lnTo>
                      <a:pt x="552" y="528"/>
                    </a:lnTo>
                    <a:lnTo>
                      <a:pt x="588" y="504"/>
                    </a:lnTo>
                    <a:lnTo>
                      <a:pt x="564" y="516"/>
                    </a:lnTo>
                    <a:lnTo>
                      <a:pt x="564" y="510"/>
                    </a:lnTo>
                    <a:lnTo>
                      <a:pt x="558" y="516"/>
                    </a:lnTo>
                    <a:lnTo>
                      <a:pt x="552" y="510"/>
                    </a:lnTo>
                    <a:lnTo>
                      <a:pt x="546" y="516"/>
                    </a:lnTo>
                    <a:lnTo>
                      <a:pt x="540" y="510"/>
                    </a:lnTo>
                    <a:lnTo>
                      <a:pt x="540" y="522"/>
                    </a:lnTo>
                    <a:lnTo>
                      <a:pt x="552" y="528"/>
                    </a:lnTo>
                    <a:lnTo>
                      <a:pt x="534" y="534"/>
                    </a:lnTo>
                    <a:lnTo>
                      <a:pt x="528" y="522"/>
                    </a:lnTo>
                    <a:lnTo>
                      <a:pt x="528" y="540"/>
                    </a:lnTo>
                    <a:lnTo>
                      <a:pt x="522" y="546"/>
                    </a:lnTo>
                    <a:lnTo>
                      <a:pt x="522" y="540"/>
                    </a:lnTo>
                    <a:lnTo>
                      <a:pt x="504" y="552"/>
                    </a:lnTo>
                    <a:lnTo>
                      <a:pt x="510" y="564"/>
                    </a:lnTo>
                    <a:lnTo>
                      <a:pt x="486" y="564"/>
                    </a:lnTo>
                    <a:lnTo>
                      <a:pt x="498" y="564"/>
                    </a:lnTo>
                    <a:lnTo>
                      <a:pt x="498" y="576"/>
                    </a:lnTo>
                    <a:lnTo>
                      <a:pt x="504" y="576"/>
                    </a:lnTo>
                    <a:lnTo>
                      <a:pt x="492" y="600"/>
                    </a:lnTo>
                    <a:lnTo>
                      <a:pt x="486" y="600"/>
                    </a:lnTo>
                    <a:lnTo>
                      <a:pt x="486" y="594"/>
                    </a:lnTo>
                    <a:lnTo>
                      <a:pt x="480" y="600"/>
                    </a:lnTo>
                    <a:lnTo>
                      <a:pt x="474" y="588"/>
                    </a:lnTo>
                    <a:lnTo>
                      <a:pt x="474" y="600"/>
                    </a:lnTo>
                    <a:lnTo>
                      <a:pt x="492" y="600"/>
                    </a:lnTo>
                    <a:lnTo>
                      <a:pt x="486" y="630"/>
                    </a:lnTo>
                    <a:lnTo>
                      <a:pt x="510" y="684"/>
                    </a:lnTo>
                    <a:lnTo>
                      <a:pt x="450" y="678"/>
                    </a:lnTo>
                    <a:lnTo>
                      <a:pt x="396" y="654"/>
                    </a:lnTo>
                    <a:lnTo>
                      <a:pt x="378" y="612"/>
                    </a:lnTo>
                    <a:lnTo>
                      <a:pt x="372" y="576"/>
                    </a:lnTo>
                    <a:lnTo>
                      <a:pt x="336" y="534"/>
                    </a:lnTo>
                    <a:lnTo>
                      <a:pt x="306" y="468"/>
                    </a:lnTo>
                    <a:lnTo>
                      <a:pt x="276" y="438"/>
                    </a:lnTo>
                    <a:lnTo>
                      <a:pt x="222" y="426"/>
                    </a:lnTo>
                    <a:lnTo>
                      <a:pt x="204" y="432"/>
                    </a:lnTo>
                    <a:lnTo>
                      <a:pt x="192" y="462"/>
                    </a:lnTo>
                    <a:lnTo>
                      <a:pt x="174" y="480"/>
                    </a:lnTo>
                    <a:lnTo>
                      <a:pt x="162" y="474"/>
                    </a:lnTo>
                    <a:lnTo>
                      <a:pt x="102" y="432"/>
                    </a:lnTo>
                    <a:lnTo>
                      <a:pt x="84" y="372"/>
                    </a:lnTo>
                    <a:lnTo>
                      <a:pt x="6" y="282"/>
                    </a:lnTo>
                    <a:lnTo>
                      <a:pt x="0" y="270"/>
                    </a:lnTo>
                    <a:lnTo>
                      <a:pt x="192" y="288"/>
                    </a:lnTo>
                    <a:lnTo>
                      <a:pt x="216" y="0"/>
                    </a:lnTo>
                    <a:lnTo>
                      <a:pt x="372" y="6"/>
                    </a:lnTo>
                    <a:lnTo>
                      <a:pt x="366" y="132"/>
                    </a:lnTo>
                    <a:lnTo>
                      <a:pt x="384" y="144"/>
                    </a:lnTo>
                    <a:lnTo>
                      <a:pt x="402" y="138"/>
                    </a:lnTo>
                    <a:lnTo>
                      <a:pt x="408" y="156"/>
                    </a:lnTo>
                    <a:lnTo>
                      <a:pt x="444" y="168"/>
                    </a:lnTo>
                    <a:lnTo>
                      <a:pt x="462" y="162"/>
                    </a:lnTo>
                    <a:lnTo>
                      <a:pt x="474" y="180"/>
                    </a:lnTo>
                    <a:lnTo>
                      <a:pt x="486" y="174"/>
                    </a:lnTo>
                    <a:lnTo>
                      <a:pt x="504" y="186"/>
                    </a:lnTo>
                    <a:lnTo>
                      <a:pt x="510" y="180"/>
                    </a:lnTo>
                    <a:lnTo>
                      <a:pt x="516" y="192"/>
                    </a:lnTo>
                    <a:lnTo>
                      <a:pt x="528" y="174"/>
                    </a:lnTo>
                    <a:lnTo>
                      <a:pt x="528" y="180"/>
                    </a:lnTo>
                    <a:lnTo>
                      <a:pt x="540" y="180"/>
                    </a:lnTo>
                    <a:lnTo>
                      <a:pt x="558" y="192"/>
                    </a:lnTo>
                    <a:lnTo>
                      <a:pt x="618" y="174"/>
                    </a:lnTo>
                    <a:lnTo>
                      <a:pt x="654" y="192"/>
                    </a:lnTo>
                    <a:lnTo>
                      <a:pt x="654" y="198"/>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233" name="Freeform 112"/>
              <p:cNvSpPr>
                <a:spLocks noChangeAspect="1"/>
              </p:cNvSpPr>
              <p:nvPr/>
            </p:nvSpPr>
            <p:spPr bwMode="auto">
              <a:xfrm>
                <a:off x="835" y="1317"/>
                <a:ext cx="219" cy="260"/>
              </a:xfrm>
              <a:custGeom>
                <a:avLst/>
                <a:gdLst>
                  <a:gd name="T0" fmla="*/ 111 w 288"/>
                  <a:gd name="T1" fmla="*/ 136 h 360"/>
                  <a:gd name="T2" fmla="*/ 0 w 288"/>
                  <a:gd name="T3" fmla="*/ 120 h 360"/>
                  <a:gd name="T4" fmla="*/ 27 w 288"/>
                  <a:gd name="T5" fmla="*/ 0 h 360"/>
                  <a:gd name="T6" fmla="*/ 47 w 288"/>
                  <a:gd name="T7" fmla="*/ 5 h 360"/>
                  <a:gd name="T8" fmla="*/ 90 w 288"/>
                  <a:gd name="T9" fmla="*/ 12 h 360"/>
                  <a:gd name="T10" fmla="*/ 84 w 288"/>
                  <a:gd name="T11" fmla="*/ 34 h 360"/>
                  <a:gd name="T12" fmla="*/ 127 w 288"/>
                  <a:gd name="T13" fmla="*/ 40 h 360"/>
                  <a:gd name="T14" fmla="*/ 113 w 288"/>
                  <a:gd name="T15" fmla="*/ 120 h 360"/>
                  <a:gd name="T16" fmla="*/ 111 w 288"/>
                  <a:gd name="T17" fmla="*/ 136 h 36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8"/>
                  <a:gd name="T28" fmla="*/ 0 h 360"/>
                  <a:gd name="T29" fmla="*/ 288 w 288"/>
                  <a:gd name="T30" fmla="*/ 360 h 36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8" h="360">
                    <a:moveTo>
                      <a:pt x="252" y="360"/>
                    </a:moveTo>
                    <a:lnTo>
                      <a:pt x="0" y="318"/>
                    </a:lnTo>
                    <a:lnTo>
                      <a:pt x="60" y="0"/>
                    </a:lnTo>
                    <a:lnTo>
                      <a:pt x="108" y="12"/>
                    </a:lnTo>
                    <a:lnTo>
                      <a:pt x="204" y="30"/>
                    </a:lnTo>
                    <a:lnTo>
                      <a:pt x="192" y="90"/>
                    </a:lnTo>
                    <a:lnTo>
                      <a:pt x="288" y="108"/>
                    </a:lnTo>
                    <a:lnTo>
                      <a:pt x="258" y="318"/>
                    </a:lnTo>
                    <a:lnTo>
                      <a:pt x="252" y="360"/>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234" name="Freeform 113"/>
              <p:cNvSpPr>
                <a:spLocks noChangeAspect="1"/>
              </p:cNvSpPr>
              <p:nvPr/>
            </p:nvSpPr>
            <p:spPr bwMode="auto">
              <a:xfrm>
                <a:off x="835" y="1317"/>
                <a:ext cx="219" cy="264"/>
              </a:xfrm>
              <a:custGeom>
                <a:avLst/>
                <a:gdLst>
                  <a:gd name="T0" fmla="*/ 111 w 288"/>
                  <a:gd name="T1" fmla="*/ 136 h 366"/>
                  <a:gd name="T2" fmla="*/ 0 w 288"/>
                  <a:gd name="T3" fmla="*/ 119 h 366"/>
                  <a:gd name="T4" fmla="*/ 27 w 288"/>
                  <a:gd name="T5" fmla="*/ 0 h 366"/>
                  <a:gd name="T6" fmla="*/ 47 w 288"/>
                  <a:gd name="T7" fmla="*/ 4 h 366"/>
                  <a:gd name="T8" fmla="*/ 90 w 288"/>
                  <a:gd name="T9" fmla="*/ 12 h 366"/>
                  <a:gd name="T10" fmla="*/ 84 w 288"/>
                  <a:gd name="T11" fmla="*/ 34 h 366"/>
                  <a:gd name="T12" fmla="*/ 127 w 288"/>
                  <a:gd name="T13" fmla="*/ 40 h 366"/>
                  <a:gd name="T14" fmla="*/ 113 w 288"/>
                  <a:gd name="T15" fmla="*/ 119 h 366"/>
                  <a:gd name="T16" fmla="*/ 111 w 288"/>
                  <a:gd name="T17" fmla="*/ 136 h 366"/>
                  <a:gd name="T18" fmla="*/ 111 w 288"/>
                  <a:gd name="T19" fmla="*/ 137 h 36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88"/>
                  <a:gd name="T31" fmla="*/ 0 h 366"/>
                  <a:gd name="T32" fmla="*/ 288 w 288"/>
                  <a:gd name="T33" fmla="*/ 366 h 36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88" h="366">
                    <a:moveTo>
                      <a:pt x="252" y="360"/>
                    </a:moveTo>
                    <a:lnTo>
                      <a:pt x="0" y="318"/>
                    </a:lnTo>
                    <a:lnTo>
                      <a:pt x="60" y="0"/>
                    </a:lnTo>
                    <a:lnTo>
                      <a:pt x="108" y="12"/>
                    </a:lnTo>
                    <a:lnTo>
                      <a:pt x="204" y="30"/>
                    </a:lnTo>
                    <a:lnTo>
                      <a:pt x="192" y="90"/>
                    </a:lnTo>
                    <a:lnTo>
                      <a:pt x="288" y="108"/>
                    </a:lnTo>
                    <a:lnTo>
                      <a:pt x="258" y="318"/>
                    </a:lnTo>
                    <a:lnTo>
                      <a:pt x="252" y="360"/>
                    </a:lnTo>
                    <a:lnTo>
                      <a:pt x="252" y="36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235" name="Freeform 114"/>
              <p:cNvSpPr>
                <a:spLocks noChangeAspect="1"/>
              </p:cNvSpPr>
              <p:nvPr/>
            </p:nvSpPr>
            <p:spPr bwMode="auto">
              <a:xfrm>
                <a:off x="2308" y="1140"/>
                <a:ext cx="64" cy="112"/>
              </a:xfrm>
              <a:custGeom>
                <a:avLst/>
                <a:gdLst>
                  <a:gd name="T0" fmla="*/ 32 w 84"/>
                  <a:gd name="T1" fmla="*/ 56 h 156"/>
                  <a:gd name="T2" fmla="*/ 24 w 84"/>
                  <a:gd name="T3" fmla="*/ 57 h 156"/>
                  <a:gd name="T4" fmla="*/ 16 w 84"/>
                  <a:gd name="T5" fmla="*/ 57 h 156"/>
                  <a:gd name="T6" fmla="*/ 11 w 84"/>
                  <a:gd name="T7" fmla="*/ 40 h 156"/>
                  <a:gd name="T8" fmla="*/ 8 w 84"/>
                  <a:gd name="T9" fmla="*/ 40 h 156"/>
                  <a:gd name="T10" fmla="*/ 5 w 84"/>
                  <a:gd name="T11" fmla="*/ 29 h 156"/>
                  <a:gd name="T12" fmla="*/ 0 w 84"/>
                  <a:gd name="T13" fmla="*/ 6 h 156"/>
                  <a:gd name="T14" fmla="*/ 37 w 84"/>
                  <a:gd name="T15" fmla="*/ 0 h 156"/>
                  <a:gd name="T16" fmla="*/ 37 w 84"/>
                  <a:gd name="T17" fmla="*/ 11 h 156"/>
                  <a:gd name="T18" fmla="*/ 32 w 84"/>
                  <a:gd name="T19" fmla="*/ 17 h 156"/>
                  <a:gd name="T20" fmla="*/ 29 w 84"/>
                  <a:gd name="T21" fmla="*/ 36 h 156"/>
                  <a:gd name="T22" fmla="*/ 32 w 84"/>
                  <a:gd name="T23" fmla="*/ 56 h 15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4"/>
                  <a:gd name="T37" fmla="*/ 0 h 156"/>
                  <a:gd name="T38" fmla="*/ 84 w 84"/>
                  <a:gd name="T39" fmla="*/ 156 h 15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4" h="156">
                    <a:moveTo>
                      <a:pt x="72" y="150"/>
                    </a:moveTo>
                    <a:lnTo>
                      <a:pt x="54" y="156"/>
                    </a:lnTo>
                    <a:lnTo>
                      <a:pt x="36" y="156"/>
                    </a:lnTo>
                    <a:lnTo>
                      <a:pt x="24" y="108"/>
                    </a:lnTo>
                    <a:lnTo>
                      <a:pt x="18" y="108"/>
                    </a:lnTo>
                    <a:lnTo>
                      <a:pt x="12" y="78"/>
                    </a:lnTo>
                    <a:lnTo>
                      <a:pt x="0" y="18"/>
                    </a:lnTo>
                    <a:lnTo>
                      <a:pt x="84" y="0"/>
                    </a:lnTo>
                    <a:lnTo>
                      <a:pt x="84" y="30"/>
                    </a:lnTo>
                    <a:lnTo>
                      <a:pt x="72" y="48"/>
                    </a:lnTo>
                    <a:lnTo>
                      <a:pt x="66" y="96"/>
                    </a:lnTo>
                    <a:lnTo>
                      <a:pt x="72" y="150"/>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236" name="Freeform 115"/>
              <p:cNvSpPr>
                <a:spLocks noChangeAspect="1"/>
              </p:cNvSpPr>
              <p:nvPr/>
            </p:nvSpPr>
            <p:spPr bwMode="auto">
              <a:xfrm>
                <a:off x="2308" y="1140"/>
                <a:ext cx="64" cy="112"/>
              </a:xfrm>
              <a:custGeom>
                <a:avLst/>
                <a:gdLst>
                  <a:gd name="T0" fmla="*/ 32 w 84"/>
                  <a:gd name="T1" fmla="*/ 56 h 156"/>
                  <a:gd name="T2" fmla="*/ 24 w 84"/>
                  <a:gd name="T3" fmla="*/ 57 h 156"/>
                  <a:gd name="T4" fmla="*/ 16 w 84"/>
                  <a:gd name="T5" fmla="*/ 57 h 156"/>
                  <a:gd name="T6" fmla="*/ 11 w 84"/>
                  <a:gd name="T7" fmla="*/ 40 h 156"/>
                  <a:gd name="T8" fmla="*/ 8 w 84"/>
                  <a:gd name="T9" fmla="*/ 40 h 156"/>
                  <a:gd name="T10" fmla="*/ 5 w 84"/>
                  <a:gd name="T11" fmla="*/ 29 h 156"/>
                  <a:gd name="T12" fmla="*/ 0 w 84"/>
                  <a:gd name="T13" fmla="*/ 6 h 156"/>
                  <a:gd name="T14" fmla="*/ 37 w 84"/>
                  <a:gd name="T15" fmla="*/ 0 h 156"/>
                  <a:gd name="T16" fmla="*/ 37 w 84"/>
                  <a:gd name="T17" fmla="*/ 11 h 156"/>
                  <a:gd name="T18" fmla="*/ 32 w 84"/>
                  <a:gd name="T19" fmla="*/ 17 h 156"/>
                  <a:gd name="T20" fmla="*/ 29 w 84"/>
                  <a:gd name="T21" fmla="*/ 36 h 156"/>
                  <a:gd name="T22" fmla="*/ 32 w 84"/>
                  <a:gd name="T23" fmla="*/ 56 h 156"/>
                  <a:gd name="T24" fmla="*/ 32 w 84"/>
                  <a:gd name="T25" fmla="*/ 57 h 1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4"/>
                  <a:gd name="T40" fmla="*/ 0 h 156"/>
                  <a:gd name="T41" fmla="*/ 84 w 84"/>
                  <a:gd name="T42" fmla="*/ 156 h 15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4" h="156">
                    <a:moveTo>
                      <a:pt x="72" y="150"/>
                    </a:moveTo>
                    <a:lnTo>
                      <a:pt x="54" y="156"/>
                    </a:lnTo>
                    <a:lnTo>
                      <a:pt x="36" y="156"/>
                    </a:lnTo>
                    <a:lnTo>
                      <a:pt x="24" y="108"/>
                    </a:lnTo>
                    <a:lnTo>
                      <a:pt x="18" y="108"/>
                    </a:lnTo>
                    <a:lnTo>
                      <a:pt x="12" y="78"/>
                    </a:lnTo>
                    <a:lnTo>
                      <a:pt x="0" y="18"/>
                    </a:lnTo>
                    <a:lnTo>
                      <a:pt x="84" y="0"/>
                    </a:lnTo>
                    <a:lnTo>
                      <a:pt x="84" y="30"/>
                    </a:lnTo>
                    <a:lnTo>
                      <a:pt x="72" y="48"/>
                    </a:lnTo>
                    <a:lnTo>
                      <a:pt x="66" y="96"/>
                    </a:lnTo>
                    <a:lnTo>
                      <a:pt x="72" y="150"/>
                    </a:lnTo>
                    <a:lnTo>
                      <a:pt x="72" y="15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237" name="Freeform 116"/>
              <p:cNvSpPr>
                <a:spLocks noChangeAspect="1"/>
              </p:cNvSpPr>
              <p:nvPr/>
            </p:nvSpPr>
            <p:spPr bwMode="auto">
              <a:xfrm>
                <a:off x="2317" y="1482"/>
                <a:ext cx="0" cy="9"/>
              </a:xfrm>
              <a:custGeom>
                <a:avLst/>
                <a:gdLst>
                  <a:gd name="T0" fmla="*/ 0 h 12"/>
                  <a:gd name="T1" fmla="*/ 5 h 12"/>
                  <a:gd name="T2" fmla="*/ 0 h 12"/>
                  <a:gd name="T3" fmla="*/ 3 h 12"/>
                  <a:gd name="T4" fmla="*/ 0 60000 65536"/>
                  <a:gd name="T5" fmla="*/ 0 60000 65536"/>
                  <a:gd name="T6" fmla="*/ 0 60000 65536"/>
                  <a:gd name="T7" fmla="*/ 0 60000 65536"/>
                  <a:gd name="T8" fmla="*/ 0 h 12"/>
                  <a:gd name="T9" fmla="*/ 12 h 12"/>
                </a:gdLst>
                <a:ahLst/>
                <a:cxnLst>
                  <a:cxn ang="T4">
                    <a:pos x="0" y="T0"/>
                  </a:cxn>
                  <a:cxn ang="T5">
                    <a:pos x="0" y="T1"/>
                  </a:cxn>
                  <a:cxn ang="T6">
                    <a:pos x="0" y="T2"/>
                  </a:cxn>
                  <a:cxn ang="T7">
                    <a:pos x="0" y="T3"/>
                  </a:cxn>
                </a:cxnLst>
                <a:rect l="0" t="T8" r="0" b="T9"/>
                <a:pathLst>
                  <a:path h="12">
                    <a:moveTo>
                      <a:pt x="0" y="0"/>
                    </a:moveTo>
                    <a:lnTo>
                      <a:pt x="0" y="12"/>
                    </a:lnTo>
                    <a:lnTo>
                      <a:pt x="0" y="0"/>
                    </a:lnTo>
                    <a:lnTo>
                      <a:pt x="0" y="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238" name="Freeform 117"/>
              <p:cNvSpPr>
                <a:spLocks noChangeAspect="1"/>
              </p:cNvSpPr>
              <p:nvPr/>
            </p:nvSpPr>
            <p:spPr bwMode="auto">
              <a:xfrm>
                <a:off x="2299" y="1482"/>
                <a:ext cx="14" cy="48"/>
              </a:xfrm>
              <a:custGeom>
                <a:avLst/>
                <a:gdLst>
                  <a:gd name="T0" fmla="*/ 9 w 18"/>
                  <a:gd name="T1" fmla="*/ 0 h 66"/>
                  <a:gd name="T2" fmla="*/ 3 w 18"/>
                  <a:gd name="T3" fmla="*/ 25 h 66"/>
                  <a:gd name="T4" fmla="*/ 0 w 18"/>
                  <a:gd name="T5" fmla="*/ 18 h 66"/>
                  <a:gd name="T6" fmla="*/ 3 w 18"/>
                  <a:gd name="T7" fmla="*/ 2 h 66"/>
                  <a:gd name="T8" fmla="*/ 9 w 18"/>
                  <a:gd name="T9" fmla="*/ 0 h 66"/>
                  <a:gd name="T10" fmla="*/ 0 60000 65536"/>
                  <a:gd name="T11" fmla="*/ 0 60000 65536"/>
                  <a:gd name="T12" fmla="*/ 0 60000 65536"/>
                  <a:gd name="T13" fmla="*/ 0 60000 65536"/>
                  <a:gd name="T14" fmla="*/ 0 60000 65536"/>
                  <a:gd name="T15" fmla="*/ 0 w 18"/>
                  <a:gd name="T16" fmla="*/ 0 h 66"/>
                  <a:gd name="T17" fmla="*/ 18 w 18"/>
                  <a:gd name="T18" fmla="*/ 66 h 66"/>
                </a:gdLst>
                <a:ahLst/>
                <a:cxnLst>
                  <a:cxn ang="T10">
                    <a:pos x="T0" y="T1"/>
                  </a:cxn>
                  <a:cxn ang="T11">
                    <a:pos x="T2" y="T3"/>
                  </a:cxn>
                  <a:cxn ang="T12">
                    <a:pos x="T4" y="T5"/>
                  </a:cxn>
                  <a:cxn ang="T13">
                    <a:pos x="T6" y="T7"/>
                  </a:cxn>
                  <a:cxn ang="T14">
                    <a:pos x="T8" y="T9"/>
                  </a:cxn>
                </a:cxnLst>
                <a:rect l="T15" t="T16" r="T17" b="T18"/>
                <a:pathLst>
                  <a:path w="18" h="66">
                    <a:moveTo>
                      <a:pt x="18" y="0"/>
                    </a:moveTo>
                    <a:lnTo>
                      <a:pt x="6" y="66"/>
                    </a:lnTo>
                    <a:lnTo>
                      <a:pt x="0" y="48"/>
                    </a:lnTo>
                    <a:lnTo>
                      <a:pt x="6" y="6"/>
                    </a:lnTo>
                    <a:lnTo>
                      <a:pt x="18" y="0"/>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239" name="Freeform 118"/>
              <p:cNvSpPr>
                <a:spLocks noChangeAspect="1"/>
              </p:cNvSpPr>
              <p:nvPr/>
            </p:nvSpPr>
            <p:spPr bwMode="auto">
              <a:xfrm>
                <a:off x="2299" y="1482"/>
                <a:ext cx="14" cy="48"/>
              </a:xfrm>
              <a:custGeom>
                <a:avLst/>
                <a:gdLst>
                  <a:gd name="T0" fmla="*/ 9 w 18"/>
                  <a:gd name="T1" fmla="*/ 0 h 66"/>
                  <a:gd name="T2" fmla="*/ 3 w 18"/>
                  <a:gd name="T3" fmla="*/ 25 h 66"/>
                  <a:gd name="T4" fmla="*/ 0 w 18"/>
                  <a:gd name="T5" fmla="*/ 18 h 66"/>
                  <a:gd name="T6" fmla="*/ 3 w 18"/>
                  <a:gd name="T7" fmla="*/ 2 h 66"/>
                  <a:gd name="T8" fmla="*/ 9 w 18"/>
                  <a:gd name="T9" fmla="*/ 0 h 66"/>
                  <a:gd name="T10" fmla="*/ 9 w 18"/>
                  <a:gd name="T11" fmla="*/ 2 h 66"/>
                  <a:gd name="T12" fmla="*/ 0 60000 65536"/>
                  <a:gd name="T13" fmla="*/ 0 60000 65536"/>
                  <a:gd name="T14" fmla="*/ 0 60000 65536"/>
                  <a:gd name="T15" fmla="*/ 0 60000 65536"/>
                  <a:gd name="T16" fmla="*/ 0 60000 65536"/>
                  <a:gd name="T17" fmla="*/ 0 60000 65536"/>
                  <a:gd name="T18" fmla="*/ 0 w 18"/>
                  <a:gd name="T19" fmla="*/ 0 h 66"/>
                  <a:gd name="T20" fmla="*/ 18 w 18"/>
                  <a:gd name="T21" fmla="*/ 66 h 66"/>
                </a:gdLst>
                <a:ahLst/>
                <a:cxnLst>
                  <a:cxn ang="T12">
                    <a:pos x="T0" y="T1"/>
                  </a:cxn>
                  <a:cxn ang="T13">
                    <a:pos x="T2" y="T3"/>
                  </a:cxn>
                  <a:cxn ang="T14">
                    <a:pos x="T4" y="T5"/>
                  </a:cxn>
                  <a:cxn ang="T15">
                    <a:pos x="T6" y="T7"/>
                  </a:cxn>
                  <a:cxn ang="T16">
                    <a:pos x="T8" y="T9"/>
                  </a:cxn>
                  <a:cxn ang="T17">
                    <a:pos x="T10" y="T11"/>
                  </a:cxn>
                </a:cxnLst>
                <a:rect l="T18" t="T19" r="T20" b="T21"/>
                <a:pathLst>
                  <a:path w="18" h="66">
                    <a:moveTo>
                      <a:pt x="18" y="0"/>
                    </a:moveTo>
                    <a:lnTo>
                      <a:pt x="6" y="66"/>
                    </a:lnTo>
                    <a:lnTo>
                      <a:pt x="0" y="48"/>
                    </a:lnTo>
                    <a:lnTo>
                      <a:pt x="6" y="6"/>
                    </a:lnTo>
                    <a:lnTo>
                      <a:pt x="18" y="0"/>
                    </a:lnTo>
                    <a:lnTo>
                      <a:pt x="18" y="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240" name="Freeform 119"/>
              <p:cNvSpPr>
                <a:spLocks noChangeAspect="1"/>
              </p:cNvSpPr>
              <p:nvPr/>
            </p:nvSpPr>
            <p:spPr bwMode="auto">
              <a:xfrm>
                <a:off x="2011" y="1439"/>
                <a:ext cx="297" cy="160"/>
              </a:xfrm>
              <a:custGeom>
                <a:avLst/>
                <a:gdLst>
                  <a:gd name="T0" fmla="*/ 172 w 390"/>
                  <a:gd name="T1" fmla="*/ 61 h 222"/>
                  <a:gd name="T2" fmla="*/ 169 w 390"/>
                  <a:gd name="T3" fmla="*/ 58 h 222"/>
                  <a:gd name="T4" fmla="*/ 172 w 390"/>
                  <a:gd name="T5" fmla="*/ 61 h 222"/>
                  <a:gd name="T6" fmla="*/ 169 w 390"/>
                  <a:gd name="T7" fmla="*/ 61 h 222"/>
                  <a:gd name="T8" fmla="*/ 45 w 390"/>
                  <a:gd name="T9" fmla="*/ 79 h 222"/>
                  <a:gd name="T10" fmla="*/ 0 w 390"/>
                  <a:gd name="T11" fmla="*/ 83 h 222"/>
                  <a:gd name="T12" fmla="*/ 11 w 390"/>
                  <a:gd name="T13" fmla="*/ 79 h 222"/>
                  <a:gd name="T14" fmla="*/ 34 w 390"/>
                  <a:gd name="T15" fmla="*/ 56 h 222"/>
                  <a:gd name="T16" fmla="*/ 37 w 390"/>
                  <a:gd name="T17" fmla="*/ 63 h 222"/>
                  <a:gd name="T18" fmla="*/ 43 w 390"/>
                  <a:gd name="T19" fmla="*/ 65 h 222"/>
                  <a:gd name="T20" fmla="*/ 69 w 390"/>
                  <a:gd name="T21" fmla="*/ 56 h 222"/>
                  <a:gd name="T22" fmla="*/ 72 w 390"/>
                  <a:gd name="T23" fmla="*/ 49 h 222"/>
                  <a:gd name="T24" fmla="*/ 69 w 390"/>
                  <a:gd name="T25" fmla="*/ 49 h 222"/>
                  <a:gd name="T26" fmla="*/ 79 w 390"/>
                  <a:gd name="T27" fmla="*/ 25 h 222"/>
                  <a:gd name="T28" fmla="*/ 88 w 390"/>
                  <a:gd name="T29" fmla="*/ 27 h 222"/>
                  <a:gd name="T30" fmla="*/ 90 w 390"/>
                  <a:gd name="T31" fmla="*/ 18 h 222"/>
                  <a:gd name="T32" fmla="*/ 95 w 390"/>
                  <a:gd name="T33" fmla="*/ 18 h 222"/>
                  <a:gd name="T34" fmla="*/ 104 w 390"/>
                  <a:gd name="T35" fmla="*/ 6 h 222"/>
                  <a:gd name="T36" fmla="*/ 104 w 390"/>
                  <a:gd name="T37" fmla="*/ 0 h 222"/>
                  <a:gd name="T38" fmla="*/ 117 w 390"/>
                  <a:gd name="T39" fmla="*/ 6 h 222"/>
                  <a:gd name="T40" fmla="*/ 117 w 390"/>
                  <a:gd name="T41" fmla="*/ 2 h 222"/>
                  <a:gd name="T42" fmla="*/ 133 w 390"/>
                  <a:gd name="T43" fmla="*/ 9 h 222"/>
                  <a:gd name="T44" fmla="*/ 135 w 390"/>
                  <a:gd name="T45" fmla="*/ 12 h 222"/>
                  <a:gd name="T46" fmla="*/ 130 w 390"/>
                  <a:gd name="T47" fmla="*/ 20 h 222"/>
                  <a:gd name="T48" fmla="*/ 133 w 390"/>
                  <a:gd name="T49" fmla="*/ 22 h 222"/>
                  <a:gd name="T50" fmla="*/ 135 w 390"/>
                  <a:gd name="T51" fmla="*/ 22 h 222"/>
                  <a:gd name="T52" fmla="*/ 140 w 390"/>
                  <a:gd name="T53" fmla="*/ 25 h 222"/>
                  <a:gd name="T54" fmla="*/ 157 w 390"/>
                  <a:gd name="T55" fmla="*/ 29 h 222"/>
                  <a:gd name="T56" fmla="*/ 157 w 390"/>
                  <a:gd name="T57" fmla="*/ 36 h 222"/>
                  <a:gd name="T58" fmla="*/ 140 w 390"/>
                  <a:gd name="T59" fmla="*/ 29 h 222"/>
                  <a:gd name="T60" fmla="*/ 151 w 390"/>
                  <a:gd name="T61" fmla="*/ 38 h 222"/>
                  <a:gd name="T62" fmla="*/ 159 w 390"/>
                  <a:gd name="T63" fmla="*/ 38 h 222"/>
                  <a:gd name="T64" fmla="*/ 154 w 390"/>
                  <a:gd name="T65" fmla="*/ 40 h 222"/>
                  <a:gd name="T66" fmla="*/ 159 w 390"/>
                  <a:gd name="T67" fmla="*/ 40 h 222"/>
                  <a:gd name="T68" fmla="*/ 159 w 390"/>
                  <a:gd name="T69" fmla="*/ 43 h 222"/>
                  <a:gd name="T70" fmla="*/ 157 w 390"/>
                  <a:gd name="T71" fmla="*/ 43 h 222"/>
                  <a:gd name="T72" fmla="*/ 157 w 390"/>
                  <a:gd name="T73" fmla="*/ 45 h 222"/>
                  <a:gd name="T74" fmla="*/ 145 w 390"/>
                  <a:gd name="T75" fmla="*/ 40 h 222"/>
                  <a:gd name="T76" fmla="*/ 161 w 390"/>
                  <a:gd name="T77" fmla="*/ 51 h 222"/>
                  <a:gd name="T78" fmla="*/ 159 w 390"/>
                  <a:gd name="T79" fmla="*/ 51 h 222"/>
                  <a:gd name="T80" fmla="*/ 145 w 390"/>
                  <a:gd name="T81" fmla="*/ 45 h 222"/>
                  <a:gd name="T82" fmla="*/ 145 w 390"/>
                  <a:gd name="T83" fmla="*/ 48 h 222"/>
                  <a:gd name="T84" fmla="*/ 151 w 390"/>
                  <a:gd name="T85" fmla="*/ 49 h 222"/>
                  <a:gd name="T86" fmla="*/ 159 w 390"/>
                  <a:gd name="T87" fmla="*/ 54 h 222"/>
                  <a:gd name="T88" fmla="*/ 169 w 390"/>
                  <a:gd name="T89" fmla="*/ 51 h 222"/>
                  <a:gd name="T90" fmla="*/ 172 w 390"/>
                  <a:gd name="T91" fmla="*/ 61 h 22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390"/>
                  <a:gd name="T139" fmla="*/ 0 h 222"/>
                  <a:gd name="T140" fmla="*/ 390 w 390"/>
                  <a:gd name="T141" fmla="*/ 222 h 222"/>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390" h="222">
                    <a:moveTo>
                      <a:pt x="390" y="162"/>
                    </a:moveTo>
                    <a:lnTo>
                      <a:pt x="384" y="156"/>
                    </a:lnTo>
                    <a:lnTo>
                      <a:pt x="390" y="162"/>
                    </a:lnTo>
                    <a:lnTo>
                      <a:pt x="384" y="162"/>
                    </a:lnTo>
                    <a:lnTo>
                      <a:pt x="102" y="210"/>
                    </a:lnTo>
                    <a:lnTo>
                      <a:pt x="0" y="222"/>
                    </a:lnTo>
                    <a:lnTo>
                      <a:pt x="24" y="210"/>
                    </a:lnTo>
                    <a:lnTo>
                      <a:pt x="78" y="150"/>
                    </a:lnTo>
                    <a:lnTo>
                      <a:pt x="84" y="168"/>
                    </a:lnTo>
                    <a:lnTo>
                      <a:pt x="96" y="174"/>
                    </a:lnTo>
                    <a:lnTo>
                      <a:pt x="156" y="150"/>
                    </a:lnTo>
                    <a:lnTo>
                      <a:pt x="162" y="132"/>
                    </a:lnTo>
                    <a:lnTo>
                      <a:pt x="156" y="132"/>
                    </a:lnTo>
                    <a:lnTo>
                      <a:pt x="180" y="66"/>
                    </a:lnTo>
                    <a:lnTo>
                      <a:pt x="198" y="72"/>
                    </a:lnTo>
                    <a:lnTo>
                      <a:pt x="204" y="48"/>
                    </a:lnTo>
                    <a:lnTo>
                      <a:pt x="216" y="48"/>
                    </a:lnTo>
                    <a:lnTo>
                      <a:pt x="234" y="18"/>
                    </a:lnTo>
                    <a:lnTo>
                      <a:pt x="234" y="0"/>
                    </a:lnTo>
                    <a:lnTo>
                      <a:pt x="264" y="18"/>
                    </a:lnTo>
                    <a:lnTo>
                      <a:pt x="264" y="6"/>
                    </a:lnTo>
                    <a:lnTo>
                      <a:pt x="300" y="24"/>
                    </a:lnTo>
                    <a:lnTo>
                      <a:pt x="306" y="30"/>
                    </a:lnTo>
                    <a:lnTo>
                      <a:pt x="294" y="54"/>
                    </a:lnTo>
                    <a:lnTo>
                      <a:pt x="300" y="60"/>
                    </a:lnTo>
                    <a:lnTo>
                      <a:pt x="306" y="60"/>
                    </a:lnTo>
                    <a:lnTo>
                      <a:pt x="318" y="66"/>
                    </a:lnTo>
                    <a:lnTo>
                      <a:pt x="354" y="78"/>
                    </a:lnTo>
                    <a:lnTo>
                      <a:pt x="354" y="96"/>
                    </a:lnTo>
                    <a:lnTo>
                      <a:pt x="318" y="78"/>
                    </a:lnTo>
                    <a:lnTo>
                      <a:pt x="342" y="102"/>
                    </a:lnTo>
                    <a:lnTo>
                      <a:pt x="360" y="102"/>
                    </a:lnTo>
                    <a:lnTo>
                      <a:pt x="348" y="108"/>
                    </a:lnTo>
                    <a:lnTo>
                      <a:pt x="360" y="108"/>
                    </a:lnTo>
                    <a:lnTo>
                      <a:pt x="360" y="114"/>
                    </a:lnTo>
                    <a:lnTo>
                      <a:pt x="354" y="114"/>
                    </a:lnTo>
                    <a:lnTo>
                      <a:pt x="354" y="120"/>
                    </a:lnTo>
                    <a:lnTo>
                      <a:pt x="330" y="108"/>
                    </a:lnTo>
                    <a:lnTo>
                      <a:pt x="366" y="138"/>
                    </a:lnTo>
                    <a:lnTo>
                      <a:pt x="360" y="138"/>
                    </a:lnTo>
                    <a:lnTo>
                      <a:pt x="330" y="120"/>
                    </a:lnTo>
                    <a:lnTo>
                      <a:pt x="330" y="126"/>
                    </a:lnTo>
                    <a:lnTo>
                      <a:pt x="342" y="132"/>
                    </a:lnTo>
                    <a:lnTo>
                      <a:pt x="360" y="144"/>
                    </a:lnTo>
                    <a:lnTo>
                      <a:pt x="384" y="138"/>
                    </a:lnTo>
                    <a:lnTo>
                      <a:pt x="390" y="162"/>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241" name="Freeform 120"/>
              <p:cNvSpPr>
                <a:spLocks noChangeAspect="1"/>
              </p:cNvSpPr>
              <p:nvPr/>
            </p:nvSpPr>
            <p:spPr bwMode="auto">
              <a:xfrm>
                <a:off x="2011" y="1439"/>
                <a:ext cx="297" cy="160"/>
              </a:xfrm>
              <a:custGeom>
                <a:avLst/>
                <a:gdLst>
                  <a:gd name="T0" fmla="*/ 172 w 390"/>
                  <a:gd name="T1" fmla="*/ 61 h 222"/>
                  <a:gd name="T2" fmla="*/ 169 w 390"/>
                  <a:gd name="T3" fmla="*/ 58 h 222"/>
                  <a:gd name="T4" fmla="*/ 172 w 390"/>
                  <a:gd name="T5" fmla="*/ 61 h 222"/>
                  <a:gd name="T6" fmla="*/ 169 w 390"/>
                  <a:gd name="T7" fmla="*/ 61 h 222"/>
                  <a:gd name="T8" fmla="*/ 45 w 390"/>
                  <a:gd name="T9" fmla="*/ 79 h 222"/>
                  <a:gd name="T10" fmla="*/ 0 w 390"/>
                  <a:gd name="T11" fmla="*/ 83 h 222"/>
                  <a:gd name="T12" fmla="*/ 11 w 390"/>
                  <a:gd name="T13" fmla="*/ 79 h 222"/>
                  <a:gd name="T14" fmla="*/ 34 w 390"/>
                  <a:gd name="T15" fmla="*/ 56 h 222"/>
                  <a:gd name="T16" fmla="*/ 37 w 390"/>
                  <a:gd name="T17" fmla="*/ 63 h 222"/>
                  <a:gd name="T18" fmla="*/ 43 w 390"/>
                  <a:gd name="T19" fmla="*/ 65 h 222"/>
                  <a:gd name="T20" fmla="*/ 69 w 390"/>
                  <a:gd name="T21" fmla="*/ 56 h 222"/>
                  <a:gd name="T22" fmla="*/ 72 w 390"/>
                  <a:gd name="T23" fmla="*/ 49 h 222"/>
                  <a:gd name="T24" fmla="*/ 69 w 390"/>
                  <a:gd name="T25" fmla="*/ 49 h 222"/>
                  <a:gd name="T26" fmla="*/ 79 w 390"/>
                  <a:gd name="T27" fmla="*/ 25 h 222"/>
                  <a:gd name="T28" fmla="*/ 88 w 390"/>
                  <a:gd name="T29" fmla="*/ 27 h 222"/>
                  <a:gd name="T30" fmla="*/ 90 w 390"/>
                  <a:gd name="T31" fmla="*/ 18 h 222"/>
                  <a:gd name="T32" fmla="*/ 95 w 390"/>
                  <a:gd name="T33" fmla="*/ 18 h 222"/>
                  <a:gd name="T34" fmla="*/ 104 w 390"/>
                  <a:gd name="T35" fmla="*/ 6 h 222"/>
                  <a:gd name="T36" fmla="*/ 104 w 390"/>
                  <a:gd name="T37" fmla="*/ 0 h 222"/>
                  <a:gd name="T38" fmla="*/ 117 w 390"/>
                  <a:gd name="T39" fmla="*/ 6 h 222"/>
                  <a:gd name="T40" fmla="*/ 117 w 390"/>
                  <a:gd name="T41" fmla="*/ 2 h 222"/>
                  <a:gd name="T42" fmla="*/ 133 w 390"/>
                  <a:gd name="T43" fmla="*/ 9 h 222"/>
                  <a:gd name="T44" fmla="*/ 135 w 390"/>
                  <a:gd name="T45" fmla="*/ 12 h 222"/>
                  <a:gd name="T46" fmla="*/ 130 w 390"/>
                  <a:gd name="T47" fmla="*/ 20 h 222"/>
                  <a:gd name="T48" fmla="*/ 133 w 390"/>
                  <a:gd name="T49" fmla="*/ 22 h 222"/>
                  <a:gd name="T50" fmla="*/ 135 w 390"/>
                  <a:gd name="T51" fmla="*/ 22 h 222"/>
                  <a:gd name="T52" fmla="*/ 140 w 390"/>
                  <a:gd name="T53" fmla="*/ 25 h 222"/>
                  <a:gd name="T54" fmla="*/ 157 w 390"/>
                  <a:gd name="T55" fmla="*/ 29 h 222"/>
                  <a:gd name="T56" fmla="*/ 157 w 390"/>
                  <a:gd name="T57" fmla="*/ 36 h 222"/>
                  <a:gd name="T58" fmla="*/ 140 w 390"/>
                  <a:gd name="T59" fmla="*/ 29 h 222"/>
                  <a:gd name="T60" fmla="*/ 151 w 390"/>
                  <a:gd name="T61" fmla="*/ 38 h 222"/>
                  <a:gd name="T62" fmla="*/ 159 w 390"/>
                  <a:gd name="T63" fmla="*/ 38 h 222"/>
                  <a:gd name="T64" fmla="*/ 154 w 390"/>
                  <a:gd name="T65" fmla="*/ 40 h 222"/>
                  <a:gd name="T66" fmla="*/ 159 w 390"/>
                  <a:gd name="T67" fmla="*/ 40 h 222"/>
                  <a:gd name="T68" fmla="*/ 159 w 390"/>
                  <a:gd name="T69" fmla="*/ 43 h 222"/>
                  <a:gd name="T70" fmla="*/ 157 w 390"/>
                  <a:gd name="T71" fmla="*/ 43 h 222"/>
                  <a:gd name="T72" fmla="*/ 157 w 390"/>
                  <a:gd name="T73" fmla="*/ 45 h 222"/>
                  <a:gd name="T74" fmla="*/ 145 w 390"/>
                  <a:gd name="T75" fmla="*/ 40 h 222"/>
                  <a:gd name="T76" fmla="*/ 161 w 390"/>
                  <a:gd name="T77" fmla="*/ 51 h 222"/>
                  <a:gd name="T78" fmla="*/ 159 w 390"/>
                  <a:gd name="T79" fmla="*/ 51 h 222"/>
                  <a:gd name="T80" fmla="*/ 145 w 390"/>
                  <a:gd name="T81" fmla="*/ 45 h 222"/>
                  <a:gd name="T82" fmla="*/ 145 w 390"/>
                  <a:gd name="T83" fmla="*/ 48 h 222"/>
                  <a:gd name="T84" fmla="*/ 151 w 390"/>
                  <a:gd name="T85" fmla="*/ 49 h 222"/>
                  <a:gd name="T86" fmla="*/ 159 w 390"/>
                  <a:gd name="T87" fmla="*/ 54 h 222"/>
                  <a:gd name="T88" fmla="*/ 169 w 390"/>
                  <a:gd name="T89" fmla="*/ 51 h 222"/>
                  <a:gd name="T90" fmla="*/ 172 w 390"/>
                  <a:gd name="T91" fmla="*/ 61 h 222"/>
                  <a:gd name="T92" fmla="*/ 172 w 390"/>
                  <a:gd name="T93" fmla="*/ 63 h 22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390"/>
                  <a:gd name="T142" fmla="*/ 0 h 222"/>
                  <a:gd name="T143" fmla="*/ 390 w 390"/>
                  <a:gd name="T144" fmla="*/ 222 h 222"/>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390" h="222">
                    <a:moveTo>
                      <a:pt x="390" y="162"/>
                    </a:moveTo>
                    <a:lnTo>
                      <a:pt x="384" y="156"/>
                    </a:lnTo>
                    <a:lnTo>
                      <a:pt x="390" y="162"/>
                    </a:lnTo>
                    <a:lnTo>
                      <a:pt x="384" y="162"/>
                    </a:lnTo>
                    <a:lnTo>
                      <a:pt x="102" y="210"/>
                    </a:lnTo>
                    <a:lnTo>
                      <a:pt x="0" y="222"/>
                    </a:lnTo>
                    <a:lnTo>
                      <a:pt x="24" y="210"/>
                    </a:lnTo>
                    <a:lnTo>
                      <a:pt x="78" y="150"/>
                    </a:lnTo>
                    <a:lnTo>
                      <a:pt x="84" y="168"/>
                    </a:lnTo>
                    <a:lnTo>
                      <a:pt x="96" y="174"/>
                    </a:lnTo>
                    <a:lnTo>
                      <a:pt x="156" y="150"/>
                    </a:lnTo>
                    <a:lnTo>
                      <a:pt x="162" y="132"/>
                    </a:lnTo>
                    <a:lnTo>
                      <a:pt x="156" y="132"/>
                    </a:lnTo>
                    <a:lnTo>
                      <a:pt x="180" y="66"/>
                    </a:lnTo>
                    <a:lnTo>
                      <a:pt x="198" y="72"/>
                    </a:lnTo>
                    <a:lnTo>
                      <a:pt x="204" y="48"/>
                    </a:lnTo>
                    <a:lnTo>
                      <a:pt x="216" y="48"/>
                    </a:lnTo>
                    <a:lnTo>
                      <a:pt x="234" y="18"/>
                    </a:lnTo>
                    <a:lnTo>
                      <a:pt x="234" y="0"/>
                    </a:lnTo>
                    <a:lnTo>
                      <a:pt x="264" y="18"/>
                    </a:lnTo>
                    <a:lnTo>
                      <a:pt x="264" y="6"/>
                    </a:lnTo>
                    <a:lnTo>
                      <a:pt x="300" y="24"/>
                    </a:lnTo>
                    <a:lnTo>
                      <a:pt x="306" y="30"/>
                    </a:lnTo>
                    <a:lnTo>
                      <a:pt x="294" y="54"/>
                    </a:lnTo>
                    <a:lnTo>
                      <a:pt x="300" y="60"/>
                    </a:lnTo>
                    <a:lnTo>
                      <a:pt x="306" y="60"/>
                    </a:lnTo>
                    <a:lnTo>
                      <a:pt x="318" y="66"/>
                    </a:lnTo>
                    <a:lnTo>
                      <a:pt x="354" y="78"/>
                    </a:lnTo>
                    <a:lnTo>
                      <a:pt x="354" y="96"/>
                    </a:lnTo>
                    <a:lnTo>
                      <a:pt x="318" y="78"/>
                    </a:lnTo>
                    <a:lnTo>
                      <a:pt x="342" y="102"/>
                    </a:lnTo>
                    <a:lnTo>
                      <a:pt x="360" y="102"/>
                    </a:lnTo>
                    <a:lnTo>
                      <a:pt x="348" y="108"/>
                    </a:lnTo>
                    <a:lnTo>
                      <a:pt x="360" y="108"/>
                    </a:lnTo>
                    <a:lnTo>
                      <a:pt x="360" y="114"/>
                    </a:lnTo>
                    <a:lnTo>
                      <a:pt x="354" y="114"/>
                    </a:lnTo>
                    <a:lnTo>
                      <a:pt x="354" y="120"/>
                    </a:lnTo>
                    <a:lnTo>
                      <a:pt x="330" y="108"/>
                    </a:lnTo>
                    <a:lnTo>
                      <a:pt x="366" y="138"/>
                    </a:lnTo>
                    <a:lnTo>
                      <a:pt x="360" y="138"/>
                    </a:lnTo>
                    <a:lnTo>
                      <a:pt x="330" y="120"/>
                    </a:lnTo>
                    <a:lnTo>
                      <a:pt x="330" y="126"/>
                    </a:lnTo>
                    <a:lnTo>
                      <a:pt x="342" y="132"/>
                    </a:lnTo>
                    <a:lnTo>
                      <a:pt x="360" y="144"/>
                    </a:lnTo>
                    <a:lnTo>
                      <a:pt x="384" y="138"/>
                    </a:lnTo>
                    <a:lnTo>
                      <a:pt x="390" y="162"/>
                    </a:lnTo>
                    <a:lnTo>
                      <a:pt x="390" y="168"/>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242" name="Freeform 121"/>
              <p:cNvSpPr>
                <a:spLocks noChangeAspect="1"/>
              </p:cNvSpPr>
              <p:nvPr/>
            </p:nvSpPr>
            <p:spPr bwMode="auto">
              <a:xfrm>
                <a:off x="592" y="941"/>
                <a:ext cx="261" cy="177"/>
              </a:xfrm>
              <a:custGeom>
                <a:avLst/>
                <a:gdLst>
                  <a:gd name="T0" fmla="*/ 11 w 342"/>
                  <a:gd name="T1" fmla="*/ 60 h 246"/>
                  <a:gd name="T2" fmla="*/ 0 w 342"/>
                  <a:gd name="T3" fmla="*/ 56 h 246"/>
                  <a:gd name="T4" fmla="*/ 3 w 342"/>
                  <a:gd name="T5" fmla="*/ 47 h 246"/>
                  <a:gd name="T6" fmla="*/ 3 w 342"/>
                  <a:gd name="T7" fmla="*/ 54 h 246"/>
                  <a:gd name="T8" fmla="*/ 8 w 342"/>
                  <a:gd name="T9" fmla="*/ 47 h 246"/>
                  <a:gd name="T10" fmla="*/ 3 w 342"/>
                  <a:gd name="T11" fmla="*/ 47 h 246"/>
                  <a:gd name="T12" fmla="*/ 5 w 342"/>
                  <a:gd name="T13" fmla="*/ 40 h 246"/>
                  <a:gd name="T14" fmla="*/ 5 w 342"/>
                  <a:gd name="T15" fmla="*/ 40 h 246"/>
                  <a:gd name="T16" fmla="*/ 5 w 342"/>
                  <a:gd name="T17" fmla="*/ 20 h 246"/>
                  <a:gd name="T18" fmla="*/ 3 w 342"/>
                  <a:gd name="T19" fmla="*/ 14 h 246"/>
                  <a:gd name="T20" fmla="*/ 5 w 342"/>
                  <a:gd name="T21" fmla="*/ 4 h 246"/>
                  <a:gd name="T22" fmla="*/ 18 w 342"/>
                  <a:gd name="T23" fmla="*/ 14 h 246"/>
                  <a:gd name="T24" fmla="*/ 32 w 342"/>
                  <a:gd name="T25" fmla="*/ 18 h 246"/>
                  <a:gd name="T26" fmla="*/ 37 w 342"/>
                  <a:gd name="T27" fmla="*/ 22 h 246"/>
                  <a:gd name="T28" fmla="*/ 37 w 342"/>
                  <a:gd name="T29" fmla="*/ 20 h 246"/>
                  <a:gd name="T30" fmla="*/ 40 w 342"/>
                  <a:gd name="T31" fmla="*/ 22 h 246"/>
                  <a:gd name="T32" fmla="*/ 40 w 342"/>
                  <a:gd name="T33" fmla="*/ 27 h 246"/>
                  <a:gd name="T34" fmla="*/ 35 w 342"/>
                  <a:gd name="T35" fmla="*/ 27 h 246"/>
                  <a:gd name="T36" fmla="*/ 27 w 342"/>
                  <a:gd name="T37" fmla="*/ 36 h 246"/>
                  <a:gd name="T38" fmla="*/ 27 w 342"/>
                  <a:gd name="T39" fmla="*/ 36 h 246"/>
                  <a:gd name="T40" fmla="*/ 40 w 342"/>
                  <a:gd name="T41" fmla="*/ 27 h 246"/>
                  <a:gd name="T42" fmla="*/ 40 w 342"/>
                  <a:gd name="T43" fmla="*/ 24 h 246"/>
                  <a:gd name="T44" fmla="*/ 43 w 342"/>
                  <a:gd name="T45" fmla="*/ 27 h 246"/>
                  <a:gd name="T46" fmla="*/ 43 w 342"/>
                  <a:gd name="T47" fmla="*/ 29 h 246"/>
                  <a:gd name="T48" fmla="*/ 37 w 342"/>
                  <a:gd name="T49" fmla="*/ 31 h 246"/>
                  <a:gd name="T50" fmla="*/ 40 w 342"/>
                  <a:gd name="T51" fmla="*/ 36 h 246"/>
                  <a:gd name="T52" fmla="*/ 37 w 342"/>
                  <a:gd name="T53" fmla="*/ 40 h 246"/>
                  <a:gd name="T54" fmla="*/ 37 w 342"/>
                  <a:gd name="T55" fmla="*/ 38 h 246"/>
                  <a:gd name="T56" fmla="*/ 32 w 342"/>
                  <a:gd name="T57" fmla="*/ 42 h 246"/>
                  <a:gd name="T58" fmla="*/ 32 w 342"/>
                  <a:gd name="T59" fmla="*/ 36 h 246"/>
                  <a:gd name="T60" fmla="*/ 27 w 342"/>
                  <a:gd name="T61" fmla="*/ 40 h 246"/>
                  <a:gd name="T62" fmla="*/ 29 w 342"/>
                  <a:gd name="T63" fmla="*/ 45 h 246"/>
                  <a:gd name="T64" fmla="*/ 43 w 342"/>
                  <a:gd name="T65" fmla="*/ 40 h 246"/>
                  <a:gd name="T66" fmla="*/ 43 w 342"/>
                  <a:gd name="T67" fmla="*/ 31 h 246"/>
                  <a:gd name="T68" fmla="*/ 48 w 342"/>
                  <a:gd name="T69" fmla="*/ 24 h 246"/>
                  <a:gd name="T70" fmla="*/ 43 w 342"/>
                  <a:gd name="T71" fmla="*/ 14 h 246"/>
                  <a:gd name="T72" fmla="*/ 48 w 342"/>
                  <a:gd name="T73" fmla="*/ 12 h 246"/>
                  <a:gd name="T74" fmla="*/ 46 w 342"/>
                  <a:gd name="T75" fmla="*/ 0 h 246"/>
                  <a:gd name="T76" fmla="*/ 152 w 342"/>
                  <a:gd name="T77" fmla="*/ 22 h 246"/>
                  <a:gd name="T78" fmla="*/ 134 w 342"/>
                  <a:gd name="T79" fmla="*/ 91 h 246"/>
                  <a:gd name="T80" fmla="*/ 96 w 342"/>
                  <a:gd name="T81" fmla="*/ 85 h 246"/>
                  <a:gd name="T82" fmla="*/ 50 w 342"/>
                  <a:gd name="T83" fmla="*/ 85 h 246"/>
                  <a:gd name="T84" fmla="*/ 37 w 342"/>
                  <a:gd name="T85" fmla="*/ 78 h 246"/>
                  <a:gd name="T86" fmla="*/ 27 w 342"/>
                  <a:gd name="T87" fmla="*/ 81 h 246"/>
                  <a:gd name="T88" fmla="*/ 18 w 342"/>
                  <a:gd name="T89" fmla="*/ 76 h 246"/>
                  <a:gd name="T90" fmla="*/ 18 w 342"/>
                  <a:gd name="T91" fmla="*/ 65 h 246"/>
                  <a:gd name="T92" fmla="*/ 11 w 342"/>
                  <a:gd name="T93" fmla="*/ 60 h 24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342"/>
                  <a:gd name="T142" fmla="*/ 0 h 246"/>
                  <a:gd name="T143" fmla="*/ 342 w 342"/>
                  <a:gd name="T144" fmla="*/ 246 h 24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342" h="246">
                    <a:moveTo>
                      <a:pt x="24" y="162"/>
                    </a:moveTo>
                    <a:lnTo>
                      <a:pt x="0" y="150"/>
                    </a:lnTo>
                    <a:lnTo>
                      <a:pt x="6" y="126"/>
                    </a:lnTo>
                    <a:lnTo>
                      <a:pt x="6" y="144"/>
                    </a:lnTo>
                    <a:lnTo>
                      <a:pt x="18" y="126"/>
                    </a:lnTo>
                    <a:lnTo>
                      <a:pt x="6" y="126"/>
                    </a:lnTo>
                    <a:lnTo>
                      <a:pt x="12" y="108"/>
                    </a:lnTo>
                    <a:lnTo>
                      <a:pt x="12" y="54"/>
                    </a:lnTo>
                    <a:lnTo>
                      <a:pt x="6" y="36"/>
                    </a:lnTo>
                    <a:lnTo>
                      <a:pt x="12" y="12"/>
                    </a:lnTo>
                    <a:lnTo>
                      <a:pt x="42" y="36"/>
                    </a:lnTo>
                    <a:lnTo>
                      <a:pt x="72" y="48"/>
                    </a:lnTo>
                    <a:lnTo>
                      <a:pt x="84" y="60"/>
                    </a:lnTo>
                    <a:lnTo>
                      <a:pt x="84" y="54"/>
                    </a:lnTo>
                    <a:lnTo>
                      <a:pt x="90" y="60"/>
                    </a:lnTo>
                    <a:lnTo>
                      <a:pt x="90" y="72"/>
                    </a:lnTo>
                    <a:lnTo>
                      <a:pt x="78" y="72"/>
                    </a:lnTo>
                    <a:lnTo>
                      <a:pt x="60" y="96"/>
                    </a:lnTo>
                    <a:lnTo>
                      <a:pt x="90" y="72"/>
                    </a:lnTo>
                    <a:lnTo>
                      <a:pt x="90" y="66"/>
                    </a:lnTo>
                    <a:lnTo>
                      <a:pt x="96" y="72"/>
                    </a:lnTo>
                    <a:lnTo>
                      <a:pt x="96" y="78"/>
                    </a:lnTo>
                    <a:lnTo>
                      <a:pt x="84" y="84"/>
                    </a:lnTo>
                    <a:lnTo>
                      <a:pt x="90" y="96"/>
                    </a:lnTo>
                    <a:lnTo>
                      <a:pt x="84" y="108"/>
                    </a:lnTo>
                    <a:lnTo>
                      <a:pt x="84" y="102"/>
                    </a:lnTo>
                    <a:lnTo>
                      <a:pt x="72" y="114"/>
                    </a:lnTo>
                    <a:lnTo>
                      <a:pt x="72" y="96"/>
                    </a:lnTo>
                    <a:lnTo>
                      <a:pt x="60" y="108"/>
                    </a:lnTo>
                    <a:lnTo>
                      <a:pt x="66" y="120"/>
                    </a:lnTo>
                    <a:lnTo>
                      <a:pt x="96" y="108"/>
                    </a:lnTo>
                    <a:lnTo>
                      <a:pt x="96" y="84"/>
                    </a:lnTo>
                    <a:lnTo>
                      <a:pt x="108" y="66"/>
                    </a:lnTo>
                    <a:lnTo>
                      <a:pt x="96" y="36"/>
                    </a:lnTo>
                    <a:lnTo>
                      <a:pt x="108" y="30"/>
                    </a:lnTo>
                    <a:lnTo>
                      <a:pt x="102" y="0"/>
                    </a:lnTo>
                    <a:lnTo>
                      <a:pt x="342" y="60"/>
                    </a:lnTo>
                    <a:lnTo>
                      <a:pt x="300" y="246"/>
                    </a:lnTo>
                    <a:lnTo>
                      <a:pt x="216" y="228"/>
                    </a:lnTo>
                    <a:lnTo>
                      <a:pt x="114" y="228"/>
                    </a:lnTo>
                    <a:lnTo>
                      <a:pt x="84" y="210"/>
                    </a:lnTo>
                    <a:lnTo>
                      <a:pt x="60" y="216"/>
                    </a:lnTo>
                    <a:lnTo>
                      <a:pt x="42" y="204"/>
                    </a:lnTo>
                    <a:lnTo>
                      <a:pt x="42" y="174"/>
                    </a:lnTo>
                    <a:lnTo>
                      <a:pt x="24" y="162"/>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243" name="Freeform 122"/>
              <p:cNvSpPr>
                <a:spLocks noChangeAspect="1"/>
              </p:cNvSpPr>
              <p:nvPr/>
            </p:nvSpPr>
            <p:spPr bwMode="auto">
              <a:xfrm>
                <a:off x="592" y="941"/>
                <a:ext cx="261" cy="177"/>
              </a:xfrm>
              <a:custGeom>
                <a:avLst/>
                <a:gdLst>
                  <a:gd name="T0" fmla="*/ 11 w 342"/>
                  <a:gd name="T1" fmla="*/ 60 h 246"/>
                  <a:gd name="T2" fmla="*/ 0 w 342"/>
                  <a:gd name="T3" fmla="*/ 56 h 246"/>
                  <a:gd name="T4" fmla="*/ 3 w 342"/>
                  <a:gd name="T5" fmla="*/ 47 h 246"/>
                  <a:gd name="T6" fmla="*/ 3 w 342"/>
                  <a:gd name="T7" fmla="*/ 54 h 246"/>
                  <a:gd name="T8" fmla="*/ 8 w 342"/>
                  <a:gd name="T9" fmla="*/ 47 h 246"/>
                  <a:gd name="T10" fmla="*/ 3 w 342"/>
                  <a:gd name="T11" fmla="*/ 47 h 246"/>
                  <a:gd name="T12" fmla="*/ 5 w 342"/>
                  <a:gd name="T13" fmla="*/ 40 h 246"/>
                  <a:gd name="T14" fmla="*/ 11 w 342"/>
                  <a:gd name="T15" fmla="*/ 40 h 246"/>
                  <a:gd name="T16" fmla="*/ 5 w 342"/>
                  <a:gd name="T17" fmla="*/ 40 h 246"/>
                  <a:gd name="T18" fmla="*/ 5 w 342"/>
                  <a:gd name="T19" fmla="*/ 20 h 246"/>
                  <a:gd name="T20" fmla="*/ 3 w 342"/>
                  <a:gd name="T21" fmla="*/ 14 h 246"/>
                  <a:gd name="T22" fmla="*/ 5 w 342"/>
                  <a:gd name="T23" fmla="*/ 4 h 246"/>
                  <a:gd name="T24" fmla="*/ 18 w 342"/>
                  <a:gd name="T25" fmla="*/ 14 h 246"/>
                  <a:gd name="T26" fmla="*/ 32 w 342"/>
                  <a:gd name="T27" fmla="*/ 18 h 246"/>
                  <a:gd name="T28" fmla="*/ 37 w 342"/>
                  <a:gd name="T29" fmla="*/ 22 h 246"/>
                  <a:gd name="T30" fmla="*/ 37 w 342"/>
                  <a:gd name="T31" fmla="*/ 20 h 246"/>
                  <a:gd name="T32" fmla="*/ 40 w 342"/>
                  <a:gd name="T33" fmla="*/ 22 h 246"/>
                  <a:gd name="T34" fmla="*/ 40 w 342"/>
                  <a:gd name="T35" fmla="*/ 27 h 246"/>
                  <a:gd name="T36" fmla="*/ 35 w 342"/>
                  <a:gd name="T37" fmla="*/ 27 h 246"/>
                  <a:gd name="T38" fmla="*/ 27 w 342"/>
                  <a:gd name="T39" fmla="*/ 36 h 246"/>
                  <a:gd name="T40" fmla="*/ 32 w 342"/>
                  <a:gd name="T41" fmla="*/ 36 h 246"/>
                  <a:gd name="T42" fmla="*/ 27 w 342"/>
                  <a:gd name="T43" fmla="*/ 36 h 246"/>
                  <a:gd name="T44" fmla="*/ 40 w 342"/>
                  <a:gd name="T45" fmla="*/ 27 h 246"/>
                  <a:gd name="T46" fmla="*/ 40 w 342"/>
                  <a:gd name="T47" fmla="*/ 24 h 246"/>
                  <a:gd name="T48" fmla="*/ 43 w 342"/>
                  <a:gd name="T49" fmla="*/ 27 h 246"/>
                  <a:gd name="T50" fmla="*/ 43 w 342"/>
                  <a:gd name="T51" fmla="*/ 29 h 246"/>
                  <a:gd name="T52" fmla="*/ 37 w 342"/>
                  <a:gd name="T53" fmla="*/ 31 h 246"/>
                  <a:gd name="T54" fmla="*/ 40 w 342"/>
                  <a:gd name="T55" fmla="*/ 36 h 246"/>
                  <a:gd name="T56" fmla="*/ 37 w 342"/>
                  <a:gd name="T57" fmla="*/ 40 h 246"/>
                  <a:gd name="T58" fmla="*/ 37 w 342"/>
                  <a:gd name="T59" fmla="*/ 38 h 246"/>
                  <a:gd name="T60" fmla="*/ 32 w 342"/>
                  <a:gd name="T61" fmla="*/ 42 h 246"/>
                  <a:gd name="T62" fmla="*/ 32 w 342"/>
                  <a:gd name="T63" fmla="*/ 36 h 246"/>
                  <a:gd name="T64" fmla="*/ 27 w 342"/>
                  <a:gd name="T65" fmla="*/ 40 h 246"/>
                  <a:gd name="T66" fmla="*/ 29 w 342"/>
                  <a:gd name="T67" fmla="*/ 45 h 246"/>
                  <a:gd name="T68" fmla="*/ 43 w 342"/>
                  <a:gd name="T69" fmla="*/ 40 h 246"/>
                  <a:gd name="T70" fmla="*/ 43 w 342"/>
                  <a:gd name="T71" fmla="*/ 31 h 246"/>
                  <a:gd name="T72" fmla="*/ 48 w 342"/>
                  <a:gd name="T73" fmla="*/ 24 h 246"/>
                  <a:gd name="T74" fmla="*/ 43 w 342"/>
                  <a:gd name="T75" fmla="*/ 14 h 246"/>
                  <a:gd name="T76" fmla="*/ 48 w 342"/>
                  <a:gd name="T77" fmla="*/ 12 h 246"/>
                  <a:gd name="T78" fmla="*/ 46 w 342"/>
                  <a:gd name="T79" fmla="*/ 0 h 246"/>
                  <a:gd name="T80" fmla="*/ 152 w 342"/>
                  <a:gd name="T81" fmla="*/ 22 h 246"/>
                  <a:gd name="T82" fmla="*/ 134 w 342"/>
                  <a:gd name="T83" fmla="*/ 91 h 246"/>
                  <a:gd name="T84" fmla="*/ 96 w 342"/>
                  <a:gd name="T85" fmla="*/ 85 h 246"/>
                  <a:gd name="T86" fmla="*/ 50 w 342"/>
                  <a:gd name="T87" fmla="*/ 85 h 246"/>
                  <a:gd name="T88" fmla="*/ 37 w 342"/>
                  <a:gd name="T89" fmla="*/ 78 h 246"/>
                  <a:gd name="T90" fmla="*/ 27 w 342"/>
                  <a:gd name="T91" fmla="*/ 81 h 246"/>
                  <a:gd name="T92" fmla="*/ 18 w 342"/>
                  <a:gd name="T93" fmla="*/ 76 h 246"/>
                  <a:gd name="T94" fmla="*/ 18 w 342"/>
                  <a:gd name="T95" fmla="*/ 65 h 246"/>
                  <a:gd name="T96" fmla="*/ 11 w 342"/>
                  <a:gd name="T97" fmla="*/ 60 h 246"/>
                  <a:gd name="T98" fmla="*/ 11 w 342"/>
                  <a:gd name="T99" fmla="*/ 63 h 24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42"/>
                  <a:gd name="T151" fmla="*/ 0 h 246"/>
                  <a:gd name="T152" fmla="*/ 342 w 342"/>
                  <a:gd name="T153" fmla="*/ 246 h 24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42" h="246">
                    <a:moveTo>
                      <a:pt x="24" y="162"/>
                    </a:moveTo>
                    <a:lnTo>
                      <a:pt x="0" y="150"/>
                    </a:lnTo>
                    <a:lnTo>
                      <a:pt x="6" y="126"/>
                    </a:lnTo>
                    <a:lnTo>
                      <a:pt x="6" y="144"/>
                    </a:lnTo>
                    <a:lnTo>
                      <a:pt x="18" y="126"/>
                    </a:lnTo>
                    <a:lnTo>
                      <a:pt x="6" y="126"/>
                    </a:lnTo>
                    <a:lnTo>
                      <a:pt x="12" y="108"/>
                    </a:lnTo>
                    <a:lnTo>
                      <a:pt x="24" y="108"/>
                    </a:lnTo>
                    <a:lnTo>
                      <a:pt x="12" y="108"/>
                    </a:lnTo>
                    <a:lnTo>
                      <a:pt x="12" y="54"/>
                    </a:lnTo>
                    <a:lnTo>
                      <a:pt x="6" y="36"/>
                    </a:lnTo>
                    <a:lnTo>
                      <a:pt x="12" y="12"/>
                    </a:lnTo>
                    <a:lnTo>
                      <a:pt x="42" y="36"/>
                    </a:lnTo>
                    <a:lnTo>
                      <a:pt x="72" y="48"/>
                    </a:lnTo>
                    <a:lnTo>
                      <a:pt x="84" y="60"/>
                    </a:lnTo>
                    <a:lnTo>
                      <a:pt x="84" y="54"/>
                    </a:lnTo>
                    <a:lnTo>
                      <a:pt x="90" y="60"/>
                    </a:lnTo>
                    <a:lnTo>
                      <a:pt x="90" y="72"/>
                    </a:lnTo>
                    <a:lnTo>
                      <a:pt x="78" y="72"/>
                    </a:lnTo>
                    <a:lnTo>
                      <a:pt x="60" y="96"/>
                    </a:lnTo>
                    <a:lnTo>
                      <a:pt x="72" y="96"/>
                    </a:lnTo>
                    <a:lnTo>
                      <a:pt x="60" y="96"/>
                    </a:lnTo>
                    <a:lnTo>
                      <a:pt x="90" y="72"/>
                    </a:lnTo>
                    <a:lnTo>
                      <a:pt x="90" y="66"/>
                    </a:lnTo>
                    <a:lnTo>
                      <a:pt x="96" y="72"/>
                    </a:lnTo>
                    <a:lnTo>
                      <a:pt x="96" y="78"/>
                    </a:lnTo>
                    <a:lnTo>
                      <a:pt x="84" y="84"/>
                    </a:lnTo>
                    <a:lnTo>
                      <a:pt x="90" y="96"/>
                    </a:lnTo>
                    <a:lnTo>
                      <a:pt x="84" y="108"/>
                    </a:lnTo>
                    <a:lnTo>
                      <a:pt x="84" y="102"/>
                    </a:lnTo>
                    <a:lnTo>
                      <a:pt x="72" y="114"/>
                    </a:lnTo>
                    <a:lnTo>
                      <a:pt x="72" y="96"/>
                    </a:lnTo>
                    <a:lnTo>
                      <a:pt x="60" y="108"/>
                    </a:lnTo>
                    <a:lnTo>
                      <a:pt x="66" y="120"/>
                    </a:lnTo>
                    <a:lnTo>
                      <a:pt x="96" y="108"/>
                    </a:lnTo>
                    <a:lnTo>
                      <a:pt x="96" y="84"/>
                    </a:lnTo>
                    <a:lnTo>
                      <a:pt x="108" y="66"/>
                    </a:lnTo>
                    <a:lnTo>
                      <a:pt x="96" y="36"/>
                    </a:lnTo>
                    <a:lnTo>
                      <a:pt x="108" y="30"/>
                    </a:lnTo>
                    <a:lnTo>
                      <a:pt x="102" y="0"/>
                    </a:lnTo>
                    <a:lnTo>
                      <a:pt x="342" y="60"/>
                    </a:lnTo>
                    <a:lnTo>
                      <a:pt x="300" y="246"/>
                    </a:lnTo>
                    <a:lnTo>
                      <a:pt x="216" y="228"/>
                    </a:lnTo>
                    <a:lnTo>
                      <a:pt x="114" y="228"/>
                    </a:lnTo>
                    <a:lnTo>
                      <a:pt x="84" y="210"/>
                    </a:lnTo>
                    <a:lnTo>
                      <a:pt x="60" y="216"/>
                    </a:lnTo>
                    <a:lnTo>
                      <a:pt x="42" y="204"/>
                    </a:lnTo>
                    <a:lnTo>
                      <a:pt x="42" y="174"/>
                    </a:lnTo>
                    <a:lnTo>
                      <a:pt x="24" y="162"/>
                    </a:lnTo>
                    <a:lnTo>
                      <a:pt x="24" y="168"/>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244" name="Freeform 123"/>
              <p:cNvSpPr>
                <a:spLocks noChangeAspect="1"/>
              </p:cNvSpPr>
              <p:nvPr/>
            </p:nvSpPr>
            <p:spPr bwMode="auto">
              <a:xfrm>
                <a:off x="2038" y="1400"/>
                <a:ext cx="174" cy="164"/>
              </a:xfrm>
              <a:custGeom>
                <a:avLst/>
                <a:gdLst>
                  <a:gd name="T0" fmla="*/ 61 w 228"/>
                  <a:gd name="T1" fmla="*/ 18 h 228"/>
                  <a:gd name="T2" fmla="*/ 64 w 228"/>
                  <a:gd name="T3" fmla="*/ 29 h 228"/>
                  <a:gd name="T4" fmla="*/ 78 w 228"/>
                  <a:gd name="T5" fmla="*/ 18 h 228"/>
                  <a:gd name="T6" fmla="*/ 85 w 228"/>
                  <a:gd name="T7" fmla="*/ 20 h 228"/>
                  <a:gd name="T8" fmla="*/ 91 w 228"/>
                  <a:gd name="T9" fmla="*/ 16 h 228"/>
                  <a:gd name="T10" fmla="*/ 98 w 228"/>
                  <a:gd name="T11" fmla="*/ 16 h 228"/>
                  <a:gd name="T12" fmla="*/ 102 w 228"/>
                  <a:gd name="T13" fmla="*/ 22 h 228"/>
                  <a:gd name="T14" fmla="*/ 102 w 228"/>
                  <a:gd name="T15" fmla="*/ 27 h 228"/>
                  <a:gd name="T16" fmla="*/ 88 w 228"/>
                  <a:gd name="T17" fmla="*/ 20 h 228"/>
                  <a:gd name="T18" fmla="*/ 88 w 228"/>
                  <a:gd name="T19" fmla="*/ 27 h 228"/>
                  <a:gd name="T20" fmla="*/ 80 w 228"/>
                  <a:gd name="T21" fmla="*/ 38 h 228"/>
                  <a:gd name="T22" fmla="*/ 75 w 228"/>
                  <a:gd name="T23" fmla="*/ 38 h 228"/>
                  <a:gd name="T24" fmla="*/ 73 w 228"/>
                  <a:gd name="T25" fmla="*/ 47 h 228"/>
                  <a:gd name="T26" fmla="*/ 64 w 228"/>
                  <a:gd name="T27" fmla="*/ 45 h 228"/>
                  <a:gd name="T28" fmla="*/ 53 w 228"/>
                  <a:gd name="T29" fmla="*/ 69 h 228"/>
                  <a:gd name="T30" fmla="*/ 56 w 228"/>
                  <a:gd name="T31" fmla="*/ 69 h 228"/>
                  <a:gd name="T32" fmla="*/ 53 w 228"/>
                  <a:gd name="T33" fmla="*/ 76 h 228"/>
                  <a:gd name="T34" fmla="*/ 27 w 228"/>
                  <a:gd name="T35" fmla="*/ 85 h 228"/>
                  <a:gd name="T36" fmla="*/ 21 w 228"/>
                  <a:gd name="T37" fmla="*/ 83 h 228"/>
                  <a:gd name="T38" fmla="*/ 18 w 228"/>
                  <a:gd name="T39" fmla="*/ 76 h 228"/>
                  <a:gd name="T40" fmla="*/ 5 w 228"/>
                  <a:gd name="T41" fmla="*/ 69 h 228"/>
                  <a:gd name="T42" fmla="*/ 0 w 228"/>
                  <a:gd name="T43" fmla="*/ 58 h 228"/>
                  <a:gd name="T44" fmla="*/ 8 w 228"/>
                  <a:gd name="T45" fmla="*/ 51 h 228"/>
                  <a:gd name="T46" fmla="*/ 11 w 228"/>
                  <a:gd name="T47" fmla="*/ 42 h 228"/>
                  <a:gd name="T48" fmla="*/ 16 w 228"/>
                  <a:gd name="T49" fmla="*/ 42 h 228"/>
                  <a:gd name="T50" fmla="*/ 16 w 228"/>
                  <a:gd name="T51" fmla="*/ 36 h 228"/>
                  <a:gd name="T52" fmla="*/ 32 w 228"/>
                  <a:gd name="T53" fmla="*/ 24 h 228"/>
                  <a:gd name="T54" fmla="*/ 35 w 228"/>
                  <a:gd name="T55" fmla="*/ 6 h 228"/>
                  <a:gd name="T56" fmla="*/ 32 w 228"/>
                  <a:gd name="T57" fmla="*/ 2 h 228"/>
                  <a:gd name="T58" fmla="*/ 35 w 228"/>
                  <a:gd name="T59" fmla="*/ 0 h 228"/>
                  <a:gd name="T60" fmla="*/ 40 w 228"/>
                  <a:gd name="T61" fmla="*/ 20 h 228"/>
                  <a:gd name="T62" fmla="*/ 56 w 228"/>
                  <a:gd name="T63" fmla="*/ 18 h 228"/>
                  <a:gd name="T64" fmla="*/ 61 w 228"/>
                  <a:gd name="T65" fmla="*/ 18 h 22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28"/>
                  <a:gd name="T100" fmla="*/ 0 h 228"/>
                  <a:gd name="T101" fmla="*/ 228 w 228"/>
                  <a:gd name="T102" fmla="*/ 228 h 22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28" h="228">
                    <a:moveTo>
                      <a:pt x="138" y="48"/>
                    </a:moveTo>
                    <a:lnTo>
                      <a:pt x="144" y="78"/>
                    </a:lnTo>
                    <a:lnTo>
                      <a:pt x="174" y="48"/>
                    </a:lnTo>
                    <a:lnTo>
                      <a:pt x="192" y="54"/>
                    </a:lnTo>
                    <a:lnTo>
                      <a:pt x="204" y="42"/>
                    </a:lnTo>
                    <a:lnTo>
                      <a:pt x="222" y="42"/>
                    </a:lnTo>
                    <a:lnTo>
                      <a:pt x="228" y="60"/>
                    </a:lnTo>
                    <a:lnTo>
                      <a:pt x="228" y="72"/>
                    </a:lnTo>
                    <a:lnTo>
                      <a:pt x="198" y="54"/>
                    </a:lnTo>
                    <a:lnTo>
                      <a:pt x="198" y="72"/>
                    </a:lnTo>
                    <a:lnTo>
                      <a:pt x="180" y="102"/>
                    </a:lnTo>
                    <a:lnTo>
                      <a:pt x="168" y="102"/>
                    </a:lnTo>
                    <a:lnTo>
                      <a:pt x="162" y="126"/>
                    </a:lnTo>
                    <a:lnTo>
                      <a:pt x="144" y="120"/>
                    </a:lnTo>
                    <a:lnTo>
                      <a:pt x="120" y="186"/>
                    </a:lnTo>
                    <a:lnTo>
                      <a:pt x="126" y="186"/>
                    </a:lnTo>
                    <a:lnTo>
                      <a:pt x="120" y="204"/>
                    </a:lnTo>
                    <a:lnTo>
                      <a:pt x="60" y="228"/>
                    </a:lnTo>
                    <a:lnTo>
                      <a:pt x="48" y="222"/>
                    </a:lnTo>
                    <a:lnTo>
                      <a:pt x="42" y="204"/>
                    </a:lnTo>
                    <a:lnTo>
                      <a:pt x="12" y="186"/>
                    </a:lnTo>
                    <a:lnTo>
                      <a:pt x="0" y="156"/>
                    </a:lnTo>
                    <a:lnTo>
                      <a:pt x="18" y="138"/>
                    </a:lnTo>
                    <a:lnTo>
                      <a:pt x="24" y="114"/>
                    </a:lnTo>
                    <a:lnTo>
                      <a:pt x="36" y="114"/>
                    </a:lnTo>
                    <a:lnTo>
                      <a:pt x="36" y="96"/>
                    </a:lnTo>
                    <a:lnTo>
                      <a:pt x="72" y="66"/>
                    </a:lnTo>
                    <a:lnTo>
                      <a:pt x="78" y="18"/>
                    </a:lnTo>
                    <a:lnTo>
                      <a:pt x="72" y="6"/>
                    </a:lnTo>
                    <a:lnTo>
                      <a:pt x="78" y="0"/>
                    </a:lnTo>
                    <a:lnTo>
                      <a:pt x="90" y="54"/>
                    </a:lnTo>
                    <a:lnTo>
                      <a:pt x="126" y="48"/>
                    </a:lnTo>
                    <a:lnTo>
                      <a:pt x="138" y="48"/>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245" name="Freeform 124"/>
              <p:cNvSpPr>
                <a:spLocks noChangeAspect="1"/>
              </p:cNvSpPr>
              <p:nvPr/>
            </p:nvSpPr>
            <p:spPr bwMode="auto">
              <a:xfrm>
                <a:off x="2038" y="1400"/>
                <a:ext cx="174" cy="164"/>
              </a:xfrm>
              <a:custGeom>
                <a:avLst/>
                <a:gdLst>
                  <a:gd name="T0" fmla="*/ 61 w 228"/>
                  <a:gd name="T1" fmla="*/ 18 h 228"/>
                  <a:gd name="T2" fmla="*/ 64 w 228"/>
                  <a:gd name="T3" fmla="*/ 29 h 228"/>
                  <a:gd name="T4" fmla="*/ 78 w 228"/>
                  <a:gd name="T5" fmla="*/ 18 h 228"/>
                  <a:gd name="T6" fmla="*/ 85 w 228"/>
                  <a:gd name="T7" fmla="*/ 20 h 228"/>
                  <a:gd name="T8" fmla="*/ 91 w 228"/>
                  <a:gd name="T9" fmla="*/ 16 h 228"/>
                  <a:gd name="T10" fmla="*/ 98 w 228"/>
                  <a:gd name="T11" fmla="*/ 16 h 228"/>
                  <a:gd name="T12" fmla="*/ 102 w 228"/>
                  <a:gd name="T13" fmla="*/ 22 h 228"/>
                  <a:gd name="T14" fmla="*/ 102 w 228"/>
                  <a:gd name="T15" fmla="*/ 27 h 228"/>
                  <a:gd name="T16" fmla="*/ 88 w 228"/>
                  <a:gd name="T17" fmla="*/ 20 h 228"/>
                  <a:gd name="T18" fmla="*/ 88 w 228"/>
                  <a:gd name="T19" fmla="*/ 27 h 228"/>
                  <a:gd name="T20" fmla="*/ 80 w 228"/>
                  <a:gd name="T21" fmla="*/ 38 h 228"/>
                  <a:gd name="T22" fmla="*/ 75 w 228"/>
                  <a:gd name="T23" fmla="*/ 38 h 228"/>
                  <a:gd name="T24" fmla="*/ 73 w 228"/>
                  <a:gd name="T25" fmla="*/ 47 h 228"/>
                  <a:gd name="T26" fmla="*/ 64 w 228"/>
                  <a:gd name="T27" fmla="*/ 45 h 228"/>
                  <a:gd name="T28" fmla="*/ 53 w 228"/>
                  <a:gd name="T29" fmla="*/ 69 h 228"/>
                  <a:gd name="T30" fmla="*/ 56 w 228"/>
                  <a:gd name="T31" fmla="*/ 69 h 228"/>
                  <a:gd name="T32" fmla="*/ 53 w 228"/>
                  <a:gd name="T33" fmla="*/ 76 h 228"/>
                  <a:gd name="T34" fmla="*/ 27 w 228"/>
                  <a:gd name="T35" fmla="*/ 85 h 228"/>
                  <a:gd name="T36" fmla="*/ 21 w 228"/>
                  <a:gd name="T37" fmla="*/ 83 h 228"/>
                  <a:gd name="T38" fmla="*/ 18 w 228"/>
                  <a:gd name="T39" fmla="*/ 76 h 228"/>
                  <a:gd name="T40" fmla="*/ 5 w 228"/>
                  <a:gd name="T41" fmla="*/ 69 h 228"/>
                  <a:gd name="T42" fmla="*/ 0 w 228"/>
                  <a:gd name="T43" fmla="*/ 58 h 228"/>
                  <a:gd name="T44" fmla="*/ 8 w 228"/>
                  <a:gd name="T45" fmla="*/ 51 h 228"/>
                  <a:gd name="T46" fmla="*/ 11 w 228"/>
                  <a:gd name="T47" fmla="*/ 42 h 228"/>
                  <a:gd name="T48" fmla="*/ 16 w 228"/>
                  <a:gd name="T49" fmla="*/ 42 h 228"/>
                  <a:gd name="T50" fmla="*/ 16 w 228"/>
                  <a:gd name="T51" fmla="*/ 36 h 228"/>
                  <a:gd name="T52" fmla="*/ 32 w 228"/>
                  <a:gd name="T53" fmla="*/ 24 h 228"/>
                  <a:gd name="T54" fmla="*/ 35 w 228"/>
                  <a:gd name="T55" fmla="*/ 6 h 228"/>
                  <a:gd name="T56" fmla="*/ 32 w 228"/>
                  <a:gd name="T57" fmla="*/ 2 h 228"/>
                  <a:gd name="T58" fmla="*/ 35 w 228"/>
                  <a:gd name="T59" fmla="*/ 0 h 228"/>
                  <a:gd name="T60" fmla="*/ 40 w 228"/>
                  <a:gd name="T61" fmla="*/ 20 h 228"/>
                  <a:gd name="T62" fmla="*/ 56 w 228"/>
                  <a:gd name="T63" fmla="*/ 18 h 228"/>
                  <a:gd name="T64" fmla="*/ 61 w 228"/>
                  <a:gd name="T65" fmla="*/ 18 h 228"/>
                  <a:gd name="T66" fmla="*/ 61 w 228"/>
                  <a:gd name="T67" fmla="*/ 20 h 22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28"/>
                  <a:gd name="T103" fmla="*/ 0 h 228"/>
                  <a:gd name="T104" fmla="*/ 228 w 228"/>
                  <a:gd name="T105" fmla="*/ 228 h 22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28" h="228">
                    <a:moveTo>
                      <a:pt x="138" y="48"/>
                    </a:moveTo>
                    <a:lnTo>
                      <a:pt x="144" y="78"/>
                    </a:lnTo>
                    <a:lnTo>
                      <a:pt x="174" y="48"/>
                    </a:lnTo>
                    <a:lnTo>
                      <a:pt x="192" y="54"/>
                    </a:lnTo>
                    <a:lnTo>
                      <a:pt x="204" y="42"/>
                    </a:lnTo>
                    <a:lnTo>
                      <a:pt x="222" y="42"/>
                    </a:lnTo>
                    <a:lnTo>
                      <a:pt x="228" y="60"/>
                    </a:lnTo>
                    <a:lnTo>
                      <a:pt x="228" y="72"/>
                    </a:lnTo>
                    <a:lnTo>
                      <a:pt x="198" y="54"/>
                    </a:lnTo>
                    <a:lnTo>
                      <a:pt x="198" y="72"/>
                    </a:lnTo>
                    <a:lnTo>
                      <a:pt x="180" y="102"/>
                    </a:lnTo>
                    <a:lnTo>
                      <a:pt x="168" y="102"/>
                    </a:lnTo>
                    <a:lnTo>
                      <a:pt x="162" y="126"/>
                    </a:lnTo>
                    <a:lnTo>
                      <a:pt x="144" y="120"/>
                    </a:lnTo>
                    <a:lnTo>
                      <a:pt x="120" y="186"/>
                    </a:lnTo>
                    <a:lnTo>
                      <a:pt x="126" y="186"/>
                    </a:lnTo>
                    <a:lnTo>
                      <a:pt x="120" y="204"/>
                    </a:lnTo>
                    <a:lnTo>
                      <a:pt x="60" y="228"/>
                    </a:lnTo>
                    <a:lnTo>
                      <a:pt x="48" y="222"/>
                    </a:lnTo>
                    <a:lnTo>
                      <a:pt x="42" y="204"/>
                    </a:lnTo>
                    <a:lnTo>
                      <a:pt x="12" y="186"/>
                    </a:lnTo>
                    <a:lnTo>
                      <a:pt x="0" y="156"/>
                    </a:lnTo>
                    <a:lnTo>
                      <a:pt x="18" y="138"/>
                    </a:lnTo>
                    <a:lnTo>
                      <a:pt x="24" y="114"/>
                    </a:lnTo>
                    <a:lnTo>
                      <a:pt x="36" y="114"/>
                    </a:lnTo>
                    <a:lnTo>
                      <a:pt x="36" y="96"/>
                    </a:lnTo>
                    <a:lnTo>
                      <a:pt x="72" y="66"/>
                    </a:lnTo>
                    <a:lnTo>
                      <a:pt x="78" y="18"/>
                    </a:lnTo>
                    <a:lnTo>
                      <a:pt x="72" y="6"/>
                    </a:lnTo>
                    <a:lnTo>
                      <a:pt x="78" y="0"/>
                    </a:lnTo>
                    <a:lnTo>
                      <a:pt x="90" y="54"/>
                    </a:lnTo>
                    <a:lnTo>
                      <a:pt x="126" y="48"/>
                    </a:lnTo>
                    <a:lnTo>
                      <a:pt x="138" y="48"/>
                    </a:lnTo>
                    <a:lnTo>
                      <a:pt x="138" y="54"/>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246" name="Freeform 125"/>
              <p:cNvSpPr>
                <a:spLocks noChangeAspect="1"/>
              </p:cNvSpPr>
              <p:nvPr/>
            </p:nvSpPr>
            <p:spPr bwMode="auto">
              <a:xfrm>
                <a:off x="1636" y="1149"/>
                <a:ext cx="205" cy="203"/>
              </a:xfrm>
              <a:custGeom>
                <a:avLst/>
                <a:gdLst>
                  <a:gd name="T0" fmla="*/ 50 w 270"/>
                  <a:gd name="T1" fmla="*/ 105 h 282"/>
                  <a:gd name="T2" fmla="*/ 42 w 270"/>
                  <a:gd name="T3" fmla="*/ 99 h 282"/>
                  <a:gd name="T4" fmla="*/ 39 w 270"/>
                  <a:gd name="T5" fmla="*/ 91 h 282"/>
                  <a:gd name="T6" fmla="*/ 42 w 270"/>
                  <a:gd name="T7" fmla="*/ 87 h 282"/>
                  <a:gd name="T8" fmla="*/ 37 w 270"/>
                  <a:gd name="T9" fmla="*/ 81 h 282"/>
                  <a:gd name="T10" fmla="*/ 34 w 270"/>
                  <a:gd name="T11" fmla="*/ 69 h 282"/>
                  <a:gd name="T12" fmla="*/ 5 w 270"/>
                  <a:gd name="T13" fmla="*/ 51 h 282"/>
                  <a:gd name="T14" fmla="*/ 5 w 270"/>
                  <a:gd name="T15" fmla="*/ 36 h 282"/>
                  <a:gd name="T16" fmla="*/ 0 w 270"/>
                  <a:gd name="T17" fmla="*/ 31 h 282"/>
                  <a:gd name="T18" fmla="*/ 5 w 270"/>
                  <a:gd name="T19" fmla="*/ 25 h 282"/>
                  <a:gd name="T20" fmla="*/ 13 w 270"/>
                  <a:gd name="T21" fmla="*/ 20 h 282"/>
                  <a:gd name="T22" fmla="*/ 13 w 270"/>
                  <a:gd name="T23" fmla="*/ 6 h 282"/>
                  <a:gd name="T24" fmla="*/ 15 w 270"/>
                  <a:gd name="T25" fmla="*/ 4 h 282"/>
                  <a:gd name="T26" fmla="*/ 20 w 270"/>
                  <a:gd name="T27" fmla="*/ 6 h 282"/>
                  <a:gd name="T28" fmla="*/ 39 w 270"/>
                  <a:gd name="T29" fmla="*/ 0 h 282"/>
                  <a:gd name="T30" fmla="*/ 39 w 270"/>
                  <a:gd name="T31" fmla="*/ 6 h 282"/>
                  <a:gd name="T32" fmla="*/ 50 w 270"/>
                  <a:gd name="T33" fmla="*/ 9 h 282"/>
                  <a:gd name="T34" fmla="*/ 55 w 270"/>
                  <a:gd name="T35" fmla="*/ 14 h 282"/>
                  <a:gd name="T36" fmla="*/ 95 w 270"/>
                  <a:gd name="T37" fmla="*/ 20 h 282"/>
                  <a:gd name="T38" fmla="*/ 103 w 270"/>
                  <a:gd name="T39" fmla="*/ 25 h 282"/>
                  <a:gd name="T40" fmla="*/ 99 w 270"/>
                  <a:gd name="T41" fmla="*/ 34 h 282"/>
                  <a:gd name="T42" fmla="*/ 105 w 270"/>
                  <a:gd name="T43" fmla="*/ 34 h 282"/>
                  <a:gd name="T44" fmla="*/ 103 w 270"/>
                  <a:gd name="T45" fmla="*/ 38 h 282"/>
                  <a:gd name="T46" fmla="*/ 108 w 270"/>
                  <a:gd name="T47" fmla="*/ 38 h 282"/>
                  <a:gd name="T48" fmla="*/ 99 w 270"/>
                  <a:gd name="T49" fmla="*/ 49 h 282"/>
                  <a:gd name="T50" fmla="*/ 103 w 270"/>
                  <a:gd name="T51" fmla="*/ 54 h 282"/>
                  <a:gd name="T52" fmla="*/ 118 w 270"/>
                  <a:gd name="T53" fmla="*/ 34 h 282"/>
                  <a:gd name="T54" fmla="*/ 108 w 270"/>
                  <a:gd name="T55" fmla="*/ 65 h 282"/>
                  <a:gd name="T56" fmla="*/ 105 w 270"/>
                  <a:gd name="T57" fmla="*/ 83 h 282"/>
                  <a:gd name="T58" fmla="*/ 110 w 270"/>
                  <a:gd name="T59" fmla="*/ 101 h 282"/>
                  <a:gd name="T60" fmla="*/ 55 w 270"/>
                  <a:gd name="T61" fmla="*/ 103 h 282"/>
                  <a:gd name="T62" fmla="*/ 50 w 270"/>
                  <a:gd name="T63" fmla="*/ 105 h 28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70"/>
                  <a:gd name="T97" fmla="*/ 0 h 282"/>
                  <a:gd name="T98" fmla="*/ 270 w 270"/>
                  <a:gd name="T99" fmla="*/ 282 h 28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70" h="282">
                    <a:moveTo>
                      <a:pt x="114" y="282"/>
                    </a:moveTo>
                    <a:lnTo>
                      <a:pt x="96" y="264"/>
                    </a:lnTo>
                    <a:lnTo>
                      <a:pt x="90" y="246"/>
                    </a:lnTo>
                    <a:lnTo>
                      <a:pt x="96" y="234"/>
                    </a:lnTo>
                    <a:lnTo>
                      <a:pt x="84" y="216"/>
                    </a:lnTo>
                    <a:lnTo>
                      <a:pt x="78" y="186"/>
                    </a:lnTo>
                    <a:lnTo>
                      <a:pt x="12" y="138"/>
                    </a:lnTo>
                    <a:lnTo>
                      <a:pt x="12" y="96"/>
                    </a:lnTo>
                    <a:lnTo>
                      <a:pt x="0" y="84"/>
                    </a:lnTo>
                    <a:lnTo>
                      <a:pt x="12" y="66"/>
                    </a:lnTo>
                    <a:lnTo>
                      <a:pt x="30" y="54"/>
                    </a:lnTo>
                    <a:lnTo>
                      <a:pt x="30" y="18"/>
                    </a:lnTo>
                    <a:lnTo>
                      <a:pt x="36" y="12"/>
                    </a:lnTo>
                    <a:lnTo>
                      <a:pt x="48" y="18"/>
                    </a:lnTo>
                    <a:lnTo>
                      <a:pt x="90" y="0"/>
                    </a:lnTo>
                    <a:lnTo>
                      <a:pt x="90" y="18"/>
                    </a:lnTo>
                    <a:lnTo>
                      <a:pt x="114" y="24"/>
                    </a:lnTo>
                    <a:lnTo>
                      <a:pt x="126" y="36"/>
                    </a:lnTo>
                    <a:lnTo>
                      <a:pt x="216" y="54"/>
                    </a:lnTo>
                    <a:lnTo>
                      <a:pt x="234" y="66"/>
                    </a:lnTo>
                    <a:lnTo>
                      <a:pt x="228" y="90"/>
                    </a:lnTo>
                    <a:lnTo>
                      <a:pt x="240" y="90"/>
                    </a:lnTo>
                    <a:lnTo>
                      <a:pt x="234" y="102"/>
                    </a:lnTo>
                    <a:lnTo>
                      <a:pt x="246" y="102"/>
                    </a:lnTo>
                    <a:lnTo>
                      <a:pt x="228" y="132"/>
                    </a:lnTo>
                    <a:lnTo>
                      <a:pt x="234" y="144"/>
                    </a:lnTo>
                    <a:lnTo>
                      <a:pt x="270" y="90"/>
                    </a:lnTo>
                    <a:lnTo>
                      <a:pt x="246" y="174"/>
                    </a:lnTo>
                    <a:lnTo>
                      <a:pt x="240" y="222"/>
                    </a:lnTo>
                    <a:lnTo>
                      <a:pt x="252" y="270"/>
                    </a:lnTo>
                    <a:lnTo>
                      <a:pt x="126" y="276"/>
                    </a:lnTo>
                    <a:lnTo>
                      <a:pt x="114" y="282"/>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247" name="Freeform 126"/>
              <p:cNvSpPr>
                <a:spLocks noChangeAspect="1"/>
              </p:cNvSpPr>
              <p:nvPr/>
            </p:nvSpPr>
            <p:spPr bwMode="auto">
              <a:xfrm>
                <a:off x="1636" y="1149"/>
                <a:ext cx="205" cy="207"/>
              </a:xfrm>
              <a:custGeom>
                <a:avLst/>
                <a:gdLst>
                  <a:gd name="T0" fmla="*/ 50 w 270"/>
                  <a:gd name="T1" fmla="*/ 105 h 288"/>
                  <a:gd name="T2" fmla="*/ 42 w 270"/>
                  <a:gd name="T3" fmla="*/ 98 h 288"/>
                  <a:gd name="T4" fmla="*/ 39 w 270"/>
                  <a:gd name="T5" fmla="*/ 91 h 288"/>
                  <a:gd name="T6" fmla="*/ 42 w 270"/>
                  <a:gd name="T7" fmla="*/ 87 h 288"/>
                  <a:gd name="T8" fmla="*/ 37 w 270"/>
                  <a:gd name="T9" fmla="*/ 80 h 288"/>
                  <a:gd name="T10" fmla="*/ 34 w 270"/>
                  <a:gd name="T11" fmla="*/ 69 h 288"/>
                  <a:gd name="T12" fmla="*/ 5 w 270"/>
                  <a:gd name="T13" fmla="*/ 51 h 288"/>
                  <a:gd name="T14" fmla="*/ 5 w 270"/>
                  <a:gd name="T15" fmla="*/ 36 h 288"/>
                  <a:gd name="T16" fmla="*/ 0 w 270"/>
                  <a:gd name="T17" fmla="*/ 31 h 288"/>
                  <a:gd name="T18" fmla="*/ 5 w 270"/>
                  <a:gd name="T19" fmla="*/ 24 h 288"/>
                  <a:gd name="T20" fmla="*/ 13 w 270"/>
                  <a:gd name="T21" fmla="*/ 20 h 288"/>
                  <a:gd name="T22" fmla="*/ 13 w 270"/>
                  <a:gd name="T23" fmla="*/ 6 h 288"/>
                  <a:gd name="T24" fmla="*/ 15 w 270"/>
                  <a:gd name="T25" fmla="*/ 4 h 288"/>
                  <a:gd name="T26" fmla="*/ 20 w 270"/>
                  <a:gd name="T27" fmla="*/ 6 h 288"/>
                  <a:gd name="T28" fmla="*/ 39 w 270"/>
                  <a:gd name="T29" fmla="*/ 0 h 288"/>
                  <a:gd name="T30" fmla="*/ 39 w 270"/>
                  <a:gd name="T31" fmla="*/ 6 h 288"/>
                  <a:gd name="T32" fmla="*/ 50 w 270"/>
                  <a:gd name="T33" fmla="*/ 9 h 288"/>
                  <a:gd name="T34" fmla="*/ 55 w 270"/>
                  <a:gd name="T35" fmla="*/ 14 h 288"/>
                  <a:gd name="T36" fmla="*/ 95 w 270"/>
                  <a:gd name="T37" fmla="*/ 20 h 288"/>
                  <a:gd name="T38" fmla="*/ 103 w 270"/>
                  <a:gd name="T39" fmla="*/ 24 h 288"/>
                  <a:gd name="T40" fmla="*/ 99 w 270"/>
                  <a:gd name="T41" fmla="*/ 34 h 288"/>
                  <a:gd name="T42" fmla="*/ 105 w 270"/>
                  <a:gd name="T43" fmla="*/ 34 h 288"/>
                  <a:gd name="T44" fmla="*/ 103 w 270"/>
                  <a:gd name="T45" fmla="*/ 37 h 288"/>
                  <a:gd name="T46" fmla="*/ 108 w 270"/>
                  <a:gd name="T47" fmla="*/ 37 h 288"/>
                  <a:gd name="T48" fmla="*/ 99 w 270"/>
                  <a:gd name="T49" fmla="*/ 49 h 288"/>
                  <a:gd name="T50" fmla="*/ 103 w 270"/>
                  <a:gd name="T51" fmla="*/ 54 h 288"/>
                  <a:gd name="T52" fmla="*/ 118 w 270"/>
                  <a:gd name="T53" fmla="*/ 34 h 288"/>
                  <a:gd name="T54" fmla="*/ 108 w 270"/>
                  <a:gd name="T55" fmla="*/ 65 h 288"/>
                  <a:gd name="T56" fmla="*/ 105 w 270"/>
                  <a:gd name="T57" fmla="*/ 83 h 288"/>
                  <a:gd name="T58" fmla="*/ 110 w 270"/>
                  <a:gd name="T59" fmla="*/ 100 h 288"/>
                  <a:gd name="T60" fmla="*/ 55 w 270"/>
                  <a:gd name="T61" fmla="*/ 102 h 288"/>
                  <a:gd name="T62" fmla="*/ 50 w 270"/>
                  <a:gd name="T63" fmla="*/ 105 h 288"/>
                  <a:gd name="T64" fmla="*/ 50 w 270"/>
                  <a:gd name="T65" fmla="*/ 107 h 28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70"/>
                  <a:gd name="T100" fmla="*/ 0 h 288"/>
                  <a:gd name="T101" fmla="*/ 270 w 270"/>
                  <a:gd name="T102" fmla="*/ 288 h 28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70" h="288">
                    <a:moveTo>
                      <a:pt x="114" y="282"/>
                    </a:moveTo>
                    <a:lnTo>
                      <a:pt x="96" y="264"/>
                    </a:lnTo>
                    <a:lnTo>
                      <a:pt x="90" y="246"/>
                    </a:lnTo>
                    <a:lnTo>
                      <a:pt x="96" y="234"/>
                    </a:lnTo>
                    <a:lnTo>
                      <a:pt x="84" y="216"/>
                    </a:lnTo>
                    <a:lnTo>
                      <a:pt x="78" y="186"/>
                    </a:lnTo>
                    <a:lnTo>
                      <a:pt x="12" y="138"/>
                    </a:lnTo>
                    <a:lnTo>
                      <a:pt x="12" y="96"/>
                    </a:lnTo>
                    <a:lnTo>
                      <a:pt x="0" y="84"/>
                    </a:lnTo>
                    <a:lnTo>
                      <a:pt x="12" y="66"/>
                    </a:lnTo>
                    <a:lnTo>
                      <a:pt x="30" y="54"/>
                    </a:lnTo>
                    <a:lnTo>
                      <a:pt x="30" y="18"/>
                    </a:lnTo>
                    <a:lnTo>
                      <a:pt x="36" y="12"/>
                    </a:lnTo>
                    <a:lnTo>
                      <a:pt x="48" y="18"/>
                    </a:lnTo>
                    <a:lnTo>
                      <a:pt x="90" y="0"/>
                    </a:lnTo>
                    <a:lnTo>
                      <a:pt x="90" y="18"/>
                    </a:lnTo>
                    <a:lnTo>
                      <a:pt x="114" y="24"/>
                    </a:lnTo>
                    <a:lnTo>
                      <a:pt x="126" y="36"/>
                    </a:lnTo>
                    <a:lnTo>
                      <a:pt x="216" y="54"/>
                    </a:lnTo>
                    <a:lnTo>
                      <a:pt x="234" y="66"/>
                    </a:lnTo>
                    <a:lnTo>
                      <a:pt x="228" y="90"/>
                    </a:lnTo>
                    <a:lnTo>
                      <a:pt x="240" y="90"/>
                    </a:lnTo>
                    <a:lnTo>
                      <a:pt x="234" y="102"/>
                    </a:lnTo>
                    <a:lnTo>
                      <a:pt x="246" y="102"/>
                    </a:lnTo>
                    <a:lnTo>
                      <a:pt x="228" y="132"/>
                    </a:lnTo>
                    <a:lnTo>
                      <a:pt x="234" y="144"/>
                    </a:lnTo>
                    <a:lnTo>
                      <a:pt x="270" y="90"/>
                    </a:lnTo>
                    <a:lnTo>
                      <a:pt x="246" y="174"/>
                    </a:lnTo>
                    <a:lnTo>
                      <a:pt x="240" y="222"/>
                    </a:lnTo>
                    <a:lnTo>
                      <a:pt x="252" y="270"/>
                    </a:lnTo>
                    <a:lnTo>
                      <a:pt x="126" y="276"/>
                    </a:lnTo>
                    <a:lnTo>
                      <a:pt x="114" y="282"/>
                    </a:lnTo>
                    <a:lnTo>
                      <a:pt x="114" y="288"/>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248" name="Freeform 127"/>
              <p:cNvSpPr>
                <a:spLocks noChangeAspect="1"/>
              </p:cNvSpPr>
              <p:nvPr/>
            </p:nvSpPr>
            <p:spPr bwMode="auto">
              <a:xfrm>
                <a:off x="981" y="1201"/>
                <a:ext cx="270" cy="212"/>
              </a:xfrm>
              <a:custGeom>
                <a:avLst/>
                <a:gdLst>
                  <a:gd name="T0" fmla="*/ 152 w 354"/>
                  <a:gd name="T1" fmla="*/ 63 h 294"/>
                  <a:gd name="T2" fmla="*/ 149 w 354"/>
                  <a:gd name="T3" fmla="*/ 110 h 294"/>
                  <a:gd name="T4" fmla="*/ 43 w 354"/>
                  <a:gd name="T5" fmla="*/ 102 h 294"/>
                  <a:gd name="T6" fmla="*/ 0 w 354"/>
                  <a:gd name="T7" fmla="*/ 94 h 294"/>
                  <a:gd name="T8" fmla="*/ 5 w 354"/>
                  <a:gd name="T9" fmla="*/ 72 h 294"/>
                  <a:gd name="T10" fmla="*/ 16 w 354"/>
                  <a:gd name="T11" fmla="*/ 12 h 294"/>
                  <a:gd name="T12" fmla="*/ 18 w 354"/>
                  <a:gd name="T13" fmla="*/ 0 h 294"/>
                  <a:gd name="T14" fmla="*/ 157 w 354"/>
                  <a:gd name="T15" fmla="*/ 14 h 294"/>
                  <a:gd name="T16" fmla="*/ 154 w 354"/>
                  <a:gd name="T17" fmla="*/ 52 h 294"/>
                  <a:gd name="T18" fmla="*/ 152 w 354"/>
                  <a:gd name="T19" fmla="*/ 63 h 2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54"/>
                  <a:gd name="T31" fmla="*/ 0 h 294"/>
                  <a:gd name="T32" fmla="*/ 354 w 354"/>
                  <a:gd name="T33" fmla="*/ 294 h 29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54" h="294">
                    <a:moveTo>
                      <a:pt x="342" y="168"/>
                    </a:moveTo>
                    <a:lnTo>
                      <a:pt x="336" y="294"/>
                    </a:lnTo>
                    <a:lnTo>
                      <a:pt x="96" y="270"/>
                    </a:lnTo>
                    <a:lnTo>
                      <a:pt x="0" y="252"/>
                    </a:lnTo>
                    <a:lnTo>
                      <a:pt x="12" y="192"/>
                    </a:lnTo>
                    <a:lnTo>
                      <a:pt x="36" y="30"/>
                    </a:lnTo>
                    <a:lnTo>
                      <a:pt x="42" y="0"/>
                    </a:lnTo>
                    <a:lnTo>
                      <a:pt x="354" y="36"/>
                    </a:lnTo>
                    <a:lnTo>
                      <a:pt x="348" y="138"/>
                    </a:lnTo>
                    <a:lnTo>
                      <a:pt x="342" y="168"/>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249" name="Freeform 128"/>
              <p:cNvSpPr>
                <a:spLocks noChangeAspect="1"/>
              </p:cNvSpPr>
              <p:nvPr/>
            </p:nvSpPr>
            <p:spPr bwMode="auto">
              <a:xfrm>
                <a:off x="981" y="1201"/>
                <a:ext cx="270" cy="212"/>
              </a:xfrm>
              <a:custGeom>
                <a:avLst/>
                <a:gdLst>
                  <a:gd name="T0" fmla="*/ 152 w 354"/>
                  <a:gd name="T1" fmla="*/ 63 h 294"/>
                  <a:gd name="T2" fmla="*/ 149 w 354"/>
                  <a:gd name="T3" fmla="*/ 110 h 294"/>
                  <a:gd name="T4" fmla="*/ 43 w 354"/>
                  <a:gd name="T5" fmla="*/ 102 h 294"/>
                  <a:gd name="T6" fmla="*/ 0 w 354"/>
                  <a:gd name="T7" fmla="*/ 94 h 294"/>
                  <a:gd name="T8" fmla="*/ 5 w 354"/>
                  <a:gd name="T9" fmla="*/ 72 h 294"/>
                  <a:gd name="T10" fmla="*/ 16 w 354"/>
                  <a:gd name="T11" fmla="*/ 12 h 294"/>
                  <a:gd name="T12" fmla="*/ 18 w 354"/>
                  <a:gd name="T13" fmla="*/ 0 h 294"/>
                  <a:gd name="T14" fmla="*/ 157 w 354"/>
                  <a:gd name="T15" fmla="*/ 14 h 294"/>
                  <a:gd name="T16" fmla="*/ 154 w 354"/>
                  <a:gd name="T17" fmla="*/ 52 h 294"/>
                  <a:gd name="T18" fmla="*/ 152 w 354"/>
                  <a:gd name="T19" fmla="*/ 63 h 294"/>
                  <a:gd name="T20" fmla="*/ 152 w 354"/>
                  <a:gd name="T21" fmla="*/ 65 h 29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54"/>
                  <a:gd name="T34" fmla="*/ 0 h 294"/>
                  <a:gd name="T35" fmla="*/ 354 w 354"/>
                  <a:gd name="T36" fmla="*/ 294 h 29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54" h="294">
                    <a:moveTo>
                      <a:pt x="342" y="168"/>
                    </a:moveTo>
                    <a:lnTo>
                      <a:pt x="336" y="294"/>
                    </a:lnTo>
                    <a:lnTo>
                      <a:pt x="96" y="270"/>
                    </a:lnTo>
                    <a:lnTo>
                      <a:pt x="0" y="252"/>
                    </a:lnTo>
                    <a:lnTo>
                      <a:pt x="12" y="192"/>
                    </a:lnTo>
                    <a:lnTo>
                      <a:pt x="36" y="30"/>
                    </a:lnTo>
                    <a:lnTo>
                      <a:pt x="42" y="0"/>
                    </a:lnTo>
                    <a:lnTo>
                      <a:pt x="354" y="36"/>
                    </a:lnTo>
                    <a:lnTo>
                      <a:pt x="348" y="138"/>
                    </a:lnTo>
                    <a:lnTo>
                      <a:pt x="342" y="168"/>
                    </a:lnTo>
                    <a:lnTo>
                      <a:pt x="342" y="174"/>
                    </a:lnTo>
                  </a:path>
                </a:pathLst>
              </a:custGeom>
              <a:noFill/>
              <a:ln w="9525">
                <a:solidFill>
                  <a:srgbClr val="000000"/>
                </a:solidFill>
                <a:prstDash val="solid"/>
                <a:round/>
                <a:headEnd/>
                <a:tailEnd/>
              </a:ln>
            </p:spPr>
            <p:txBody>
              <a:bodyPr/>
              <a:lstStyle/>
              <a:p>
                <a:endParaRPr lang="en-US">
                  <a:solidFill>
                    <a:srgbClr val="000000"/>
                  </a:solidFill>
                </a:endParaRPr>
              </a:p>
            </p:txBody>
          </p:sp>
        </p:grpSp>
        <p:sp>
          <p:nvSpPr>
            <p:cNvPr id="20127" name="Rectangle 129"/>
            <p:cNvSpPr>
              <a:spLocks noChangeArrowheads="1"/>
            </p:cNvSpPr>
            <p:nvPr/>
          </p:nvSpPr>
          <p:spPr bwMode="auto">
            <a:xfrm>
              <a:off x="928" y="912"/>
              <a:ext cx="576" cy="240"/>
            </a:xfrm>
            <a:prstGeom prst="rect">
              <a:avLst/>
            </a:prstGeom>
            <a:noFill/>
            <a:ln w="9525">
              <a:noFill/>
              <a:miter lim="800000"/>
              <a:headEnd/>
              <a:tailEnd/>
            </a:ln>
          </p:spPr>
          <p:txBody>
            <a:bodyPr wrap="none" anchor="ctr"/>
            <a:lstStyle/>
            <a:p>
              <a:pPr algn="ctr"/>
              <a:r>
                <a:rPr lang="en-US" sz="1600" b="1" dirty="0">
                  <a:solidFill>
                    <a:srgbClr val="FF0000"/>
                  </a:solidFill>
                </a:rPr>
                <a:t>1994</a:t>
              </a:r>
            </a:p>
          </p:txBody>
        </p:sp>
      </p:grpSp>
      <p:grpSp>
        <p:nvGrpSpPr>
          <p:cNvPr id="4" name="Group 130"/>
          <p:cNvGrpSpPr>
            <a:grpSpLocks/>
          </p:cNvGrpSpPr>
          <p:nvPr/>
        </p:nvGrpSpPr>
        <p:grpSpPr bwMode="auto">
          <a:xfrm>
            <a:off x="2324100" y="3962400"/>
            <a:ext cx="2209800" cy="1866900"/>
            <a:chOff x="504" y="2592"/>
            <a:chExt cx="1392" cy="1176"/>
          </a:xfrm>
        </p:grpSpPr>
        <p:grpSp>
          <p:nvGrpSpPr>
            <p:cNvPr id="20002" name="Group 131"/>
            <p:cNvGrpSpPr>
              <a:grpSpLocks noChangeAspect="1"/>
            </p:cNvGrpSpPr>
            <p:nvPr/>
          </p:nvGrpSpPr>
          <p:grpSpPr bwMode="auto">
            <a:xfrm>
              <a:off x="504" y="2645"/>
              <a:ext cx="1392" cy="1123"/>
              <a:chOff x="3264" y="768"/>
              <a:chExt cx="2160" cy="1536"/>
            </a:xfrm>
          </p:grpSpPr>
          <p:sp>
            <p:nvSpPr>
              <p:cNvPr id="20004" name="AutoShape 132"/>
              <p:cNvSpPr>
                <a:spLocks noChangeAspect="1" noChangeArrowheads="1"/>
              </p:cNvSpPr>
              <p:nvPr/>
            </p:nvSpPr>
            <p:spPr bwMode="auto">
              <a:xfrm>
                <a:off x="3264" y="768"/>
                <a:ext cx="2155" cy="1532"/>
              </a:xfrm>
              <a:prstGeom prst="rect">
                <a:avLst/>
              </a:prstGeom>
              <a:noFill/>
              <a:ln w="9525">
                <a:noFill/>
                <a:miter lim="800000"/>
                <a:headEnd/>
                <a:tailEnd/>
              </a:ln>
            </p:spPr>
            <p:txBody>
              <a:bodyPr/>
              <a:lstStyle/>
              <a:p>
                <a:endParaRPr lang="en-US">
                  <a:solidFill>
                    <a:srgbClr val="000000"/>
                  </a:solidFill>
                </a:endParaRPr>
              </a:p>
            </p:txBody>
          </p:sp>
          <p:sp>
            <p:nvSpPr>
              <p:cNvPr id="20005" name="Rectangle 133"/>
              <p:cNvSpPr>
                <a:spLocks noChangeAspect="1" noChangeArrowheads="1"/>
              </p:cNvSpPr>
              <p:nvPr/>
            </p:nvSpPr>
            <p:spPr bwMode="auto">
              <a:xfrm>
                <a:off x="3264" y="768"/>
                <a:ext cx="2160" cy="1536"/>
              </a:xfrm>
              <a:prstGeom prst="rect">
                <a:avLst/>
              </a:prstGeom>
              <a:solidFill>
                <a:srgbClr val="FFFFFF">
                  <a:alpha val="0"/>
                </a:srgbClr>
              </a:solidFill>
              <a:ln w="9525">
                <a:noFill/>
                <a:miter lim="800000"/>
                <a:headEnd/>
                <a:tailEnd/>
              </a:ln>
            </p:spPr>
            <p:txBody>
              <a:bodyPr/>
              <a:lstStyle/>
              <a:p>
                <a:endParaRPr lang="en-US">
                  <a:solidFill>
                    <a:srgbClr val="000000"/>
                  </a:solidFill>
                </a:endParaRPr>
              </a:p>
            </p:txBody>
          </p:sp>
          <p:sp>
            <p:nvSpPr>
              <p:cNvPr id="20006" name="Rectangle 134"/>
              <p:cNvSpPr>
                <a:spLocks noChangeAspect="1" noChangeArrowheads="1"/>
              </p:cNvSpPr>
              <p:nvPr/>
            </p:nvSpPr>
            <p:spPr bwMode="auto">
              <a:xfrm>
                <a:off x="3291" y="792"/>
                <a:ext cx="2106" cy="1483"/>
              </a:xfrm>
              <a:prstGeom prst="rect">
                <a:avLst/>
              </a:prstGeom>
              <a:solidFill>
                <a:srgbClr val="FFFFFF">
                  <a:alpha val="0"/>
                </a:srgbClr>
              </a:solidFill>
              <a:ln w="9525">
                <a:noFill/>
                <a:miter lim="800000"/>
                <a:headEnd/>
                <a:tailEnd/>
              </a:ln>
            </p:spPr>
            <p:txBody>
              <a:bodyPr/>
              <a:lstStyle/>
              <a:p>
                <a:endParaRPr lang="en-US">
                  <a:solidFill>
                    <a:srgbClr val="000000"/>
                  </a:solidFill>
                </a:endParaRPr>
              </a:p>
            </p:txBody>
          </p:sp>
          <p:sp>
            <p:nvSpPr>
              <p:cNvPr id="20007" name="Freeform 135"/>
              <p:cNvSpPr>
                <a:spLocks noChangeAspect="1"/>
              </p:cNvSpPr>
              <p:nvPr/>
            </p:nvSpPr>
            <p:spPr bwMode="auto">
              <a:xfrm>
                <a:off x="4673" y="1677"/>
                <a:ext cx="147" cy="211"/>
              </a:xfrm>
              <a:custGeom>
                <a:avLst/>
                <a:gdLst>
                  <a:gd name="T0" fmla="*/ 87 w 192"/>
                  <a:gd name="T1" fmla="*/ 76 h 312"/>
                  <a:gd name="T2" fmla="*/ 24 w 192"/>
                  <a:gd name="T3" fmla="*/ 80 h 312"/>
                  <a:gd name="T4" fmla="*/ 24 w 192"/>
                  <a:gd name="T5" fmla="*/ 84 h 312"/>
                  <a:gd name="T6" fmla="*/ 30 w 192"/>
                  <a:gd name="T7" fmla="*/ 87 h 312"/>
                  <a:gd name="T8" fmla="*/ 30 w 192"/>
                  <a:gd name="T9" fmla="*/ 93 h 312"/>
                  <a:gd name="T10" fmla="*/ 16 w 192"/>
                  <a:gd name="T11" fmla="*/ 97 h 312"/>
                  <a:gd name="T12" fmla="*/ 21 w 192"/>
                  <a:gd name="T13" fmla="*/ 95 h 312"/>
                  <a:gd name="T14" fmla="*/ 14 w 192"/>
                  <a:gd name="T15" fmla="*/ 85 h 312"/>
                  <a:gd name="T16" fmla="*/ 11 w 192"/>
                  <a:gd name="T17" fmla="*/ 95 h 312"/>
                  <a:gd name="T18" fmla="*/ 5 w 192"/>
                  <a:gd name="T19" fmla="*/ 93 h 312"/>
                  <a:gd name="T20" fmla="*/ 5 w 192"/>
                  <a:gd name="T21" fmla="*/ 87 h 312"/>
                  <a:gd name="T22" fmla="*/ 0 w 192"/>
                  <a:gd name="T23" fmla="*/ 65 h 312"/>
                  <a:gd name="T24" fmla="*/ 0 w 192"/>
                  <a:gd name="T25" fmla="*/ 2 h 312"/>
                  <a:gd name="T26" fmla="*/ 59 w 192"/>
                  <a:gd name="T27" fmla="*/ 0 h 312"/>
                  <a:gd name="T28" fmla="*/ 76 w 192"/>
                  <a:gd name="T29" fmla="*/ 41 h 312"/>
                  <a:gd name="T30" fmla="*/ 87 w 192"/>
                  <a:gd name="T31" fmla="*/ 52 h 312"/>
                  <a:gd name="T32" fmla="*/ 81 w 192"/>
                  <a:gd name="T33" fmla="*/ 60 h 312"/>
                  <a:gd name="T34" fmla="*/ 87 w 192"/>
                  <a:gd name="T35" fmla="*/ 76 h 31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92"/>
                  <a:gd name="T55" fmla="*/ 0 h 312"/>
                  <a:gd name="T56" fmla="*/ 192 w 192"/>
                  <a:gd name="T57" fmla="*/ 312 h 31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92" h="312">
                    <a:moveTo>
                      <a:pt x="192" y="246"/>
                    </a:moveTo>
                    <a:lnTo>
                      <a:pt x="54" y="258"/>
                    </a:lnTo>
                    <a:lnTo>
                      <a:pt x="54" y="270"/>
                    </a:lnTo>
                    <a:lnTo>
                      <a:pt x="66" y="282"/>
                    </a:lnTo>
                    <a:lnTo>
                      <a:pt x="66" y="300"/>
                    </a:lnTo>
                    <a:lnTo>
                      <a:pt x="36" y="312"/>
                    </a:lnTo>
                    <a:lnTo>
                      <a:pt x="48" y="306"/>
                    </a:lnTo>
                    <a:lnTo>
                      <a:pt x="30" y="276"/>
                    </a:lnTo>
                    <a:lnTo>
                      <a:pt x="24" y="306"/>
                    </a:lnTo>
                    <a:lnTo>
                      <a:pt x="12" y="300"/>
                    </a:lnTo>
                    <a:lnTo>
                      <a:pt x="12" y="282"/>
                    </a:lnTo>
                    <a:lnTo>
                      <a:pt x="0" y="210"/>
                    </a:lnTo>
                    <a:lnTo>
                      <a:pt x="0" y="6"/>
                    </a:lnTo>
                    <a:lnTo>
                      <a:pt x="132" y="0"/>
                    </a:lnTo>
                    <a:lnTo>
                      <a:pt x="168" y="132"/>
                    </a:lnTo>
                    <a:lnTo>
                      <a:pt x="192" y="168"/>
                    </a:lnTo>
                    <a:lnTo>
                      <a:pt x="180" y="192"/>
                    </a:lnTo>
                    <a:lnTo>
                      <a:pt x="192" y="246"/>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008" name="Freeform 136"/>
              <p:cNvSpPr>
                <a:spLocks noChangeAspect="1"/>
              </p:cNvSpPr>
              <p:nvPr/>
            </p:nvSpPr>
            <p:spPr bwMode="auto">
              <a:xfrm>
                <a:off x="4673" y="1677"/>
                <a:ext cx="147" cy="211"/>
              </a:xfrm>
              <a:custGeom>
                <a:avLst/>
                <a:gdLst>
                  <a:gd name="T0" fmla="*/ 87 w 192"/>
                  <a:gd name="T1" fmla="*/ 76 h 312"/>
                  <a:gd name="T2" fmla="*/ 24 w 192"/>
                  <a:gd name="T3" fmla="*/ 80 h 312"/>
                  <a:gd name="T4" fmla="*/ 24 w 192"/>
                  <a:gd name="T5" fmla="*/ 84 h 312"/>
                  <a:gd name="T6" fmla="*/ 30 w 192"/>
                  <a:gd name="T7" fmla="*/ 87 h 312"/>
                  <a:gd name="T8" fmla="*/ 30 w 192"/>
                  <a:gd name="T9" fmla="*/ 93 h 312"/>
                  <a:gd name="T10" fmla="*/ 16 w 192"/>
                  <a:gd name="T11" fmla="*/ 97 h 312"/>
                  <a:gd name="T12" fmla="*/ 21 w 192"/>
                  <a:gd name="T13" fmla="*/ 95 h 312"/>
                  <a:gd name="T14" fmla="*/ 14 w 192"/>
                  <a:gd name="T15" fmla="*/ 85 h 312"/>
                  <a:gd name="T16" fmla="*/ 11 w 192"/>
                  <a:gd name="T17" fmla="*/ 95 h 312"/>
                  <a:gd name="T18" fmla="*/ 5 w 192"/>
                  <a:gd name="T19" fmla="*/ 93 h 312"/>
                  <a:gd name="T20" fmla="*/ 5 w 192"/>
                  <a:gd name="T21" fmla="*/ 87 h 312"/>
                  <a:gd name="T22" fmla="*/ 0 w 192"/>
                  <a:gd name="T23" fmla="*/ 65 h 312"/>
                  <a:gd name="T24" fmla="*/ 0 w 192"/>
                  <a:gd name="T25" fmla="*/ 2 h 312"/>
                  <a:gd name="T26" fmla="*/ 59 w 192"/>
                  <a:gd name="T27" fmla="*/ 0 h 312"/>
                  <a:gd name="T28" fmla="*/ 76 w 192"/>
                  <a:gd name="T29" fmla="*/ 41 h 312"/>
                  <a:gd name="T30" fmla="*/ 87 w 192"/>
                  <a:gd name="T31" fmla="*/ 52 h 312"/>
                  <a:gd name="T32" fmla="*/ 81 w 192"/>
                  <a:gd name="T33" fmla="*/ 60 h 312"/>
                  <a:gd name="T34" fmla="*/ 87 w 192"/>
                  <a:gd name="T35" fmla="*/ 76 h 312"/>
                  <a:gd name="T36" fmla="*/ 87 w 192"/>
                  <a:gd name="T37" fmla="*/ 78 h 31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92"/>
                  <a:gd name="T58" fmla="*/ 0 h 312"/>
                  <a:gd name="T59" fmla="*/ 192 w 192"/>
                  <a:gd name="T60" fmla="*/ 312 h 31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92" h="312">
                    <a:moveTo>
                      <a:pt x="192" y="246"/>
                    </a:moveTo>
                    <a:lnTo>
                      <a:pt x="54" y="258"/>
                    </a:lnTo>
                    <a:lnTo>
                      <a:pt x="54" y="270"/>
                    </a:lnTo>
                    <a:lnTo>
                      <a:pt x="66" y="282"/>
                    </a:lnTo>
                    <a:lnTo>
                      <a:pt x="66" y="300"/>
                    </a:lnTo>
                    <a:lnTo>
                      <a:pt x="36" y="312"/>
                    </a:lnTo>
                    <a:lnTo>
                      <a:pt x="48" y="306"/>
                    </a:lnTo>
                    <a:lnTo>
                      <a:pt x="30" y="276"/>
                    </a:lnTo>
                    <a:lnTo>
                      <a:pt x="24" y="306"/>
                    </a:lnTo>
                    <a:lnTo>
                      <a:pt x="12" y="300"/>
                    </a:lnTo>
                    <a:lnTo>
                      <a:pt x="12" y="282"/>
                    </a:lnTo>
                    <a:lnTo>
                      <a:pt x="0" y="210"/>
                    </a:lnTo>
                    <a:lnTo>
                      <a:pt x="0" y="6"/>
                    </a:lnTo>
                    <a:lnTo>
                      <a:pt x="132" y="0"/>
                    </a:lnTo>
                    <a:lnTo>
                      <a:pt x="168" y="132"/>
                    </a:lnTo>
                    <a:lnTo>
                      <a:pt x="192" y="168"/>
                    </a:lnTo>
                    <a:lnTo>
                      <a:pt x="180" y="192"/>
                    </a:lnTo>
                    <a:lnTo>
                      <a:pt x="192" y="246"/>
                    </a:lnTo>
                    <a:lnTo>
                      <a:pt x="192" y="25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09" name="Freeform 137"/>
              <p:cNvSpPr>
                <a:spLocks noChangeAspect="1"/>
              </p:cNvSpPr>
              <p:nvPr/>
            </p:nvSpPr>
            <p:spPr bwMode="auto">
              <a:xfrm>
                <a:off x="3328" y="1770"/>
                <a:ext cx="407" cy="318"/>
              </a:xfrm>
              <a:custGeom>
                <a:avLst/>
                <a:gdLst>
                  <a:gd name="T0" fmla="*/ 3 w 534"/>
                  <a:gd name="T1" fmla="*/ 83 h 468"/>
                  <a:gd name="T2" fmla="*/ 3 w 534"/>
                  <a:gd name="T3" fmla="*/ 84 h 468"/>
                  <a:gd name="T4" fmla="*/ 14 w 534"/>
                  <a:gd name="T5" fmla="*/ 92 h 468"/>
                  <a:gd name="T6" fmla="*/ 11 w 534"/>
                  <a:gd name="T7" fmla="*/ 101 h 468"/>
                  <a:gd name="T8" fmla="*/ 27 w 534"/>
                  <a:gd name="T9" fmla="*/ 94 h 468"/>
                  <a:gd name="T10" fmla="*/ 18 w 534"/>
                  <a:gd name="T11" fmla="*/ 113 h 468"/>
                  <a:gd name="T12" fmla="*/ 37 w 534"/>
                  <a:gd name="T13" fmla="*/ 119 h 468"/>
                  <a:gd name="T14" fmla="*/ 43 w 534"/>
                  <a:gd name="T15" fmla="*/ 117 h 468"/>
                  <a:gd name="T16" fmla="*/ 43 w 534"/>
                  <a:gd name="T17" fmla="*/ 128 h 468"/>
                  <a:gd name="T18" fmla="*/ 24 w 534"/>
                  <a:gd name="T19" fmla="*/ 141 h 468"/>
                  <a:gd name="T20" fmla="*/ 0 w 534"/>
                  <a:gd name="T21" fmla="*/ 147 h 468"/>
                  <a:gd name="T22" fmla="*/ 27 w 534"/>
                  <a:gd name="T23" fmla="*/ 141 h 468"/>
                  <a:gd name="T24" fmla="*/ 34 w 534"/>
                  <a:gd name="T25" fmla="*/ 139 h 468"/>
                  <a:gd name="T26" fmla="*/ 40 w 534"/>
                  <a:gd name="T27" fmla="*/ 137 h 468"/>
                  <a:gd name="T28" fmla="*/ 75 w 534"/>
                  <a:gd name="T29" fmla="*/ 117 h 468"/>
                  <a:gd name="T30" fmla="*/ 90 w 534"/>
                  <a:gd name="T31" fmla="*/ 96 h 468"/>
                  <a:gd name="T32" fmla="*/ 93 w 534"/>
                  <a:gd name="T33" fmla="*/ 94 h 468"/>
                  <a:gd name="T34" fmla="*/ 96 w 534"/>
                  <a:gd name="T35" fmla="*/ 96 h 468"/>
                  <a:gd name="T36" fmla="*/ 88 w 534"/>
                  <a:gd name="T37" fmla="*/ 100 h 468"/>
                  <a:gd name="T38" fmla="*/ 90 w 534"/>
                  <a:gd name="T39" fmla="*/ 109 h 468"/>
                  <a:gd name="T40" fmla="*/ 93 w 534"/>
                  <a:gd name="T41" fmla="*/ 113 h 468"/>
                  <a:gd name="T42" fmla="*/ 104 w 534"/>
                  <a:gd name="T43" fmla="*/ 107 h 468"/>
                  <a:gd name="T44" fmla="*/ 109 w 534"/>
                  <a:gd name="T45" fmla="*/ 100 h 468"/>
                  <a:gd name="T46" fmla="*/ 114 w 534"/>
                  <a:gd name="T47" fmla="*/ 100 h 468"/>
                  <a:gd name="T48" fmla="*/ 157 w 534"/>
                  <a:gd name="T49" fmla="*/ 107 h 468"/>
                  <a:gd name="T50" fmla="*/ 165 w 534"/>
                  <a:gd name="T51" fmla="*/ 105 h 468"/>
                  <a:gd name="T52" fmla="*/ 168 w 534"/>
                  <a:gd name="T53" fmla="*/ 111 h 468"/>
                  <a:gd name="T54" fmla="*/ 170 w 534"/>
                  <a:gd name="T55" fmla="*/ 113 h 468"/>
                  <a:gd name="T56" fmla="*/ 186 w 534"/>
                  <a:gd name="T57" fmla="*/ 115 h 468"/>
                  <a:gd name="T58" fmla="*/ 191 w 534"/>
                  <a:gd name="T59" fmla="*/ 117 h 468"/>
                  <a:gd name="T60" fmla="*/ 194 w 534"/>
                  <a:gd name="T61" fmla="*/ 115 h 468"/>
                  <a:gd name="T62" fmla="*/ 221 w 534"/>
                  <a:gd name="T63" fmla="*/ 130 h 468"/>
                  <a:gd name="T64" fmla="*/ 226 w 534"/>
                  <a:gd name="T65" fmla="*/ 130 h 468"/>
                  <a:gd name="T66" fmla="*/ 236 w 534"/>
                  <a:gd name="T67" fmla="*/ 139 h 468"/>
                  <a:gd name="T68" fmla="*/ 218 w 534"/>
                  <a:gd name="T69" fmla="*/ 128 h 468"/>
                  <a:gd name="T70" fmla="*/ 175 w 534"/>
                  <a:gd name="T71" fmla="*/ 113 h 468"/>
                  <a:gd name="T72" fmla="*/ 168 w 534"/>
                  <a:gd name="T73" fmla="*/ 105 h 468"/>
                  <a:gd name="T74" fmla="*/ 152 w 534"/>
                  <a:gd name="T75" fmla="*/ 101 h 468"/>
                  <a:gd name="T76" fmla="*/ 90 w 534"/>
                  <a:gd name="T77" fmla="*/ 10 h 468"/>
                  <a:gd name="T78" fmla="*/ 77 w 534"/>
                  <a:gd name="T79" fmla="*/ 5 h 468"/>
                  <a:gd name="T80" fmla="*/ 21 w 534"/>
                  <a:gd name="T81" fmla="*/ 21 h 468"/>
                  <a:gd name="T82" fmla="*/ 43 w 534"/>
                  <a:gd name="T83" fmla="*/ 38 h 468"/>
                  <a:gd name="T84" fmla="*/ 40 w 534"/>
                  <a:gd name="T85" fmla="*/ 39 h 468"/>
                  <a:gd name="T86" fmla="*/ 37 w 534"/>
                  <a:gd name="T87" fmla="*/ 47 h 468"/>
                  <a:gd name="T88" fmla="*/ 32 w 534"/>
                  <a:gd name="T89" fmla="*/ 39 h 468"/>
                  <a:gd name="T90" fmla="*/ 5 w 534"/>
                  <a:gd name="T91" fmla="*/ 43 h 468"/>
                  <a:gd name="T92" fmla="*/ 11 w 534"/>
                  <a:gd name="T93" fmla="*/ 49 h 468"/>
                  <a:gd name="T94" fmla="*/ 29 w 534"/>
                  <a:gd name="T95" fmla="*/ 58 h 468"/>
                  <a:gd name="T96" fmla="*/ 40 w 534"/>
                  <a:gd name="T97" fmla="*/ 58 h 468"/>
                  <a:gd name="T98" fmla="*/ 37 w 534"/>
                  <a:gd name="T99" fmla="*/ 70 h 46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534"/>
                  <a:gd name="T151" fmla="*/ 0 h 468"/>
                  <a:gd name="T152" fmla="*/ 534 w 534"/>
                  <a:gd name="T153" fmla="*/ 468 h 46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534" h="468">
                    <a:moveTo>
                      <a:pt x="48" y="228"/>
                    </a:moveTo>
                    <a:lnTo>
                      <a:pt x="6" y="264"/>
                    </a:lnTo>
                    <a:lnTo>
                      <a:pt x="18" y="264"/>
                    </a:lnTo>
                    <a:lnTo>
                      <a:pt x="6" y="270"/>
                    </a:lnTo>
                    <a:lnTo>
                      <a:pt x="12" y="282"/>
                    </a:lnTo>
                    <a:lnTo>
                      <a:pt x="30" y="294"/>
                    </a:lnTo>
                    <a:lnTo>
                      <a:pt x="18" y="306"/>
                    </a:lnTo>
                    <a:lnTo>
                      <a:pt x="24" y="324"/>
                    </a:lnTo>
                    <a:lnTo>
                      <a:pt x="36" y="330"/>
                    </a:lnTo>
                    <a:lnTo>
                      <a:pt x="60" y="300"/>
                    </a:lnTo>
                    <a:lnTo>
                      <a:pt x="54" y="348"/>
                    </a:lnTo>
                    <a:lnTo>
                      <a:pt x="42" y="360"/>
                    </a:lnTo>
                    <a:lnTo>
                      <a:pt x="72" y="348"/>
                    </a:lnTo>
                    <a:lnTo>
                      <a:pt x="84" y="378"/>
                    </a:lnTo>
                    <a:lnTo>
                      <a:pt x="96" y="360"/>
                    </a:lnTo>
                    <a:lnTo>
                      <a:pt x="96" y="372"/>
                    </a:lnTo>
                    <a:lnTo>
                      <a:pt x="120" y="360"/>
                    </a:lnTo>
                    <a:lnTo>
                      <a:pt x="96" y="408"/>
                    </a:lnTo>
                    <a:lnTo>
                      <a:pt x="60" y="432"/>
                    </a:lnTo>
                    <a:lnTo>
                      <a:pt x="54" y="450"/>
                    </a:lnTo>
                    <a:lnTo>
                      <a:pt x="30" y="444"/>
                    </a:lnTo>
                    <a:lnTo>
                      <a:pt x="0" y="468"/>
                    </a:lnTo>
                    <a:lnTo>
                      <a:pt x="30" y="450"/>
                    </a:lnTo>
                    <a:lnTo>
                      <a:pt x="60" y="450"/>
                    </a:lnTo>
                    <a:lnTo>
                      <a:pt x="60" y="456"/>
                    </a:lnTo>
                    <a:lnTo>
                      <a:pt x="78" y="444"/>
                    </a:lnTo>
                    <a:lnTo>
                      <a:pt x="72" y="432"/>
                    </a:lnTo>
                    <a:lnTo>
                      <a:pt x="90" y="438"/>
                    </a:lnTo>
                    <a:lnTo>
                      <a:pt x="156" y="390"/>
                    </a:lnTo>
                    <a:lnTo>
                      <a:pt x="168" y="372"/>
                    </a:lnTo>
                    <a:lnTo>
                      <a:pt x="156" y="354"/>
                    </a:lnTo>
                    <a:lnTo>
                      <a:pt x="204" y="306"/>
                    </a:lnTo>
                    <a:lnTo>
                      <a:pt x="216" y="276"/>
                    </a:lnTo>
                    <a:lnTo>
                      <a:pt x="210" y="300"/>
                    </a:lnTo>
                    <a:lnTo>
                      <a:pt x="228" y="294"/>
                    </a:lnTo>
                    <a:lnTo>
                      <a:pt x="216" y="306"/>
                    </a:lnTo>
                    <a:lnTo>
                      <a:pt x="228" y="318"/>
                    </a:lnTo>
                    <a:lnTo>
                      <a:pt x="198" y="318"/>
                    </a:lnTo>
                    <a:lnTo>
                      <a:pt x="192" y="348"/>
                    </a:lnTo>
                    <a:lnTo>
                      <a:pt x="204" y="348"/>
                    </a:lnTo>
                    <a:lnTo>
                      <a:pt x="192" y="366"/>
                    </a:lnTo>
                    <a:lnTo>
                      <a:pt x="210" y="360"/>
                    </a:lnTo>
                    <a:lnTo>
                      <a:pt x="222" y="336"/>
                    </a:lnTo>
                    <a:lnTo>
                      <a:pt x="234" y="342"/>
                    </a:lnTo>
                    <a:lnTo>
                      <a:pt x="246" y="306"/>
                    </a:lnTo>
                    <a:lnTo>
                      <a:pt x="246" y="318"/>
                    </a:lnTo>
                    <a:lnTo>
                      <a:pt x="264" y="306"/>
                    </a:lnTo>
                    <a:lnTo>
                      <a:pt x="258" y="318"/>
                    </a:lnTo>
                    <a:lnTo>
                      <a:pt x="300" y="342"/>
                    </a:lnTo>
                    <a:lnTo>
                      <a:pt x="354" y="342"/>
                    </a:lnTo>
                    <a:lnTo>
                      <a:pt x="360" y="330"/>
                    </a:lnTo>
                    <a:lnTo>
                      <a:pt x="372" y="336"/>
                    </a:lnTo>
                    <a:lnTo>
                      <a:pt x="360" y="348"/>
                    </a:lnTo>
                    <a:lnTo>
                      <a:pt x="378" y="354"/>
                    </a:lnTo>
                    <a:lnTo>
                      <a:pt x="384" y="336"/>
                    </a:lnTo>
                    <a:lnTo>
                      <a:pt x="384" y="360"/>
                    </a:lnTo>
                    <a:lnTo>
                      <a:pt x="408" y="378"/>
                    </a:lnTo>
                    <a:lnTo>
                      <a:pt x="420" y="366"/>
                    </a:lnTo>
                    <a:lnTo>
                      <a:pt x="402" y="354"/>
                    </a:lnTo>
                    <a:lnTo>
                      <a:pt x="432" y="372"/>
                    </a:lnTo>
                    <a:lnTo>
                      <a:pt x="420" y="336"/>
                    </a:lnTo>
                    <a:lnTo>
                      <a:pt x="438" y="366"/>
                    </a:lnTo>
                    <a:lnTo>
                      <a:pt x="462" y="396"/>
                    </a:lnTo>
                    <a:lnTo>
                      <a:pt x="498" y="414"/>
                    </a:lnTo>
                    <a:lnTo>
                      <a:pt x="498" y="438"/>
                    </a:lnTo>
                    <a:lnTo>
                      <a:pt x="510" y="414"/>
                    </a:lnTo>
                    <a:lnTo>
                      <a:pt x="522" y="450"/>
                    </a:lnTo>
                    <a:lnTo>
                      <a:pt x="534" y="444"/>
                    </a:lnTo>
                    <a:lnTo>
                      <a:pt x="528" y="414"/>
                    </a:lnTo>
                    <a:lnTo>
                      <a:pt x="492" y="408"/>
                    </a:lnTo>
                    <a:lnTo>
                      <a:pt x="420" y="330"/>
                    </a:lnTo>
                    <a:lnTo>
                      <a:pt x="396" y="360"/>
                    </a:lnTo>
                    <a:lnTo>
                      <a:pt x="390" y="336"/>
                    </a:lnTo>
                    <a:lnTo>
                      <a:pt x="378" y="336"/>
                    </a:lnTo>
                    <a:lnTo>
                      <a:pt x="366" y="324"/>
                    </a:lnTo>
                    <a:lnTo>
                      <a:pt x="342" y="324"/>
                    </a:lnTo>
                    <a:lnTo>
                      <a:pt x="306" y="48"/>
                    </a:lnTo>
                    <a:lnTo>
                      <a:pt x="204" y="30"/>
                    </a:lnTo>
                    <a:lnTo>
                      <a:pt x="174" y="6"/>
                    </a:lnTo>
                    <a:lnTo>
                      <a:pt x="174" y="18"/>
                    </a:lnTo>
                    <a:lnTo>
                      <a:pt x="162" y="0"/>
                    </a:lnTo>
                    <a:lnTo>
                      <a:pt x="48" y="66"/>
                    </a:lnTo>
                    <a:lnTo>
                      <a:pt x="72" y="114"/>
                    </a:lnTo>
                    <a:lnTo>
                      <a:pt x="96" y="120"/>
                    </a:lnTo>
                    <a:lnTo>
                      <a:pt x="114" y="138"/>
                    </a:lnTo>
                    <a:lnTo>
                      <a:pt x="90" y="126"/>
                    </a:lnTo>
                    <a:lnTo>
                      <a:pt x="96" y="144"/>
                    </a:lnTo>
                    <a:lnTo>
                      <a:pt x="84" y="150"/>
                    </a:lnTo>
                    <a:lnTo>
                      <a:pt x="66" y="144"/>
                    </a:lnTo>
                    <a:lnTo>
                      <a:pt x="72" y="126"/>
                    </a:lnTo>
                    <a:lnTo>
                      <a:pt x="60" y="126"/>
                    </a:lnTo>
                    <a:lnTo>
                      <a:pt x="12" y="138"/>
                    </a:lnTo>
                    <a:lnTo>
                      <a:pt x="36" y="156"/>
                    </a:lnTo>
                    <a:lnTo>
                      <a:pt x="24" y="156"/>
                    </a:lnTo>
                    <a:lnTo>
                      <a:pt x="30" y="174"/>
                    </a:lnTo>
                    <a:lnTo>
                      <a:pt x="66" y="186"/>
                    </a:lnTo>
                    <a:lnTo>
                      <a:pt x="66" y="198"/>
                    </a:lnTo>
                    <a:lnTo>
                      <a:pt x="90" y="186"/>
                    </a:lnTo>
                    <a:lnTo>
                      <a:pt x="84" y="192"/>
                    </a:lnTo>
                    <a:lnTo>
                      <a:pt x="84" y="222"/>
                    </a:lnTo>
                    <a:lnTo>
                      <a:pt x="48" y="228"/>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010" name="Freeform 138"/>
              <p:cNvSpPr>
                <a:spLocks noChangeAspect="1"/>
              </p:cNvSpPr>
              <p:nvPr/>
            </p:nvSpPr>
            <p:spPr bwMode="auto">
              <a:xfrm>
                <a:off x="3328" y="1770"/>
                <a:ext cx="407" cy="318"/>
              </a:xfrm>
              <a:custGeom>
                <a:avLst/>
                <a:gdLst>
                  <a:gd name="T0" fmla="*/ 3 w 534"/>
                  <a:gd name="T1" fmla="*/ 83 h 468"/>
                  <a:gd name="T2" fmla="*/ 3 w 534"/>
                  <a:gd name="T3" fmla="*/ 84 h 468"/>
                  <a:gd name="T4" fmla="*/ 14 w 534"/>
                  <a:gd name="T5" fmla="*/ 92 h 468"/>
                  <a:gd name="T6" fmla="*/ 11 w 534"/>
                  <a:gd name="T7" fmla="*/ 101 h 468"/>
                  <a:gd name="T8" fmla="*/ 27 w 534"/>
                  <a:gd name="T9" fmla="*/ 94 h 468"/>
                  <a:gd name="T10" fmla="*/ 18 w 534"/>
                  <a:gd name="T11" fmla="*/ 113 h 468"/>
                  <a:gd name="T12" fmla="*/ 37 w 534"/>
                  <a:gd name="T13" fmla="*/ 119 h 468"/>
                  <a:gd name="T14" fmla="*/ 43 w 534"/>
                  <a:gd name="T15" fmla="*/ 117 h 468"/>
                  <a:gd name="T16" fmla="*/ 43 w 534"/>
                  <a:gd name="T17" fmla="*/ 128 h 468"/>
                  <a:gd name="T18" fmla="*/ 24 w 534"/>
                  <a:gd name="T19" fmla="*/ 141 h 468"/>
                  <a:gd name="T20" fmla="*/ 0 w 534"/>
                  <a:gd name="T21" fmla="*/ 147 h 468"/>
                  <a:gd name="T22" fmla="*/ 27 w 534"/>
                  <a:gd name="T23" fmla="*/ 141 h 468"/>
                  <a:gd name="T24" fmla="*/ 34 w 534"/>
                  <a:gd name="T25" fmla="*/ 139 h 468"/>
                  <a:gd name="T26" fmla="*/ 40 w 534"/>
                  <a:gd name="T27" fmla="*/ 137 h 468"/>
                  <a:gd name="T28" fmla="*/ 75 w 534"/>
                  <a:gd name="T29" fmla="*/ 117 h 468"/>
                  <a:gd name="T30" fmla="*/ 90 w 534"/>
                  <a:gd name="T31" fmla="*/ 96 h 468"/>
                  <a:gd name="T32" fmla="*/ 93 w 534"/>
                  <a:gd name="T33" fmla="*/ 94 h 468"/>
                  <a:gd name="T34" fmla="*/ 96 w 534"/>
                  <a:gd name="T35" fmla="*/ 96 h 468"/>
                  <a:gd name="T36" fmla="*/ 88 w 534"/>
                  <a:gd name="T37" fmla="*/ 100 h 468"/>
                  <a:gd name="T38" fmla="*/ 90 w 534"/>
                  <a:gd name="T39" fmla="*/ 109 h 468"/>
                  <a:gd name="T40" fmla="*/ 93 w 534"/>
                  <a:gd name="T41" fmla="*/ 113 h 468"/>
                  <a:gd name="T42" fmla="*/ 104 w 534"/>
                  <a:gd name="T43" fmla="*/ 107 h 468"/>
                  <a:gd name="T44" fmla="*/ 109 w 534"/>
                  <a:gd name="T45" fmla="*/ 100 h 468"/>
                  <a:gd name="T46" fmla="*/ 114 w 534"/>
                  <a:gd name="T47" fmla="*/ 100 h 468"/>
                  <a:gd name="T48" fmla="*/ 157 w 534"/>
                  <a:gd name="T49" fmla="*/ 107 h 468"/>
                  <a:gd name="T50" fmla="*/ 165 w 534"/>
                  <a:gd name="T51" fmla="*/ 105 h 468"/>
                  <a:gd name="T52" fmla="*/ 168 w 534"/>
                  <a:gd name="T53" fmla="*/ 111 h 468"/>
                  <a:gd name="T54" fmla="*/ 170 w 534"/>
                  <a:gd name="T55" fmla="*/ 113 h 468"/>
                  <a:gd name="T56" fmla="*/ 186 w 534"/>
                  <a:gd name="T57" fmla="*/ 115 h 468"/>
                  <a:gd name="T58" fmla="*/ 191 w 534"/>
                  <a:gd name="T59" fmla="*/ 117 h 468"/>
                  <a:gd name="T60" fmla="*/ 194 w 534"/>
                  <a:gd name="T61" fmla="*/ 115 h 468"/>
                  <a:gd name="T62" fmla="*/ 221 w 534"/>
                  <a:gd name="T63" fmla="*/ 130 h 468"/>
                  <a:gd name="T64" fmla="*/ 226 w 534"/>
                  <a:gd name="T65" fmla="*/ 130 h 468"/>
                  <a:gd name="T66" fmla="*/ 236 w 534"/>
                  <a:gd name="T67" fmla="*/ 139 h 468"/>
                  <a:gd name="T68" fmla="*/ 218 w 534"/>
                  <a:gd name="T69" fmla="*/ 128 h 468"/>
                  <a:gd name="T70" fmla="*/ 175 w 534"/>
                  <a:gd name="T71" fmla="*/ 113 h 468"/>
                  <a:gd name="T72" fmla="*/ 168 w 534"/>
                  <a:gd name="T73" fmla="*/ 105 h 468"/>
                  <a:gd name="T74" fmla="*/ 152 w 534"/>
                  <a:gd name="T75" fmla="*/ 101 h 468"/>
                  <a:gd name="T76" fmla="*/ 90 w 534"/>
                  <a:gd name="T77" fmla="*/ 10 h 468"/>
                  <a:gd name="T78" fmla="*/ 77 w 534"/>
                  <a:gd name="T79" fmla="*/ 5 h 468"/>
                  <a:gd name="T80" fmla="*/ 21 w 534"/>
                  <a:gd name="T81" fmla="*/ 21 h 468"/>
                  <a:gd name="T82" fmla="*/ 43 w 534"/>
                  <a:gd name="T83" fmla="*/ 38 h 468"/>
                  <a:gd name="T84" fmla="*/ 40 w 534"/>
                  <a:gd name="T85" fmla="*/ 39 h 468"/>
                  <a:gd name="T86" fmla="*/ 37 w 534"/>
                  <a:gd name="T87" fmla="*/ 47 h 468"/>
                  <a:gd name="T88" fmla="*/ 32 w 534"/>
                  <a:gd name="T89" fmla="*/ 39 h 468"/>
                  <a:gd name="T90" fmla="*/ 5 w 534"/>
                  <a:gd name="T91" fmla="*/ 43 h 468"/>
                  <a:gd name="T92" fmla="*/ 11 w 534"/>
                  <a:gd name="T93" fmla="*/ 49 h 468"/>
                  <a:gd name="T94" fmla="*/ 29 w 534"/>
                  <a:gd name="T95" fmla="*/ 58 h 468"/>
                  <a:gd name="T96" fmla="*/ 40 w 534"/>
                  <a:gd name="T97" fmla="*/ 58 h 468"/>
                  <a:gd name="T98" fmla="*/ 37 w 534"/>
                  <a:gd name="T99" fmla="*/ 70 h 468"/>
                  <a:gd name="T100" fmla="*/ 21 w 534"/>
                  <a:gd name="T101" fmla="*/ 73 h 46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534"/>
                  <a:gd name="T154" fmla="*/ 0 h 468"/>
                  <a:gd name="T155" fmla="*/ 534 w 534"/>
                  <a:gd name="T156" fmla="*/ 468 h 46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534" h="468">
                    <a:moveTo>
                      <a:pt x="48" y="228"/>
                    </a:moveTo>
                    <a:lnTo>
                      <a:pt x="6" y="264"/>
                    </a:lnTo>
                    <a:lnTo>
                      <a:pt x="18" y="264"/>
                    </a:lnTo>
                    <a:lnTo>
                      <a:pt x="6" y="270"/>
                    </a:lnTo>
                    <a:lnTo>
                      <a:pt x="12" y="282"/>
                    </a:lnTo>
                    <a:lnTo>
                      <a:pt x="30" y="294"/>
                    </a:lnTo>
                    <a:lnTo>
                      <a:pt x="18" y="306"/>
                    </a:lnTo>
                    <a:lnTo>
                      <a:pt x="24" y="324"/>
                    </a:lnTo>
                    <a:lnTo>
                      <a:pt x="36" y="330"/>
                    </a:lnTo>
                    <a:lnTo>
                      <a:pt x="60" y="300"/>
                    </a:lnTo>
                    <a:lnTo>
                      <a:pt x="54" y="348"/>
                    </a:lnTo>
                    <a:lnTo>
                      <a:pt x="42" y="360"/>
                    </a:lnTo>
                    <a:lnTo>
                      <a:pt x="72" y="348"/>
                    </a:lnTo>
                    <a:lnTo>
                      <a:pt x="84" y="378"/>
                    </a:lnTo>
                    <a:lnTo>
                      <a:pt x="96" y="360"/>
                    </a:lnTo>
                    <a:lnTo>
                      <a:pt x="96" y="372"/>
                    </a:lnTo>
                    <a:lnTo>
                      <a:pt x="120" y="360"/>
                    </a:lnTo>
                    <a:lnTo>
                      <a:pt x="96" y="408"/>
                    </a:lnTo>
                    <a:lnTo>
                      <a:pt x="60" y="432"/>
                    </a:lnTo>
                    <a:lnTo>
                      <a:pt x="54" y="450"/>
                    </a:lnTo>
                    <a:lnTo>
                      <a:pt x="30" y="444"/>
                    </a:lnTo>
                    <a:lnTo>
                      <a:pt x="0" y="468"/>
                    </a:lnTo>
                    <a:lnTo>
                      <a:pt x="30" y="450"/>
                    </a:lnTo>
                    <a:lnTo>
                      <a:pt x="60" y="450"/>
                    </a:lnTo>
                    <a:lnTo>
                      <a:pt x="60" y="456"/>
                    </a:lnTo>
                    <a:lnTo>
                      <a:pt x="78" y="444"/>
                    </a:lnTo>
                    <a:lnTo>
                      <a:pt x="72" y="432"/>
                    </a:lnTo>
                    <a:lnTo>
                      <a:pt x="90" y="438"/>
                    </a:lnTo>
                    <a:lnTo>
                      <a:pt x="156" y="390"/>
                    </a:lnTo>
                    <a:lnTo>
                      <a:pt x="168" y="372"/>
                    </a:lnTo>
                    <a:lnTo>
                      <a:pt x="156" y="354"/>
                    </a:lnTo>
                    <a:lnTo>
                      <a:pt x="204" y="306"/>
                    </a:lnTo>
                    <a:lnTo>
                      <a:pt x="216" y="276"/>
                    </a:lnTo>
                    <a:lnTo>
                      <a:pt x="210" y="300"/>
                    </a:lnTo>
                    <a:lnTo>
                      <a:pt x="228" y="294"/>
                    </a:lnTo>
                    <a:lnTo>
                      <a:pt x="216" y="306"/>
                    </a:lnTo>
                    <a:lnTo>
                      <a:pt x="228" y="318"/>
                    </a:lnTo>
                    <a:lnTo>
                      <a:pt x="198" y="318"/>
                    </a:lnTo>
                    <a:lnTo>
                      <a:pt x="192" y="348"/>
                    </a:lnTo>
                    <a:lnTo>
                      <a:pt x="204" y="348"/>
                    </a:lnTo>
                    <a:lnTo>
                      <a:pt x="192" y="366"/>
                    </a:lnTo>
                    <a:lnTo>
                      <a:pt x="210" y="360"/>
                    </a:lnTo>
                    <a:lnTo>
                      <a:pt x="222" y="336"/>
                    </a:lnTo>
                    <a:lnTo>
                      <a:pt x="234" y="342"/>
                    </a:lnTo>
                    <a:lnTo>
                      <a:pt x="246" y="306"/>
                    </a:lnTo>
                    <a:lnTo>
                      <a:pt x="246" y="318"/>
                    </a:lnTo>
                    <a:lnTo>
                      <a:pt x="264" y="306"/>
                    </a:lnTo>
                    <a:lnTo>
                      <a:pt x="258" y="318"/>
                    </a:lnTo>
                    <a:lnTo>
                      <a:pt x="300" y="342"/>
                    </a:lnTo>
                    <a:lnTo>
                      <a:pt x="354" y="342"/>
                    </a:lnTo>
                    <a:lnTo>
                      <a:pt x="360" y="330"/>
                    </a:lnTo>
                    <a:lnTo>
                      <a:pt x="372" y="336"/>
                    </a:lnTo>
                    <a:lnTo>
                      <a:pt x="360" y="348"/>
                    </a:lnTo>
                    <a:lnTo>
                      <a:pt x="378" y="354"/>
                    </a:lnTo>
                    <a:lnTo>
                      <a:pt x="384" y="336"/>
                    </a:lnTo>
                    <a:lnTo>
                      <a:pt x="384" y="360"/>
                    </a:lnTo>
                    <a:lnTo>
                      <a:pt x="408" y="378"/>
                    </a:lnTo>
                    <a:lnTo>
                      <a:pt x="420" y="366"/>
                    </a:lnTo>
                    <a:lnTo>
                      <a:pt x="402" y="354"/>
                    </a:lnTo>
                    <a:lnTo>
                      <a:pt x="432" y="372"/>
                    </a:lnTo>
                    <a:lnTo>
                      <a:pt x="420" y="336"/>
                    </a:lnTo>
                    <a:lnTo>
                      <a:pt x="438" y="366"/>
                    </a:lnTo>
                    <a:lnTo>
                      <a:pt x="462" y="396"/>
                    </a:lnTo>
                    <a:lnTo>
                      <a:pt x="498" y="414"/>
                    </a:lnTo>
                    <a:lnTo>
                      <a:pt x="498" y="438"/>
                    </a:lnTo>
                    <a:lnTo>
                      <a:pt x="510" y="414"/>
                    </a:lnTo>
                    <a:lnTo>
                      <a:pt x="522" y="450"/>
                    </a:lnTo>
                    <a:lnTo>
                      <a:pt x="534" y="444"/>
                    </a:lnTo>
                    <a:lnTo>
                      <a:pt x="528" y="414"/>
                    </a:lnTo>
                    <a:lnTo>
                      <a:pt x="492" y="408"/>
                    </a:lnTo>
                    <a:lnTo>
                      <a:pt x="420" y="330"/>
                    </a:lnTo>
                    <a:lnTo>
                      <a:pt x="396" y="360"/>
                    </a:lnTo>
                    <a:lnTo>
                      <a:pt x="390" y="336"/>
                    </a:lnTo>
                    <a:lnTo>
                      <a:pt x="378" y="336"/>
                    </a:lnTo>
                    <a:lnTo>
                      <a:pt x="366" y="324"/>
                    </a:lnTo>
                    <a:lnTo>
                      <a:pt x="342" y="324"/>
                    </a:lnTo>
                    <a:lnTo>
                      <a:pt x="306" y="48"/>
                    </a:lnTo>
                    <a:lnTo>
                      <a:pt x="204" y="30"/>
                    </a:lnTo>
                    <a:lnTo>
                      <a:pt x="174" y="6"/>
                    </a:lnTo>
                    <a:lnTo>
                      <a:pt x="174" y="18"/>
                    </a:lnTo>
                    <a:lnTo>
                      <a:pt x="162" y="0"/>
                    </a:lnTo>
                    <a:lnTo>
                      <a:pt x="48" y="66"/>
                    </a:lnTo>
                    <a:lnTo>
                      <a:pt x="72" y="114"/>
                    </a:lnTo>
                    <a:lnTo>
                      <a:pt x="96" y="120"/>
                    </a:lnTo>
                    <a:lnTo>
                      <a:pt x="114" y="138"/>
                    </a:lnTo>
                    <a:lnTo>
                      <a:pt x="90" y="126"/>
                    </a:lnTo>
                    <a:lnTo>
                      <a:pt x="96" y="144"/>
                    </a:lnTo>
                    <a:lnTo>
                      <a:pt x="84" y="150"/>
                    </a:lnTo>
                    <a:lnTo>
                      <a:pt x="66" y="144"/>
                    </a:lnTo>
                    <a:lnTo>
                      <a:pt x="72" y="126"/>
                    </a:lnTo>
                    <a:lnTo>
                      <a:pt x="60" y="126"/>
                    </a:lnTo>
                    <a:lnTo>
                      <a:pt x="12" y="138"/>
                    </a:lnTo>
                    <a:lnTo>
                      <a:pt x="36" y="156"/>
                    </a:lnTo>
                    <a:lnTo>
                      <a:pt x="24" y="156"/>
                    </a:lnTo>
                    <a:lnTo>
                      <a:pt x="30" y="174"/>
                    </a:lnTo>
                    <a:lnTo>
                      <a:pt x="66" y="186"/>
                    </a:lnTo>
                    <a:lnTo>
                      <a:pt x="66" y="198"/>
                    </a:lnTo>
                    <a:lnTo>
                      <a:pt x="90" y="186"/>
                    </a:lnTo>
                    <a:lnTo>
                      <a:pt x="84" y="192"/>
                    </a:lnTo>
                    <a:lnTo>
                      <a:pt x="84" y="222"/>
                    </a:lnTo>
                    <a:lnTo>
                      <a:pt x="48" y="228"/>
                    </a:lnTo>
                    <a:lnTo>
                      <a:pt x="48" y="234"/>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11" name="Freeform 139"/>
              <p:cNvSpPr>
                <a:spLocks noChangeAspect="1"/>
              </p:cNvSpPr>
              <p:nvPr/>
            </p:nvSpPr>
            <p:spPr bwMode="auto">
              <a:xfrm>
                <a:off x="3593" y="1546"/>
                <a:ext cx="266" cy="273"/>
              </a:xfrm>
              <a:custGeom>
                <a:avLst/>
                <a:gdLst>
                  <a:gd name="T0" fmla="*/ 131 w 348"/>
                  <a:gd name="T1" fmla="*/ 126 h 402"/>
                  <a:gd name="T2" fmla="*/ 83 w 348"/>
                  <a:gd name="T3" fmla="*/ 120 h 402"/>
                  <a:gd name="T4" fmla="*/ 0 w 348"/>
                  <a:gd name="T5" fmla="*/ 86 h 402"/>
                  <a:gd name="T6" fmla="*/ 3 w 348"/>
                  <a:gd name="T7" fmla="*/ 83 h 402"/>
                  <a:gd name="T8" fmla="*/ 5 w 348"/>
                  <a:gd name="T9" fmla="*/ 83 h 402"/>
                  <a:gd name="T10" fmla="*/ 11 w 348"/>
                  <a:gd name="T11" fmla="*/ 81 h 402"/>
                  <a:gd name="T12" fmla="*/ 8 w 348"/>
                  <a:gd name="T13" fmla="*/ 71 h 402"/>
                  <a:gd name="T14" fmla="*/ 14 w 348"/>
                  <a:gd name="T15" fmla="*/ 66 h 402"/>
                  <a:gd name="T16" fmla="*/ 16 w 348"/>
                  <a:gd name="T17" fmla="*/ 58 h 402"/>
                  <a:gd name="T18" fmla="*/ 27 w 348"/>
                  <a:gd name="T19" fmla="*/ 54 h 402"/>
                  <a:gd name="T20" fmla="*/ 18 w 348"/>
                  <a:gd name="T21" fmla="*/ 37 h 402"/>
                  <a:gd name="T22" fmla="*/ 18 w 348"/>
                  <a:gd name="T23" fmla="*/ 35 h 402"/>
                  <a:gd name="T24" fmla="*/ 21 w 348"/>
                  <a:gd name="T25" fmla="*/ 17 h 402"/>
                  <a:gd name="T26" fmla="*/ 27 w 348"/>
                  <a:gd name="T27" fmla="*/ 15 h 402"/>
                  <a:gd name="T28" fmla="*/ 35 w 348"/>
                  <a:gd name="T29" fmla="*/ 19 h 402"/>
                  <a:gd name="T30" fmla="*/ 43 w 348"/>
                  <a:gd name="T31" fmla="*/ 0 h 402"/>
                  <a:gd name="T32" fmla="*/ 155 w 348"/>
                  <a:gd name="T33" fmla="*/ 14 h 402"/>
                  <a:gd name="T34" fmla="*/ 137 w 348"/>
                  <a:gd name="T35" fmla="*/ 103 h 402"/>
                  <a:gd name="T36" fmla="*/ 131 w 348"/>
                  <a:gd name="T37" fmla="*/ 126 h 40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48"/>
                  <a:gd name="T58" fmla="*/ 0 h 402"/>
                  <a:gd name="T59" fmla="*/ 348 w 348"/>
                  <a:gd name="T60" fmla="*/ 402 h 40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48" h="402">
                    <a:moveTo>
                      <a:pt x="294" y="402"/>
                    </a:moveTo>
                    <a:lnTo>
                      <a:pt x="186" y="384"/>
                    </a:lnTo>
                    <a:lnTo>
                      <a:pt x="0" y="276"/>
                    </a:lnTo>
                    <a:lnTo>
                      <a:pt x="6" y="264"/>
                    </a:lnTo>
                    <a:lnTo>
                      <a:pt x="12" y="264"/>
                    </a:lnTo>
                    <a:lnTo>
                      <a:pt x="24" y="258"/>
                    </a:lnTo>
                    <a:lnTo>
                      <a:pt x="18" y="228"/>
                    </a:lnTo>
                    <a:lnTo>
                      <a:pt x="30" y="210"/>
                    </a:lnTo>
                    <a:lnTo>
                      <a:pt x="36" y="186"/>
                    </a:lnTo>
                    <a:lnTo>
                      <a:pt x="60" y="174"/>
                    </a:lnTo>
                    <a:lnTo>
                      <a:pt x="42" y="120"/>
                    </a:lnTo>
                    <a:lnTo>
                      <a:pt x="42" y="114"/>
                    </a:lnTo>
                    <a:lnTo>
                      <a:pt x="48" y="54"/>
                    </a:lnTo>
                    <a:lnTo>
                      <a:pt x="60" y="48"/>
                    </a:lnTo>
                    <a:lnTo>
                      <a:pt x="78" y="60"/>
                    </a:lnTo>
                    <a:lnTo>
                      <a:pt x="96" y="0"/>
                    </a:lnTo>
                    <a:lnTo>
                      <a:pt x="348" y="42"/>
                    </a:lnTo>
                    <a:lnTo>
                      <a:pt x="306" y="330"/>
                    </a:lnTo>
                    <a:lnTo>
                      <a:pt x="294" y="402"/>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012" name="Freeform 140"/>
              <p:cNvSpPr>
                <a:spLocks noChangeAspect="1"/>
              </p:cNvSpPr>
              <p:nvPr/>
            </p:nvSpPr>
            <p:spPr bwMode="auto">
              <a:xfrm>
                <a:off x="3593" y="1546"/>
                <a:ext cx="266" cy="277"/>
              </a:xfrm>
              <a:custGeom>
                <a:avLst/>
                <a:gdLst>
                  <a:gd name="T0" fmla="*/ 131 w 348"/>
                  <a:gd name="T1" fmla="*/ 126 h 408"/>
                  <a:gd name="T2" fmla="*/ 83 w 348"/>
                  <a:gd name="T3" fmla="*/ 120 h 408"/>
                  <a:gd name="T4" fmla="*/ 0 w 348"/>
                  <a:gd name="T5" fmla="*/ 86 h 408"/>
                  <a:gd name="T6" fmla="*/ 3 w 348"/>
                  <a:gd name="T7" fmla="*/ 83 h 408"/>
                  <a:gd name="T8" fmla="*/ 5 w 348"/>
                  <a:gd name="T9" fmla="*/ 83 h 408"/>
                  <a:gd name="T10" fmla="*/ 11 w 348"/>
                  <a:gd name="T11" fmla="*/ 81 h 408"/>
                  <a:gd name="T12" fmla="*/ 8 w 348"/>
                  <a:gd name="T13" fmla="*/ 71 h 408"/>
                  <a:gd name="T14" fmla="*/ 14 w 348"/>
                  <a:gd name="T15" fmla="*/ 66 h 408"/>
                  <a:gd name="T16" fmla="*/ 16 w 348"/>
                  <a:gd name="T17" fmla="*/ 58 h 408"/>
                  <a:gd name="T18" fmla="*/ 27 w 348"/>
                  <a:gd name="T19" fmla="*/ 54 h 408"/>
                  <a:gd name="T20" fmla="*/ 18 w 348"/>
                  <a:gd name="T21" fmla="*/ 37 h 408"/>
                  <a:gd name="T22" fmla="*/ 18 w 348"/>
                  <a:gd name="T23" fmla="*/ 35 h 408"/>
                  <a:gd name="T24" fmla="*/ 21 w 348"/>
                  <a:gd name="T25" fmla="*/ 17 h 408"/>
                  <a:gd name="T26" fmla="*/ 27 w 348"/>
                  <a:gd name="T27" fmla="*/ 15 h 408"/>
                  <a:gd name="T28" fmla="*/ 35 w 348"/>
                  <a:gd name="T29" fmla="*/ 19 h 408"/>
                  <a:gd name="T30" fmla="*/ 43 w 348"/>
                  <a:gd name="T31" fmla="*/ 0 h 408"/>
                  <a:gd name="T32" fmla="*/ 155 w 348"/>
                  <a:gd name="T33" fmla="*/ 14 h 408"/>
                  <a:gd name="T34" fmla="*/ 137 w 348"/>
                  <a:gd name="T35" fmla="*/ 103 h 408"/>
                  <a:gd name="T36" fmla="*/ 131 w 348"/>
                  <a:gd name="T37" fmla="*/ 126 h 408"/>
                  <a:gd name="T38" fmla="*/ 131 w 348"/>
                  <a:gd name="T39" fmla="*/ 128 h 40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48"/>
                  <a:gd name="T61" fmla="*/ 0 h 408"/>
                  <a:gd name="T62" fmla="*/ 348 w 348"/>
                  <a:gd name="T63" fmla="*/ 408 h 40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48" h="408">
                    <a:moveTo>
                      <a:pt x="294" y="402"/>
                    </a:moveTo>
                    <a:lnTo>
                      <a:pt x="186" y="384"/>
                    </a:lnTo>
                    <a:lnTo>
                      <a:pt x="0" y="276"/>
                    </a:lnTo>
                    <a:lnTo>
                      <a:pt x="6" y="264"/>
                    </a:lnTo>
                    <a:lnTo>
                      <a:pt x="12" y="264"/>
                    </a:lnTo>
                    <a:lnTo>
                      <a:pt x="24" y="258"/>
                    </a:lnTo>
                    <a:lnTo>
                      <a:pt x="18" y="228"/>
                    </a:lnTo>
                    <a:lnTo>
                      <a:pt x="30" y="210"/>
                    </a:lnTo>
                    <a:lnTo>
                      <a:pt x="36" y="186"/>
                    </a:lnTo>
                    <a:lnTo>
                      <a:pt x="60" y="174"/>
                    </a:lnTo>
                    <a:lnTo>
                      <a:pt x="42" y="120"/>
                    </a:lnTo>
                    <a:lnTo>
                      <a:pt x="42" y="114"/>
                    </a:lnTo>
                    <a:lnTo>
                      <a:pt x="48" y="54"/>
                    </a:lnTo>
                    <a:lnTo>
                      <a:pt x="60" y="48"/>
                    </a:lnTo>
                    <a:lnTo>
                      <a:pt x="78" y="60"/>
                    </a:lnTo>
                    <a:lnTo>
                      <a:pt x="96" y="0"/>
                    </a:lnTo>
                    <a:lnTo>
                      <a:pt x="348" y="42"/>
                    </a:lnTo>
                    <a:lnTo>
                      <a:pt x="306" y="330"/>
                    </a:lnTo>
                    <a:lnTo>
                      <a:pt x="294" y="402"/>
                    </a:lnTo>
                    <a:lnTo>
                      <a:pt x="294" y="408"/>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13" name="Freeform 141"/>
              <p:cNvSpPr>
                <a:spLocks noChangeAspect="1"/>
              </p:cNvSpPr>
              <p:nvPr/>
            </p:nvSpPr>
            <p:spPr bwMode="auto">
              <a:xfrm>
                <a:off x="4417" y="1624"/>
                <a:ext cx="197" cy="154"/>
              </a:xfrm>
              <a:custGeom>
                <a:avLst/>
                <a:gdLst>
                  <a:gd name="T0" fmla="*/ 82 w 258"/>
                  <a:gd name="T1" fmla="*/ 70 h 228"/>
                  <a:gd name="T2" fmla="*/ 14 w 258"/>
                  <a:gd name="T3" fmla="*/ 70 h 228"/>
                  <a:gd name="T4" fmla="*/ 14 w 258"/>
                  <a:gd name="T5" fmla="*/ 59 h 228"/>
                  <a:gd name="T6" fmla="*/ 3 w 258"/>
                  <a:gd name="T7" fmla="*/ 57 h 228"/>
                  <a:gd name="T8" fmla="*/ 5 w 258"/>
                  <a:gd name="T9" fmla="*/ 24 h 228"/>
                  <a:gd name="T10" fmla="*/ 0 w 258"/>
                  <a:gd name="T11" fmla="*/ 2 h 228"/>
                  <a:gd name="T12" fmla="*/ 102 w 258"/>
                  <a:gd name="T13" fmla="*/ 0 h 228"/>
                  <a:gd name="T14" fmla="*/ 105 w 258"/>
                  <a:gd name="T15" fmla="*/ 3 h 228"/>
                  <a:gd name="T16" fmla="*/ 96 w 258"/>
                  <a:gd name="T17" fmla="*/ 9 h 228"/>
                  <a:gd name="T18" fmla="*/ 115 w 258"/>
                  <a:gd name="T19" fmla="*/ 9 h 228"/>
                  <a:gd name="T20" fmla="*/ 107 w 258"/>
                  <a:gd name="T21" fmla="*/ 15 h 228"/>
                  <a:gd name="T22" fmla="*/ 110 w 258"/>
                  <a:gd name="T23" fmla="*/ 19 h 228"/>
                  <a:gd name="T24" fmla="*/ 102 w 258"/>
                  <a:gd name="T25" fmla="*/ 20 h 228"/>
                  <a:gd name="T26" fmla="*/ 107 w 258"/>
                  <a:gd name="T27" fmla="*/ 26 h 228"/>
                  <a:gd name="T28" fmla="*/ 102 w 258"/>
                  <a:gd name="T29" fmla="*/ 30 h 228"/>
                  <a:gd name="T30" fmla="*/ 96 w 258"/>
                  <a:gd name="T31" fmla="*/ 33 h 228"/>
                  <a:gd name="T32" fmla="*/ 96 w 258"/>
                  <a:gd name="T33" fmla="*/ 41 h 228"/>
                  <a:gd name="T34" fmla="*/ 82 w 258"/>
                  <a:gd name="T35" fmla="*/ 50 h 228"/>
                  <a:gd name="T36" fmla="*/ 86 w 258"/>
                  <a:gd name="T37" fmla="*/ 55 h 228"/>
                  <a:gd name="T38" fmla="*/ 80 w 258"/>
                  <a:gd name="T39" fmla="*/ 55 h 228"/>
                  <a:gd name="T40" fmla="*/ 80 w 258"/>
                  <a:gd name="T41" fmla="*/ 61 h 228"/>
                  <a:gd name="T42" fmla="*/ 86 w 258"/>
                  <a:gd name="T43" fmla="*/ 61 h 228"/>
                  <a:gd name="T44" fmla="*/ 82 w 258"/>
                  <a:gd name="T45" fmla="*/ 63 h 228"/>
                  <a:gd name="T46" fmla="*/ 86 w 258"/>
                  <a:gd name="T47" fmla="*/ 65 h 228"/>
                  <a:gd name="T48" fmla="*/ 82 w 258"/>
                  <a:gd name="T49" fmla="*/ 68 h 228"/>
                  <a:gd name="T50" fmla="*/ 82 w 258"/>
                  <a:gd name="T51" fmla="*/ 70 h 22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58"/>
                  <a:gd name="T79" fmla="*/ 0 h 228"/>
                  <a:gd name="T80" fmla="*/ 258 w 258"/>
                  <a:gd name="T81" fmla="*/ 228 h 22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58" h="228">
                    <a:moveTo>
                      <a:pt x="186" y="228"/>
                    </a:moveTo>
                    <a:lnTo>
                      <a:pt x="30" y="228"/>
                    </a:lnTo>
                    <a:lnTo>
                      <a:pt x="30" y="192"/>
                    </a:lnTo>
                    <a:lnTo>
                      <a:pt x="6" y="186"/>
                    </a:lnTo>
                    <a:lnTo>
                      <a:pt x="12" y="78"/>
                    </a:lnTo>
                    <a:lnTo>
                      <a:pt x="0" y="6"/>
                    </a:lnTo>
                    <a:lnTo>
                      <a:pt x="228" y="0"/>
                    </a:lnTo>
                    <a:lnTo>
                      <a:pt x="234" y="12"/>
                    </a:lnTo>
                    <a:lnTo>
                      <a:pt x="216" y="30"/>
                    </a:lnTo>
                    <a:lnTo>
                      <a:pt x="258" y="30"/>
                    </a:lnTo>
                    <a:lnTo>
                      <a:pt x="240" y="48"/>
                    </a:lnTo>
                    <a:lnTo>
                      <a:pt x="246" y="60"/>
                    </a:lnTo>
                    <a:lnTo>
                      <a:pt x="228" y="66"/>
                    </a:lnTo>
                    <a:lnTo>
                      <a:pt x="240" y="84"/>
                    </a:lnTo>
                    <a:lnTo>
                      <a:pt x="228" y="96"/>
                    </a:lnTo>
                    <a:lnTo>
                      <a:pt x="216" y="108"/>
                    </a:lnTo>
                    <a:lnTo>
                      <a:pt x="216" y="132"/>
                    </a:lnTo>
                    <a:lnTo>
                      <a:pt x="186" y="162"/>
                    </a:lnTo>
                    <a:lnTo>
                      <a:pt x="192" y="180"/>
                    </a:lnTo>
                    <a:lnTo>
                      <a:pt x="180" y="180"/>
                    </a:lnTo>
                    <a:lnTo>
                      <a:pt x="180" y="198"/>
                    </a:lnTo>
                    <a:lnTo>
                      <a:pt x="192" y="198"/>
                    </a:lnTo>
                    <a:lnTo>
                      <a:pt x="186" y="204"/>
                    </a:lnTo>
                    <a:lnTo>
                      <a:pt x="192" y="210"/>
                    </a:lnTo>
                    <a:lnTo>
                      <a:pt x="186" y="222"/>
                    </a:lnTo>
                    <a:lnTo>
                      <a:pt x="186" y="228"/>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014" name="Freeform 142"/>
              <p:cNvSpPr>
                <a:spLocks noChangeAspect="1"/>
              </p:cNvSpPr>
              <p:nvPr/>
            </p:nvSpPr>
            <p:spPr bwMode="auto">
              <a:xfrm>
                <a:off x="4417" y="1624"/>
                <a:ext cx="197" cy="158"/>
              </a:xfrm>
              <a:custGeom>
                <a:avLst/>
                <a:gdLst>
                  <a:gd name="T0" fmla="*/ 82 w 258"/>
                  <a:gd name="T1" fmla="*/ 70 h 234"/>
                  <a:gd name="T2" fmla="*/ 14 w 258"/>
                  <a:gd name="T3" fmla="*/ 70 h 234"/>
                  <a:gd name="T4" fmla="*/ 14 w 258"/>
                  <a:gd name="T5" fmla="*/ 59 h 234"/>
                  <a:gd name="T6" fmla="*/ 3 w 258"/>
                  <a:gd name="T7" fmla="*/ 57 h 234"/>
                  <a:gd name="T8" fmla="*/ 5 w 258"/>
                  <a:gd name="T9" fmla="*/ 24 h 234"/>
                  <a:gd name="T10" fmla="*/ 0 w 258"/>
                  <a:gd name="T11" fmla="*/ 2 h 234"/>
                  <a:gd name="T12" fmla="*/ 102 w 258"/>
                  <a:gd name="T13" fmla="*/ 0 h 234"/>
                  <a:gd name="T14" fmla="*/ 105 w 258"/>
                  <a:gd name="T15" fmla="*/ 3 h 234"/>
                  <a:gd name="T16" fmla="*/ 96 w 258"/>
                  <a:gd name="T17" fmla="*/ 9 h 234"/>
                  <a:gd name="T18" fmla="*/ 115 w 258"/>
                  <a:gd name="T19" fmla="*/ 9 h 234"/>
                  <a:gd name="T20" fmla="*/ 107 w 258"/>
                  <a:gd name="T21" fmla="*/ 15 h 234"/>
                  <a:gd name="T22" fmla="*/ 110 w 258"/>
                  <a:gd name="T23" fmla="*/ 19 h 234"/>
                  <a:gd name="T24" fmla="*/ 102 w 258"/>
                  <a:gd name="T25" fmla="*/ 20 h 234"/>
                  <a:gd name="T26" fmla="*/ 107 w 258"/>
                  <a:gd name="T27" fmla="*/ 26 h 234"/>
                  <a:gd name="T28" fmla="*/ 102 w 258"/>
                  <a:gd name="T29" fmla="*/ 30 h 234"/>
                  <a:gd name="T30" fmla="*/ 96 w 258"/>
                  <a:gd name="T31" fmla="*/ 33 h 234"/>
                  <a:gd name="T32" fmla="*/ 96 w 258"/>
                  <a:gd name="T33" fmla="*/ 41 h 234"/>
                  <a:gd name="T34" fmla="*/ 82 w 258"/>
                  <a:gd name="T35" fmla="*/ 50 h 234"/>
                  <a:gd name="T36" fmla="*/ 86 w 258"/>
                  <a:gd name="T37" fmla="*/ 55 h 234"/>
                  <a:gd name="T38" fmla="*/ 80 w 258"/>
                  <a:gd name="T39" fmla="*/ 55 h 234"/>
                  <a:gd name="T40" fmla="*/ 80 w 258"/>
                  <a:gd name="T41" fmla="*/ 61 h 234"/>
                  <a:gd name="T42" fmla="*/ 86 w 258"/>
                  <a:gd name="T43" fmla="*/ 61 h 234"/>
                  <a:gd name="T44" fmla="*/ 82 w 258"/>
                  <a:gd name="T45" fmla="*/ 63 h 234"/>
                  <a:gd name="T46" fmla="*/ 86 w 258"/>
                  <a:gd name="T47" fmla="*/ 65 h 234"/>
                  <a:gd name="T48" fmla="*/ 82 w 258"/>
                  <a:gd name="T49" fmla="*/ 68 h 234"/>
                  <a:gd name="T50" fmla="*/ 82 w 258"/>
                  <a:gd name="T51" fmla="*/ 70 h 234"/>
                  <a:gd name="T52" fmla="*/ 82 w 258"/>
                  <a:gd name="T53" fmla="*/ 72 h 23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58"/>
                  <a:gd name="T82" fmla="*/ 0 h 234"/>
                  <a:gd name="T83" fmla="*/ 258 w 258"/>
                  <a:gd name="T84" fmla="*/ 234 h 23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58" h="234">
                    <a:moveTo>
                      <a:pt x="186" y="228"/>
                    </a:moveTo>
                    <a:lnTo>
                      <a:pt x="30" y="228"/>
                    </a:lnTo>
                    <a:lnTo>
                      <a:pt x="30" y="192"/>
                    </a:lnTo>
                    <a:lnTo>
                      <a:pt x="6" y="186"/>
                    </a:lnTo>
                    <a:lnTo>
                      <a:pt x="12" y="78"/>
                    </a:lnTo>
                    <a:lnTo>
                      <a:pt x="0" y="6"/>
                    </a:lnTo>
                    <a:lnTo>
                      <a:pt x="228" y="0"/>
                    </a:lnTo>
                    <a:lnTo>
                      <a:pt x="234" y="12"/>
                    </a:lnTo>
                    <a:lnTo>
                      <a:pt x="216" y="30"/>
                    </a:lnTo>
                    <a:lnTo>
                      <a:pt x="258" y="30"/>
                    </a:lnTo>
                    <a:lnTo>
                      <a:pt x="240" y="48"/>
                    </a:lnTo>
                    <a:lnTo>
                      <a:pt x="246" y="60"/>
                    </a:lnTo>
                    <a:lnTo>
                      <a:pt x="228" y="66"/>
                    </a:lnTo>
                    <a:lnTo>
                      <a:pt x="240" y="84"/>
                    </a:lnTo>
                    <a:lnTo>
                      <a:pt x="228" y="96"/>
                    </a:lnTo>
                    <a:lnTo>
                      <a:pt x="216" y="108"/>
                    </a:lnTo>
                    <a:lnTo>
                      <a:pt x="216" y="132"/>
                    </a:lnTo>
                    <a:lnTo>
                      <a:pt x="186" y="162"/>
                    </a:lnTo>
                    <a:lnTo>
                      <a:pt x="192" y="180"/>
                    </a:lnTo>
                    <a:lnTo>
                      <a:pt x="180" y="180"/>
                    </a:lnTo>
                    <a:lnTo>
                      <a:pt x="180" y="198"/>
                    </a:lnTo>
                    <a:lnTo>
                      <a:pt x="192" y="198"/>
                    </a:lnTo>
                    <a:lnTo>
                      <a:pt x="186" y="204"/>
                    </a:lnTo>
                    <a:lnTo>
                      <a:pt x="192" y="210"/>
                    </a:lnTo>
                    <a:lnTo>
                      <a:pt x="186" y="222"/>
                    </a:lnTo>
                    <a:lnTo>
                      <a:pt x="186" y="228"/>
                    </a:lnTo>
                    <a:lnTo>
                      <a:pt x="186" y="234"/>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15" name="Freeform 143"/>
              <p:cNvSpPr>
                <a:spLocks noChangeAspect="1"/>
              </p:cNvSpPr>
              <p:nvPr/>
            </p:nvSpPr>
            <p:spPr bwMode="auto">
              <a:xfrm>
                <a:off x="3328" y="1253"/>
                <a:ext cx="311" cy="472"/>
              </a:xfrm>
              <a:custGeom>
                <a:avLst/>
                <a:gdLst>
                  <a:gd name="T0" fmla="*/ 157 w 408"/>
                  <a:gd name="T1" fmla="*/ 217 h 696"/>
                  <a:gd name="T2" fmla="*/ 101 w 408"/>
                  <a:gd name="T3" fmla="*/ 212 h 696"/>
                  <a:gd name="T4" fmla="*/ 98 w 408"/>
                  <a:gd name="T5" fmla="*/ 197 h 696"/>
                  <a:gd name="T6" fmla="*/ 88 w 408"/>
                  <a:gd name="T7" fmla="*/ 184 h 696"/>
                  <a:gd name="T8" fmla="*/ 79 w 408"/>
                  <a:gd name="T9" fmla="*/ 184 h 696"/>
                  <a:gd name="T10" fmla="*/ 79 w 408"/>
                  <a:gd name="T11" fmla="*/ 178 h 696"/>
                  <a:gd name="T12" fmla="*/ 66 w 408"/>
                  <a:gd name="T13" fmla="*/ 174 h 696"/>
                  <a:gd name="T14" fmla="*/ 59 w 408"/>
                  <a:gd name="T15" fmla="*/ 165 h 696"/>
                  <a:gd name="T16" fmla="*/ 40 w 408"/>
                  <a:gd name="T17" fmla="*/ 161 h 696"/>
                  <a:gd name="T18" fmla="*/ 34 w 408"/>
                  <a:gd name="T19" fmla="*/ 159 h 696"/>
                  <a:gd name="T20" fmla="*/ 40 w 408"/>
                  <a:gd name="T21" fmla="*/ 146 h 696"/>
                  <a:gd name="T22" fmla="*/ 34 w 408"/>
                  <a:gd name="T23" fmla="*/ 144 h 696"/>
                  <a:gd name="T24" fmla="*/ 37 w 408"/>
                  <a:gd name="T25" fmla="*/ 140 h 696"/>
                  <a:gd name="T26" fmla="*/ 21 w 408"/>
                  <a:gd name="T27" fmla="*/ 119 h 696"/>
                  <a:gd name="T28" fmla="*/ 21 w 408"/>
                  <a:gd name="T29" fmla="*/ 114 h 696"/>
                  <a:gd name="T30" fmla="*/ 27 w 408"/>
                  <a:gd name="T31" fmla="*/ 109 h 696"/>
                  <a:gd name="T32" fmla="*/ 16 w 408"/>
                  <a:gd name="T33" fmla="*/ 99 h 696"/>
                  <a:gd name="T34" fmla="*/ 18 w 408"/>
                  <a:gd name="T35" fmla="*/ 88 h 696"/>
                  <a:gd name="T36" fmla="*/ 27 w 408"/>
                  <a:gd name="T37" fmla="*/ 98 h 696"/>
                  <a:gd name="T38" fmla="*/ 21 w 408"/>
                  <a:gd name="T39" fmla="*/ 86 h 696"/>
                  <a:gd name="T40" fmla="*/ 29 w 408"/>
                  <a:gd name="T41" fmla="*/ 84 h 696"/>
                  <a:gd name="T42" fmla="*/ 21 w 408"/>
                  <a:gd name="T43" fmla="*/ 81 h 696"/>
                  <a:gd name="T44" fmla="*/ 18 w 408"/>
                  <a:gd name="T45" fmla="*/ 88 h 696"/>
                  <a:gd name="T46" fmla="*/ 14 w 408"/>
                  <a:gd name="T47" fmla="*/ 81 h 696"/>
                  <a:gd name="T48" fmla="*/ 11 w 408"/>
                  <a:gd name="T49" fmla="*/ 82 h 696"/>
                  <a:gd name="T50" fmla="*/ 14 w 408"/>
                  <a:gd name="T51" fmla="*/ 79 h 696"/>
                  <a:gd name="T52" fmla="*/ 3 w 408"/>
                  <a:gd name="T53" fmla="*/ 60 h 696"/>
                  <a:gd name="T54" fmla="*/ 8 w 408"/>
                  <a:gd name="T55" fmla="*/ 43 h 696"/>
                  <a:gd name="T56" fmla="*/ 0 w 408"/>
                  <a:gd name="T57" fmla="*/ 28 h 696"/>
                  <a:gd name="T58" fmla="*/ 11 w 408"/>
                  <a:gd name="T59" fmla="*/ 19 h 696"/>
                  <a:gd name="T60" fmla="*/ 18 w 408"/>
                  <a:gd name="T61" fmla="*/ 0 h 696"/>
                  <a:gd name="T62" fmla="*/ 101 w 408"/>
                  <a:gd name="T63" fmla="*/ 17 h 696"/>
                  <a:gd name="T64" fmla="*/ 79 w 408"/>
                  <a:gd name="T65" fmla="*/ 75 h 696"/>
                  <a:gd name="T66" fmla="*/ 172 w 408"/>
                  <a:gd name="T67" fmla="*/ 172 h 696"/>
                  <a:gd name="T68" fmla="*/ 181 w 408"/>
                  <a:gd name="T69" fmla="*/ 189 h 696"/>
                  <a:gd name="T70" fmla="*/ 170 w 408"/>
                  <a:gd name="T71" fmla="*/ 193 h 696"/>
                  <a:gd name="T72" fmla="*/ 168 w 408"/>
                  <a:gd name="T73" fmla="*/ 200 h 696"/>
                  <a:gd name="T74" fmla="*/ 162 w 408"/>
                  <a:gd name="T75" fmla="*/ 206 h 696"/>
                  <a:gd name="T76" fmla="*/ 165 w 408"/>
                  <a:gd name="T77" fmla="*/ 215 h 696"/>
                  <a:gd name="T78" fmla="*/ 159 w 408"/>
                  <a:gd name="T79" fmla="*/ 217 h 696"/>
                  <a:gd name="T80" fmla="*/ 157 w 408"/>
                  <a:gd name="T81" fmla="*/ 217 h 69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08"/>
                  <a:gd name="T124" fmla="*/ 0 h 696"/>
                  <a:gd name="T125" fmla="*/ 408 w 408"/>
                  <a:gd name="T126" fmla="*/ 696 h 69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08" h="696">
                    <a:moveTo>
                      <a:pt x="354" y="696"/>
                    </a:moveTo>
                    <a:lnTo>
                      <a:pt x="228" y="678"/>
                    </a:lnTo>
                    <a:lnTo>
                      <a:pt x="222" y="630"/>
                    </a:lnTo>
                    <a:lnTo>
                      <a:pt x="198" y="588"/>
                    </a:lnTo>
                    <a:lnTo>
                      <a:pt x="180" y="588"/>
                    </a:lnTo>
                    <a:lnTo>
                      <a:pt x="180" y="570"/>
                    </a:lnTo>
                    <a:lnTo>
                      <a:pt x="150" y="558"/>
                    </a:lnTo>
                    <a:lnTo>
                      <a:pt x="132" y="528"/>
                    </a:lnTo>
                    <a:lnTo>
                      <a:pt x="90" y="516"/>
                    </a:lnTo>
                    <a:lnTo>
                      <a:pt x="78" y="510"/>
                    </a:lnTo>
                    <a:lnTo>
                      <a:pt x="90" y="468"/>
                    </a:lnTo>
                    <a:lnTo>
                      <a:pt x="78" y="462"/>
                    </a:lnTo>
                    <a:lnTo>
                      <a:pt x="84" y="450"/>
                    </a:lnTo>
                    <a:lnTo>
                      <a:pt x="48" y="384"/>
                    </a:lnTo>
                    <a:lnTo>
                      <a:pt x="48" y="366"/>
                    </a:lnTo>
                    <a:lnTo>
                      <a:pt x="60" y="348"/>
                    </a:lnTo>
                    <a:lnTo>
                      <a:pt x="36" y="318"/>
                    </a:lnTo>
                    <a:lnTo>
                      <a:pt x="42" y="282"/>
                    </a:lnTo>
                    <a:lnTo>
                      <a:pt x="60" y="312"/>
                    </a:lnTo>
                    <a:lnTo>
                      <a:pt x="48" y="276"/>
                    </a:lnTo>
                    <a:lnTo>
                      <a:pt x="66" y="270"/>
                    </a:lnTo>
                    <a:lnTo>
                      <a:pt x="48" y="258"/>
                    </a:lnTo>
                    <a:lnTo>
                      <a:pt x="42" y="282"/>
                    </a:lnTo>
                    <a:lnTo>
                      <a:pt x="30" y="258"/>
                    </a:lnTo>
                    <a:lnTo>
                      <a:pt x="24" y="264"/>
                    </a:lnTo>
                    <a:lnTo>
                      <a:pt x="30" y="252"/>
                    </a:lnTo>
                    <a:lnTo>
                      <a:pt x="6" y="192"/>
                    </a:lnTo>
                    <a:lnTo>
                      <a:pt x="18" y="138"/>
                    </a:lnTo>
                    <a:lnTo>
                      <a:pt x="0" y="90"/>
                    </a:lnTo>
                    <a:lnTo>
                      <a:pt x="24" y="60"/>
                    </a:lnTo>
                    <a:lnTo>
                      <a:pt x="42" y="0"/>
                    </a:lnTo>
                    <a:lnTo>
                      <a:pt x="228" y="54"/>
                    </a:lnTo>
                    <a:lnTo>
                      <a:pt x="180" y="240"/>
                    </a:lnTo>
                    <a:lnTo>
                      <a:pt x="390" y="552"/>
                    </a:lnTo>
                    <a:lnTo>
                      <a:pt x="408" y="606"/>
                    </a:lnTo>
                    <a:lnTo>
                      <a:pt x="384" y="618"/>
                    </a:lnTo>
                    <a:lnTo>
                      <a:pt x="378" y="642"/>
                    </a:lnTo>
                    <a:lnTo>
                      <a:pt x="366" y="660"/>
                    </a:lnTo>
                    <a:lnTo>
                      <a:pt x="372" y="690"/>
                    </a:lnTo>
                    <a:lnTo>
                      <a:pt x="360" y="696"/>
                    </a:lnTo>
                    <a:lnTo>
                      <a:pt x="354" y="696"/>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016" name="Freeform 144"/>
              <p:cNvSpPr>
                <a:spLocks noChangeAspect="1"/>
              </p:cNvSpPr>
              <p:nvPr/>
            </p:nvSpPr>
            <p:spPr bwMode="auto">
              <a:xfrm>
                <a:off x="3328" y="1253"/>
                <a:ext cx="311" cy="477"/>
              </a:xfrm>
              <a:custGeom>
                <a:avLst/>
                <a:gdLst>
                  <a:gd name="T0" fmla="*/ 157 w 408"/>
                  <a:gd name="T1" fmla="*/ 218 h 702"/>
                  <a:gd name="T2" fmla="*/ 101 w 408"/>
                  <a:gd name="T3" fmla="*/ 213 h 702"/>
                  <a:gd name="T4" fmla="*/ 98 w 408"/>
                  <a:gd name="T5" fmla="*/ 198 h 702"/>
                  <a:gd name="T6" fmla="*/ 88 w 408"/>
                  <a:gd name="T7" fmla="*/ 185 h 702"/>
                  <a:gd name="T8" fmla="*/ 79 w 408"/>
                  <a:gd name="T9" fmla="*/ 185 h 702"/>
                  <a:gd name="T10" fmla="*/ 79 w 408"/>
                  <a:gd name="T11" fmla="*/ 179 h 702"/>
                  <a:gd name="T12" fmla="*/ 66 w 408"/>
                  <a:gd name="T13" fmla="*/ 175 h 702"/>
                  <a:gd name="T14" fmla="*/ 59 w 408"/>
                  <a:gd name="T15" fmla="*/ 166 h 702"/>
                  <a:gd name="T16" fmla="*/ 40 w 408"/>
                  <a:gd name="T17" fmla="*/ 162 h 702"/>
                  <a:gd name="T18" fmla="*/ 34 w 408"/>
                  <a:gd name="T19" fmla="*/ 160 h 702"/>
                  <a:gd name="T20" fmla="*/ 40 w 408"/>
                  <a:gd name="T21" fmla="*/ 147 h 702"/>
                  <a:gd name="T22" fmla="*/ 34 w 408"/>
                  <a:gd name="T23" fmla="*/ 145 h 702"/>
                  <a:gd name="T24" fmla="*/ 37 w 408"/>
                  <a:gd name="T25" fmla="*/ 141 h 702"/>
                  <a:gd name="T26" fmla="*/ 21 w 408"/>
                  <a:gd name="T27" fmla="*/ 120 h 702"/>
                  <a:gd name="T28" fmla="*/ 21 w 408"/>
                  <a:gd name="T29" fmla="*/ 115 h 702"/>
                  <a:gd name="T30" fmla="*/ 27 w 408"/>
                  <a:gd name="T31" fmla="*/ 109 h 702"/>
                  <a:gd name="T32" fmla="*/ 16 w 408"/>
                  <a:gd name="T33" fmla="*/ 100 h 702"/>
                  <a:gd name="T34" fmla="*/ 18 w 408"/>
                  <a:gd name="T35" fmla="*/ 88 h 702"/>
                  <a:gd name="T36" fmla="*/ 27 w 408"/>
                  <a:gd name="T37" fmla="*/ 98 h 702"/>
                  <a:gd name="T38" fmla="*/ 21 w 408"/>
                  <a:gd name="T39" fmla="*/ 87 h 702"/>
                  <a:gd name="T40" fmla="*/ 29 w 408"/>
                  <a:gd name="T41" fmla="*/ 84 h 702"/>
                  <a:gd name="T42" fmla="*/ 21 w 408"/>
                  <a:gd name="T43" fmla="*/ 81 h 702"/>
                  <a:gd name="T44" fmla="*/ 18 w 408"/>
                  <a:gd name="T45" fmla="*/ 88 h 702"/>
                  <a:gd name="T46" fmla="*/ 14 w 408"/>
                  <a:gd name="T47" fmla="*/ 81 h 702"/>
                  <a:gd name="T48" fmla="*/ 11 w 408"/>
                  <a:gd name="T49" fmla="*/ 83 h 702"/>
                  <a:gd name="T50" fmla="*/ 14 w 408"/>
                  <a:gd name="T51" fmla="*/ 79 h 702"/>
                  <a:gd name="T52" fmla="*/ 3 w 408"/>
                  <a:gd name="T53" fmla="*/ 60 h 702"/>
                  <a:gd name="T54" fmla="*/ 8 w 408"/>
                  <a:gd name="T55" fmla="*/ 43 h 702"/>
                  <a:gd name="T56" fmla="*/ 0 w 408"/>
                  <a:gd name="T57" fmla="*/ 28 h 702"/>
                  <a:gd name="T58" fmla="*/ 11 w 408"/>
                  <a:gd name="T59" fmla="*/ 19 h 702"/>
                  <a:gd name="T60" fmla="*/ 18 w 408"/>
                  <a:gd name="T61" fmla="*/ 0 h 702"/>
                  <a:gd name="T62" fmla="*/ 101 w 408"/>
                  <a:gd name="T63" fmla="*/ 17 h 702"/>
                  <a:gd name="T64" fmla="*/ 79 w 408"/>
                  <a:gd name="T65" fmla="*/ 75 h 702"/>
                  <a:gd name="T66" fmla="*/ 172 w 408"/>
                  <a:gd name="T67" fmla="*/ 173 h 702"/>
                  <a:gd name="T68" fmla="*/ 181 w 408"/>
                  <a:gd name="T69" fmla="*/ 190 h 702"/>
                  <a:gd name="T70" fmla="*/ 170 w 408"/>
                  <a:gd name="T71" fmla="*/ 194 h 702"/>
                  <a:gd name="T72" fmla="*/ 168 w 408"/>
                  <a:gd name="T73" fmla="*/ 201 h 702"/>
                  <a:gd name="T74" fmla="*/ 162 w 408"/>
                  <a:gd name="T75" fmla="*/ 207 h 702"/>
                  <a:gd name="T76" fmla="*/ 165 w 408"/>
                  <a:gd name="T77" fmla="*/ 217 h 702"/>
                  <a:gd name="T78" fmla="*/ 159 w 408"/>
                  <a:gd name="T79" fmla="*/ 218 h 702"/>
                  <a:gd name="T80" fmla="*/ 157 w 408"/>
                  <a:gd name="T81" fmla="*/ 218 h 702"/>
                  <a:gd name="T82" fmla="*/ 157 w 408"/>
                  <a:gd name="T83" fmla="*/ 220 h 7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408"/>
                  <a:gd name="T127" fmla="*/ 0 h 702"/>
                  <a:gd name="T128" fmla="*/ 408 w 408"/>
                  <a:gd name="T129" fmla="*/ 702 h 702"/>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408" h="702">
                    <a:moveTo>
                      <a:pt x="354" y="696"/>
                    </a:moveTo>
                    <a:lnTo>
                      <a:pt x="228" y="678"/>
                    </a:lnTo>
                    <a:lnTo>
                      <a:pt x="222" y="630"/>
                    </a:lnTo>
                    <a:lnTo>
                      <a:pt x="198" y="588"/>
                    </a:lnTo>
                    <a:lnTo>
                      <a:pt x="180" y="588"/>
                    </a:lnTo>
                    <a:lnTo>
                      <a:pt x="180" y="570"/>
                    </a:lnTo>
                    <a:lnTo>
                      <a:pt x="150" y="558"/>
                    </a:lnTo>
                    <a:lnTo>
                      <a:pt x="132" y="528"/>
                    </a:lnTo>
                    <a:lnTo>
                      <a:pt x="90" y="516"/>
                    </a:lnTo>
                    <a:lnTo>
                      <a:pt x="78" y="510"/>
                    </a:lnTo>
                    <a:lnTo>
                      <a:pt x="90" y="468"/>
                    </a:lnTo>
                    <a:lnTo>
                      <a:pt x="78" y="462"/>
                    </a:lnTo>
                    <a:lnTo>
                      <a:pt x="84" y="450"/>
                    </a:lnTo>
                    <a:lnTo>
                      <a:pt x="48" y="384"/>
                    </a:lnTo>
                    <a:lnTo>
                      <a:pt x="48" y="366"/>
                    </a:lnTo>
                    <a:lnTo>
                      <a:pt x="60" y="348"/>
                    </a:lnTo>
                    <a:lnTo>
                      <a:pt x="36" y="318"/>
                    </a:lnTo>
                    <a:lnTo>
                      <a:pt x="42" y="282"/>
                    </a:lnTo>
                    <a:lnTo>
                      <a:pt x="60" y="312"/>
                    </a:lnTo>
                    <a:lnTo>
                      <a:pt x="48" y="276"/>
                    </a:lnTo>
                    <a:lnTo>
                      <a:pt x="66" y="270"/>
                    </a:lnTo>
                    <a:lnTo>
                      <a:pt x="48" y="258"/>
                    </a:lnTo>
                    <a:lnTo>
                      <a:pt x="42" y="282"/>
                    </a:lnTo>
                    <a:lnTo>
                      <a:pt x="30" y="258"/>
                    </a:lnTo>
                    <a:lnTo>
                      <a:pt x="24" y="264"/>
                    </a:lnTo>
                    <a:lnTo>
                      <a:pt x="30" y="252"/>
                    </a:lnTo>
                    <a:lnTo>
                      <a:pt x="6" y="192"/>
                    </a:lnTo>
                    <a:lnTo>
                      <a:pt x="18" y="138"/>
                    </a:lnTo>
                    <a:lnTo>
                      <a:pt x="0" y="90"/>
                    </a:lnTo>
                    <a:lnTo>
                      <a:pt x="24" y="60"/>
                    </a:lnTo>
                    <a:lnTo>
                      <a:pt x="42" y="0"/>
                    </a:lnTo>
                    <a:lnTo>
                      <a:pt x="228" y="54"/>
                    </a:lnTo>
                    <a:lnTo>
                      <a:pt x="180" y="240"/>
                    </a:lnTo>
                    <a:lnTo>
                      <a:pt x="390" y="552"/>
                    </a:lnTo>
                    <a:lnTo>
                      <a:pt x="408" y="606"/>
                    </a:lnTo>
                    <a:lnTo>
                      <a:pt x="384" y="618"/>
                    </a:lnTo>
                    <a:lnTo>
                      <a:pt x="378" y="642"/>
                    </a:lnTo>
                    <a:lnTo>
                      <a:pt x="366" y="660"/>
                    </a:lnTo>
                    <a:lnTo>
                      <a:pt x="372" y="690"/>
                    </a:lnTo>
                    <a:lnTo>
                      <a:pt x="360" y="696"/>
                    </a:lnTo>
                    <a:lnTo>
                      <a:pt x="354" y="696"/>
                    </a:lnTo>
                    <a:lnTo>
                      <a:pt x="354" y="70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17" name="Freeform 145"/>
              <p:cNvSpPr>
                <a:spLocks noChangeAspect="1"/>
              </p:cNvSpPr>
              <p:nvPr/>
            </p:nvSpPr>
            <p:spPr bwMode="auto">
              <a:xfrm>
                <a:off x="3859" y="1404"/>
                <a:ext cx="284" cy="195"/>
              </a:xfrm>
              <a:custGeom>
                <a:avLst/>
                <a:gdLst>
                  <a:gd name="T0" fmla="*/ 163 w 372"/>
                  <a:gd name="T1" fmla="*/ 30 h 288"/>
                  <a:gd name="T2" fmla="*/ 157 w 372"/>
                  <a:gd name="T3" fmla="*/ 89 h 288"/>
                  <a:gd name="T4" fmla="*/ 137 w 372"/>
                  <a:gd name="T5" fmla="*/ 87 h 288"/>
                  <a:gd name="T6" fmla="*/ 0 w 372"/>
                  <a:gd name="T7" fmla="*/ 79 h 288"/>
                  <a:gd name="T8" fmla="*/ 3 w 372"/>
                  <a:gd name="T9" fmla="*/ 65 h 288"/>
                  <a:gd name="T10" fmla="*/ 16 w 372"/>
                  <a:gd name="T11" fmla="*/ 0 h 288"/>
                  <a:gd name="T12" fmla="*/ 123 w 372"/>
                  <a:gd name="T13" fmla="*/ 7 h 288"/>
                  <a:gd name="T14" fmla="*/ 166 w 372"/>
                  <a:gd name="T15" fmla="*/ 9 h 288"/>
                  <a:gd name="T16" fmla="*/ 163 w 372"/>
                  <a:gd name="T17" fmla="*/ 22 h 288"/>
                  <a:gd name="T18" fmla="*/ 163 w 372"/>
                  <a:gd name="T19" fmla="*/ 30 h 28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72"/>
                  <a:gd name="T31" fmla="*/ 0 h 288"/>
                  <a:gd name="T32" fmla="*/ 372 w 372"/>
                  <a:gd name="T33" fmla="*/ 288 h 28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72" h="288">
                    <a:moveTo>
                      <a:pt x="366" y="96"/>
                    </a:moveTo>
                    <a:lnTo>
                      <a:pt x="354" y="288"/>
                    </a:lnTo>
                    <a:lnTo>
                      <a:pt x="306" y="282"/>
                    </a:lnTo>
                    <a:lnTo>
                      <a:pt x="0" y="252"/>
                    </a:lnTo>
                    <a:lnTo>
                      <a:pt x="6" y="210"/>
                    </a:lnTo>
                    <a:lnTo>
                      <a:pt x="36" y="0"/>
                    </a:lnTo>
                    <a:lnTo>
                      <a:pt x="276" y="24"/>
                    </a:lnTo>
                    <a:lnTo>
                      <a:pt x="372" y="30"/>
                    </a:lnTo>
                    <a:lnTo>
                      <a:pt x="366" y="72"/>
                    </a:lnTo>
                    <a:lnTo>
                      <a:pt x="366" y="96"/>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018" name="Freeform 146"/>
              <p:cNvSpPr>
                <a:spLocks noChangeAspect="1"/>
              </p:cNvSpPr>
              <p:nvPr/>
            </p:nvSpPr>
            <p:spPr bwMode="auto">
              <a:xfrm>
                <a:off x="3859" y="1404"/>
                <a:ext cx="284" cy="195"/>
              </a:xfrm>
              <a:custGeom>
                <a:avLst/>
                <a:gdLst>
                  <a:gd name="T0" fmla="*/ 163 w 372"/>
                  <a:gd name="T1" fmla="*/ 30 h 288"/>
                  <a:gd name="T2" fmla="*/ 157 w 372"/>
                  <a:gd name="T3" fmla="*/ 89 h 288"/>
                  <a:gd name="T4" fmla="*/ 137 w 372"/>
                  <a:gd name="T5" fmla="*/ 87 h 288"/>
                  <a:gd name="T6" fmla="*/ 0 w 372"/>
                  <a:gd name="T7" fmla="*/ 79 h 288"/>
                  <a:gd name="T8" fmla="*/ 3 w 372"/>
                  <a:gd name="T9" fmla="*/ 65 h 288"/>
                  <a:gd name="T10" fmla="*/ 16 w 372"/>
                  <a:gd name="T11" fmla="*/ 0 h 288"/>
                  <a:gd name="T12" fmla="*/ 123 w 372"/>
                  <a:gd name="T13" fmla="*/ 7 h 288"/>
                  <a:gd name="T14" fmla="*/ 166 w 372"/>
                  <a:gd name="T15" fmla="*/ 9 h 288"/>
                  <a:gd name="T16" fmla="*/ 163 w 372"/>
                  <a:gd name="T17" fmla="*/ 22 h 288"/>
                  <a:gd name="T18" fmla="*/ 163 w 372"/>
                  <a:gd name="T19" fmla="*/ 30 h 288"/>
                  <a:gd name="T20" fmla="*/ 163 w 372"/>
                  <a:gd name="T21" fmla="*/ 32 h 28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72"/>
                  <a:gd name="T34" fmla="*/ 0 h 288"/>
                  <a:gd name="T35" fmla="*/ 372 w 372"/>
                  <a:gd name="T36" fmla="*/ 288 h 28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72" h="288">
                    <a:moveTo>
                      <a:pt x="366" y="96"/>
                    </a:moveTo>
                    <a:lnTo>
                      <a:pt x="354" y="288"/>
                    </a:lnTo>
                    <a:lnTo>
                      <a:pt x="306" y="282"/>
                    </a:lnTo>
                    <a:lnTo>
                      <a:pt x="0" y="252"/>
                    </a:lnTo>
                    <a:lnTo>
                      <a:pt x="6" y="210"/>
                    </a:lnTo>
                    <a:lnTo>
                      <a:pt x="36" y="0"/>
                    </a:lnTo>
                    <a:lnTo>
                      <a:pt x="276" y="24"/>
                    </a:lnTo>
                    <a:lnTo>
                      <a:pt x="372" y="30"/>
                    </a:lnTo>
                    <a:lnTo>
                      <a:pt x="366" y="72"/>
                    </a:lnTo>
                    <a:lnTo>
                      <a:pt x="366" y="96"/>
                    </a:lnTo>
                    <a:lnTo>
                      <a:pt x="366" y="10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19" name="Freeform 147"/>
              <p:cNvSpPr>
                <a:spLocks noChangeAspect="1"/>
              </p:cNvSpPr>
              <p:nvPr/>
            </p:nvSpPr>
            <p:spPr bwMode="auto">
              <a:xfrm>
                <a:off x="5168" y="1290"/>
                <a:ext cx="68" cy="57"/>
              </a:xfrm>
              <a:custGeom>
                <a:avLst/>
                <a:gdLst>
                  <a:gd name="T0" fmla="*/ 36 w 90"/>
                  <a:gd name="T1" fmla="*/ 0 h 84"/>
                  <a:gd name="T2" fmla="*/ 39 w 90"/>
                  <a:gd name="T3" fmla="*/ 14 h 84"/>
                  <a:gd name="T4" fmla="*/ 18 w 90"/>
                  <a:gd name="T5" fmla="*/ 19 h 84"/>
                  <a:gd name="T6" fmla="*/ 5 w 90"/>
                  <a:gd name="T7" fmla="*/ 26 h 84"/>
                  <a:gd name="T8" fmla="*/ 5 w 90"/>
                  <a:gd name="T9" fmla="*/ 22 h 84"/>
                  <a:gd name="T10" fmla="*/ 0 w 90"/>
                  <a:gd name="T11" fmla="*/ 5 h 84"/>
                  <a:gd name="T12" fmla="*/ 34 w 90"/>
                  <a:gd name="T13" fmla="*/ 0 h 84"/>
                  <a:gd name="T14" fmla="*/ 36 w 90"/>
                  <a:gd name="T15" fmla="*/ 0 h 84"/>
                  <a:gd name="T16" fmla="*/ 0 60000 65536"/>
                  <a:gd name="T17" fmla="*/ 0 60000 65536"/>
                  <a:gd name="T18" fmla="*/ 0 60000 65536"/>
                  <a:gd name="T19" fmla="*/ 0 60000 65536"/>
                  <a:gd name="T20" fmla="*/ 0 60000 65536"/>
                  <a:gd name="T21" fmla="*/ 0 60000 65536"/>
                  <a:gd name="T22" fmla="*/ 0 60000 65536"/>
                  <a:gd name="T23" fmla="*/ 0 60000 65536"/>
                  <a:gd name="T24" fmla="*/ 0 w 90"/>
                  <a:gd name="T25" fmla="*/ 0 h 84"/>
                  <a:gd name="T26" fmla="*/ 90 w 90"/>
                  <a:gd name="T27" fmla="*/ 84 h 8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0" h="84">
                    <a:moveTo>
                      <a:pt x="84" y="0"/>
                    </a:moveTo>
                    <a:lnTo>
                      <a:pt x="90" y="42"/>
                    </a:lnTo>
                    <a:lnTo>
                      <a:pt x="42" y="60"/>
                    </a:lnTo>
                    <a:lnTo>
                      <a:pt x="12" y="84"/>
                    </a:lnTo>
                    <a:lnTo>
                      <a:pt x="12" y="72"/>
                    </a:lnTo>
                    <a:lnTo>
                      <a:pt x="0" y="18"/>
                    </a:lnTo>
                    <a:lnTo>
                      <a:pt x="78" y="0"/>
                    </a:lnTo>
                    <a:lnTo>
                      <a:pt x="84" y="0"/>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020" name="Freeform 148"/>
              <p:cNvSpPr>
                <a:spLocks noChangeAspect="1"/>
              </p:cNvSpPr>
              <p:nvPr/>
            </p:nvSpPr>
            <p:spPr bwMode="auto">
              <a:xfrm>
                <a:off x="5168" y="1290"/>
                <a:ext cx="68" cy="57"/>
              </a:xfrm>
              <a:custGeom>
                <a:avLst/>
                <a:gdLst>
                  <a:gd name="T0" fmla="*/ 36 w 90"/>
                  <a:gd name="T1" fmla="*/ 0 h 84"/>
                  <a:gd name="T2" fmla="*/ 39 w 90"/>
                  <a:gd name="T3" fmla="*/ 14 h 84"/>
                  <a:gd name="T4" fmla="*/ 18 w 90"/>
                  <a:gd name="T5" fmla="*/ 19 h 84"/>
                  <a:gd name="T6" fmla="*/ 5 w 90"/>
                  <a:gd name="T7" fmla="*/ 26 h 84"/>
                  <a:gd name="T8" fmla="*/ 5 w 90"/>
                  <a:gd name="T9" fmla="*/ 22 h 84"/>
                  <a:gd name="T10" fmla="*/ 0 w 90"/>
                  <a:gd name="T11" fmla="*/ 5 h 84"/>
                  <a:gd name="T12" fmla="*/ 34 w 90"/>
                  <a:gd name="T13" fmla="*/ 0 h 84"/>
                  <a:gd name="T14" fmla="*/ 36 w 90"/>
                  <a:gd name="T15" fmla="*/ 0 h 84"/>
                  <a:gd name="T16" fmla="*/ 36 w 90"/>
                  <a:gd name="T17" fmla="*/ 2 h 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0"/>
                  <a:gd name="T28" fmla="*/ 0 h 84"/>
                  <a:gd name="T29" fmla="*/ 90 w 90"/>
                  <a:gd name="T30" fmla="*/ 84 h 8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0" h="84">
                    <a:moveTo>
                      <a:pt x="84" y="0"/>
                    </a:moveTo>
                    <a:lnTo>
                      <a:pt x="90" y="42"/>
                    </a:lnTo>
                    <a:lnTo>
                      <a:pt x="42" y="60"/>
                    </a:lnTo>
                    <a:lnTo>
                      <a:pt x="12" y="84"/>
                    </a:lnTo>
                    <a:lnTo>
                      <a:pt x="12" y="72"/>
                    </a:lnTo>
                    <a:lnTo>
                      <a:pt x="0" y="18"/>
                    </a:lnTo>
                    <a:lnTo>
                      <a:pt x="78" y="0"/>
                    </a:lnTo>
                    <a:lnTo>
                      <a:pt x="84" y="0"/>
                    </a:lnTo>
                    <a:lnTo>
                      <a:pt x="84" y="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21" name="Freeform 149"/>
              <p:cNvSpPr>
                <a:spLocks noChangeAspect="1"/>
              </p:cNvSpPr>
              <p:nvPr/>
            </p:nvSpPr>
            <p:spPr bwMode="auto">
              <a:xfrm>
                <a:off x="5113" y="1412"/>
                <a:ext cx="41" cy="57"/>
              </a:xfrm>
              <a:custGeom>
                <a:avLst/>
                <a:gdLst>
                  <a:gd name="T0" fmla="*/ 8 w 54"/>
                  <a:gd name="T1" fmla="*/ 0 h 84"/>
                  <a:gd name="T2" fmla="*/ 5 w 54"/>
                  <a:gd name="T3" fmla="*/ 2 h 84"/>
                  <a:gd name="T4" fmla="*/ 5 w 54"/>
                  <a:gd name="T5" fmla="*/ 7 h 84"/>
                  <a:gd name="T6" fmla="*/ 16 w 54"/>
                  <a:gd name="T7" fmla="*/ 17 h 84"/>
                  <a:gd name="T8" fmla="*/ 21 w 54"/>
                  <a:gd name="T9" fmla="*/ 19 h 84"/>
                  <a:gd name="T10" fmla="*/ 18 w 54"/>
                  <a:gd name="T11" fmla="*/ 22 h 84"/>
                  <a:gd name="T12" fmla="*/ 24 w 54"/>
                  <a:gd name="T13" fmla="*/ 24 h 84"/>
                  <a:gd name="T14" fmla="*/ 11 w 54"/>
                  <a:gd name="T15" fmla="*/ 26 h 84"/>
                  <a:gd name="T16" fmla="*/ 0 w 54"/>
                  <a:gd name="T17" fmla="*/ 2 h 84"/>
                  <a:gd name="T18" fmla="*/ 5 w 54"/>
                  <a:gd name="T19" fmla="*/ 0 h 84"/>
                  <a:gd name="T20" fmla="*/ 8 w 54"/>
                  <a:gd name="T21" fmla="*/ 0 h 8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4"/>
                  <a:gd name="T34" fmla="*/ 0 h 84"/>
                  <a:gd name="T35" fmla="*/ 54 w 54"/>
                  <a:gd name="T36" fmla="*/ 84 h 8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4" h="84">
                    <a:moveTo>
                      <a:pt x="18" y="0"/>
                    </a:moveTo>
                    <a:lnTo>
                      <a:pt x="12" y="6"/>
                    </a:lnTo>
                    <a:lnTo>
                      <a:pt x="12" y="24"/>
                    </a:lnTo>
                    <a:lnTo>
                      <a:pt x="36" y="54"/>
                    </a:lnTo>
                    <a:lnTo>
                      <a:pt x="48" y="60"/>
                    </a:lnTo>
                    <a:lnTo>
                      <a:pt x="42" y="72"/>
                    </a:lnTo>
                    <a:lnTo>
                      <a:pt x="54" y="78"/>
                    </a:lnTo>
                    <a:lnTo>
                      <a:pt x="24" y="84"/>
                    </a:lnTo>
                    <a:lnTo>
                      <a:pt x="0" y="6"/>
                    </a:lnTo>
                    <a:lnTo>
                      <a:pt x="12" y="0"/>
                    </a:lnTo>
                    <a:lnTo>
                      <a:pt x="18" y="0"/>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022" name="Freeform 150"/>
              <p:cNvSpPr>
                <a:spLocks noChangeAspect="1"/>
              </p:cNvSpPr>
              <p:nvPr/>
            </p:nvSpPr>
            <p:spPr bwMode="auto">
              <a:xfrm>
                <a:off x="5113" y="1412"/>
                <a:ext cx="41" cy="57"/>
              </a:xfrm>
              <a:custGeom>
                <a:avLst/>
                <a:gdLst>
                  <a:gd name="T0" fmla="*/ 8 w 54"/>
                  <a:gd name="T1" fmla="*/ 0 h 84"/>
                  <a:gd name="T2" fmla="*/ 5 w 54"/>
                  <a:gd name="T3" fmla="*/ 2 h 84"/>
                  <a:gd name="T4" fmla="*/ 5 w 54"/>
                  <a:gd name="T5" fmla="*/ 7 h 84"/>
                  <a:gd name="T6" fmla="*/ 16 w 54"/>
                  <a:gd name="T7" fmla="*/ 17 h 84"/>
                  <a:gd name="T8" fmla="*/ 21 w 54"/>
                  <a:gd name="T9" fmla="*/ 19 h 84"/>
                  <a:gd name="T10" fmla="*/ 18 w 54"/>
                  <a:gd name="T11" fmla="*/ 22 h 84"/>
                  <a:gd name="T12" fmla="*/ 24 w 54"/>
                  <a:gd name="T13" fmla="*/ 24 h 84"/>
                  <a:gd name="T14" fmla="*/ 11 w 54"/>
                  <a:gd name="T15" fmla="*/ 26 h 84"/>
                  <a:gd name="T16" fmla="*/ 0 w 54"/>
                  <a:gd name="T17" fmla="*/ 2 h 84"/>
                  <a:gd name="T18" fmla="*/ 5 w 54"/>
                  <a:gd name="T19" fmla="*/ 0 h 84"/>
                  <a:gd name="T20" fmla="*/ 8 w 54"/>
                  <a:gd name="T21" fmla="*/ 0 h 84"/>
                  <a:gd name="T22" fmla="*/ 8 w 54"/>
                  <a:gd name="T23" fmla="*/ 2 h 8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4"/>
                  <a:gd name="T37" fmla="*/ 0 h 84"/>
                  <a:gd name="T38" fmla="*/ 54 w 54"/>
                  <a:gd name="T39" fmla="*/ 84 h 8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4" h="84">
                    <a:moveTo>
                      <a:pt x="18" y="0"/>
                    </a:moveTo>
                    <a:lnTo>
                      <a:pt x="12" y="6"/>
                    </a:lnTo>
                    <a:lnTo>
                      <a:pt x="12" y="24"/>
                    </a:lnTo>
                    <a:lnTo>
                      <a:pt x="36" y="54"/>
                    </a:lnTo>
                    <a:lnTo>
                      <a:pt x="48" y="60"/>
                    </a:lnTo>
                    <a:lnTo>
                      <a:pt x="42" y="72"/>
                    </a:lnTo>
                    <a:lnTo>
                      <a:pt x="54" y="78"/>
                    </a:lnTo>
                    <a:lnTo>
                      <a:pt x="24" y="84"/>
                    </a:lnTo>
                    <a:lnTo>
                      <a:pt x="0" y="6"/>
                    </a:lnTo>
                    <a:lnTo>
                      <a:pt x="12" y="0"/>
                    </a:lnTo>
                    <a:lnTo>
                      <a:pt x="18" y="0"/>
                    </a:lnTo>
                    <a:lnTo>
                      <a:pt x="18" y="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23" name="Freeform 151"/>
              <p:cNvSpPr>
                <a:spLocks noChangeAspect="1"/>
              </p:cNvSpPr>
              <p:nvPr/>
            </p:nvSpPr>
            <p:spPr bwMode="auto">
              <a:xfrm>
                <a:off x="5072" y="1461"/>
                <a:ext cx="9" cy="4"/>
              </a:xfrm>
              <a:custGeom>
                <a:avLst/>
                <a:gdLst>
                  <a:gd name="T0" fmla="*/ 3 w 12"/>
                  <a:gd name="T1" fmla="*/ 2 h 6"/>
                  <a:gd name="T2" fmla="*/ 0 w 12"/>
                  <a:gd name="T3" fmla="*/ 0 h 6"/>
                  <a:gd name="T4" fmla="*/ 5 w 12"/>
                  <a:gd name="T5" fmla="*/ 0 h 6"/>
                  <a:gd name="T6" fmla="*/ 3 w 12"/>
                  <a:gd name="T7" fmla="*/ 2 h 6"/>
                  <a:gd name="T8" fmla="*/ 0 60000 65536"/>
                  <a:gd name="T9" fmla="*/ 0 60000 65536"/>
                  <a:gd name="T10" fmla="*/ 0 60000 65536"/>
                  <a:gd name="T11" fmla="*/ 0 60000 65536"/>
                  <a:gd name="T12" fmla="*/ 0 w 12"/>
                  <a:gd name="T13" fmla="*/ 0 h 6"/>
                  <a:gd name="T14" fmla="*/ 12 w 12"/>
                  <a:gd name="T15" fmla="*/ 6 h 6"/>
                </a:gdLst>
                <a:ahLst/>
                <a:cxnLst>
                  <a:cxn ang="T8">
                    <a:pos x="T0" y="T1"/>
                  </a:cxn>
                  <a:cxn ang="T9">
                    <a:pos x="T2" y="T3"/>
                  </a:cxn>
                  <a:cxn ang="T10">
                    <a:pos x="T4" y="T5"/>
                  </a:cxn>
                  <a:cxn ang="T11">
                    <a:pos x="T6" y="T7"/>
                  </a:cxn>
                </a:cxnLst>
                <a:rect l="T12" t="T13" r="T14" b="T15"/>
                <a:pathLst>
                  <a:path w="12" h="6">
                    <a:moveTo>
                      <a:pt x="6" y="6"/>
                    </a:moveTo>
                    <a:lnTo>
                      <a:pt x="0" y="0"/>
                    </a:lnTo>
                    <a:lnTo>
                      <a:pt x="12" y="0"/>
                    </a:lnTo>
                    <a:lnTo>
                      <a:pt x="6" y="6"/>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024" name="Freeform 152"/>
              <p:cNvSpPr>
                <a:spLocks noChangeAspect="1"/>
              </p:cNvSpPr>
              <p:nvPr/>
            </p:nvSpPr>
            <p:spPr bwMode="auto">
              <a:xfrm>
                <a:off x="5072" y="1461"/>
                <a:ext cx="9" cy="8"/>
              </a:xfrm>
              <a:custGeom>
                <a:avLst/>
                <a:gdLst>
                  <a:gd name="T0" fmla="*/ 3 w 12"/>
                  <a:gd name="T1" fmla="*/ 2 h 12"/>
                  <a:gd name="T2" fmla="*/ 0 w 12"/>
                  <a:gd name="T3" fmla="*/ 0 h 12"/>
                  <a:gd name="T4" fmla="*/ 5 w 12"/>
                  <a:gd name="T5" fmla="*/ 0 h 12"/>
                  <a:gd name="T6" fmla="*/ 3 w 12"/>
                  <a:gd name="T7" fmla="*/ 2 h 12"/>
                  <a:gd name="T8" fmla="*/ 3 w 12"/>
                  <a:gd name="T9" fmla="*/ 3 h 12"/>
                  <a:gd name="T10" fmla="*/ 0 60000 65536"/>
                  <a:gd name="T11" fmla="*/ 0 60000 65536"/>
                  <a:gd name="T12" fmla="*/ 0 60000 65536"/>
                  <a:gd name="T13" fmla="*/ 0 60000 65536"/>
                  <a:gd name="T14" fmla="*/ 0 60000 65536"/>
                  <a:gd name="T15" fmla="*/ 0 w 12"/>
                  <a:gd name="T16" fmla="*/ 0 h 12"/>
                  <a:gd name="T17" fmla="*/ 12 w 12"/>
                  <a:gd name="T18" fmla="*/ 12 h 12"/>
                </a:gdLst>
                <a:ahLst/>
                <a:cxnLst>
                  <a:cxn ang="T10">
                    <a:pos x="T0" y="T1"/>
                  </a:cxn>
                  <a:cxn ang="T11">
                    <a:pos x="T2" y="T3"/>
                  </a:cxn>
                  <a:cxn ang="T12">
                    <a:pos x="T4" y="T5"/>
                  </a:cxn>
                  <a:cxn ang="T13">
                    <a:pos x="T6" y="T7"/>
                  </a:cxn>
                  <a:cxn ang="T14">
                    <a:pos x="T8" y="T9"/>
                  </a:cxn>
                </a:cxnLst>
                <a:rect l="T15" t="T16" r="T17" b="T18"/>
                <a:pathLst>
                  <a:path w="12" h="12">
                    <a:moveTo>
                      <a:pt x="6" y="6"/>
                    </a:moveTo>
                    <a:lnTo>
                      <a:pt x="0" y="0"/>
                    </a:lnTo>
                    <a:lnTo>
                      <a:pt x="12" y="0"/>
                    </a:lnTo>
                    <a:lnTo>
                      <a:pt x="6" y="6"/>
                    </a:lnTo>
                    <a:lnTo>
                      <a:pt x="6" y="1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25" name="Freeform 153"/>
              <p:cNvSpPr>
                <a:spLocks noChangeAspect="1"/>
              </p:cNvSpPr>
              <p:nvPr/>
            </p:nvSpPr>
            <p:spPr bwMode="auto">
              <a:xfrm>
                <a:off x="4715" y="1840"/>
                <a:ext cx="352" cy="236"/>
              </a:xfrm>
              <a:custGeom>
                <a:avLst/>
                <a:gdLst>
                  <a:gd name="T0" fmla="*/ 146 w 462"/>
                  <a:gd name="T1" fmla="*/ 0 h 348"/>
                  <a:gd name="T2" fmla="*/ 201 w 462"/>
                  <a:gd name="T3" fmla="*/ 73 h 348"/>
                  <a:gd name="T4" fmla="*/ 204 w 462"/>
                  <a:gd name="T5" fmla="*/ 92 h 348"/>
                  <a:gd name="T6" fmla="*/ 199 w 462"/>
                  <a:gd name="T7" fmla="*/ 98 h 348"/>
                  <a:gd name="T8" fmla="*/ 199 w 462"/>
                  <a:gd name="T9" fmla="*/ 101 h 348"/>
                  <a:gd name="T10" fmla="*/ 197 w 462"/>
                  <a:gd name="T11" fmla="*/ 105 h 348"/>
                  <a:gd name="T12" fmla="*/ 181 w 462"/>
                  <a:gd name="T13" fmla="*/ 109 h 348"/>
                  <a:gd name="T14" fmla="*/ 178 w 462"/>
                  <a:gd name="T15" fmla="*/ 105 h 348"/>
                  <a:gd name="T16" fmla="*/ 183 w 462"/>
                  <a:gd name="T17" fmla="*/ 106 h 348"/>
                  <a:gd name="T18" fmla="*/ 186 w 462"/>
                  <a:gd name="T19" fmla="*/ 103 h 348"/>
                  <a:gd name="T20" fmla="*/ 178 w 462"/>
                  <a:gd name="T21" fmla="*/ 103 h 348"/>
                  <a:gd name="T22" fmla="*/ 170 w 462"/>
                  <a:gd name="T23" fmla="*/ 96 h 348"/>
                  <a:gd name="T24" fmla="*/ 162 w 462"/>
                  <a:gd name="T25" fmla="*/ 94 h 348"/>
                  <a:gd name="T26" fmla="*/ 157 w 462"/>
                  <a:gd name="T27" fmla="*/ 84 h 348"/>
                  <a:gd name="T28" fmla="*/ 149 w 462"/>
                  <a:gd name="T29" fmla="*/ 81 h 348"/>
                  <a:gd name="T30" fmla="*/ 149 w 462"/>
                  <a:gd name="T31" fmla="*/ 75 h 348"/>
                  <a:gd name="T32" fmla="*/ 143 w 462"/>
                  <a:gd name="T33" fmla="*/ 75 h 348"/>
                  <a:gd name="T34" fmla="*/ 146 w 462"/>
                  <a:gd name="T35" fmla="*/ 79 h 348"/>
                  <a:gd name="T36" fmla="*/ 143 w 462"/>
                  <a:gd name="T37" fmla="*/ 79 h 348"/>
                  <a:gd name="T38" fmla="*/ 133 w 462"/>
                  <a:gd name="T39" fmla="*/ 67 h 348"/>
                  <a:gd name="T40" fmla="*/ 138 w 462"/>
                  <a:gd name="T41" fmla="*/ 58 h 348"/>
                  <a:gd name="T42" fmla="*/ 130 w 462"/>
                  <a:gd name="T43" fmla="*/ 56 h 348"/>
                  <a:gd name="T44" fmla="*/ 133 w 462"/>
                  <a:gd name="T45" fmla="*/ 62 h 348"/>
                  <a:gd name="T46" fmla="*/ 125 w 462"/>
                  <a:gd name="T47" fmla="*/ 58 h 348"/>
                  <a:gd name="T48" fmla="*/ 127 w 462"/>
                  <a:gd name="T49" fmla="*/ 39 h 348"/>
                  <a:gd name="T50" fmla="*/ 98 w 462"/>
                  <a:gd name="T51" fmla="*/ 21 h 348"/>
                  <a:gd name="T52" fmla="*/ 82 w 462"/>
                  <a:gd name="T53" fmla="*/ 19 h 348"/>
                  <a:gd name="T54" fmla="*/ 82 w 462"/>
                  <a:gd name="T55" fmla="*/ 22 h 348"/>
                  <a:gd name="T56" fmla="*/ 56 w 462"/>
                  <a:gd name="T57" fmla="*/ 28 h 348"/>
                  <a:gd name="T58" fmla="*/ 56 w 462"/>
                  <a:gd name="T59" fmla="*/ 26 h 348"/>
                  <a:gd name="T60" fmla="*/ 59 w 462"/>
                  <a:gd name="T61" fmla="*/ 28 h 348"/>
                  <a:gd name="T62" fmla="*/ 59 w 462"/>
                  <a:gd name="T63" fmla="*/ 26 h 348"/>
                  <a:gd name="T64" fmla="*/ 45 w 462"/>
                  <a:gd name="T65" fmla="*/ 17 h 348"/>
                  <a:gd name="T66" fmla="*/ 43 w 462"/>
                  <a:gd name="T67" fmla="*/ 19 h 348"/>
                  <a:gd name="T68" fmla="*/ 45 w 462"/>
                  <a:gd name="T69" fmla="*/ 21 h 348"/>
                  <a:gd name="T70" fmla="*/ 27 w 462"/>
                  <a:gd name="T71" fmla="*/ 17 h 348"/>
                  <a:gd name="T72" fmla="*/ 37 w 462"/>
                  <a:gd name="T73" fmla="*/ 15 h 348"/>
                  <a:gd name="T74" fmla="*/ 34 w 462"/>
                  <a:gd name="T75" fmla="*/ 15 h 348"/>
                  <a:gd name="T76" fmla="*/ 11 w 462"/>
                  <a:gd name="T77" fmla="*/ 19 h 348"/>
                  <a:gd name="T78" fmla="*/ 16 w 462"/>
                  <a:gd name="T79" fmla="*/ 17 h 348"/>
                  <a:gd name="T80" fmla="*/ 11 w 462"/>
                  <a:gd name="T81" fmla="*/ 15 h 348"/>
                  <a:gd name="T82" fmla="*/ 11 w 462"/>
                  <a:gd name="T83" fmla="*/ 17 h 348"/>
                  <a:gd name="T84" fmla="*/ 5 w 462"/>
                  <a:gd name="T85" fmla="*/ 19 h 348"/>
                  <a:gd name="T86" fmla="*/ 5 w 462"/>
                  <a:gd name="T87" fmla="*/ 13 h 348"/>
                  <a:gd name="T88" fmla="*/ 0 w 462"/>
                  <a:gd name="T89" fmla="*/ 9 h 348"/>
                  <a:gd name="T90" fmla="*/ 0 w 462"/>
                  <a:gd name="T91" fmla="*/ 5 h 348"/>
                  <a:gd name="T92" fmla="*/ 61 w 462"/>
                  <a:gd name="T93" fmla="*/ 2 h 348"/>
                  <a:gd name="T94" fmla="*/ 66 w 462"/>
                  <a:gd name="T95" fmla="*/ 7 h 348"/>
                  <a:gd name="T96" fmla="*/ 130 w 462"/>
                  <a:gd name="T97" fmla="*/ 5 h 348"/>
                  <a:gd name="T98" fmla="*/ 133 w 462"/>
                  <a:gd name="T99" fmla="*/ 9 h 348"/>
                  <a:gd name="T100" fmla="*/ 136 w 462"/>
                  <a:gd name="T101" fmla="*/ 7 h 348"/>
                  <a:gd name="T102" fmla="*/ 136 w 462"/>
                  <a:gd name="T103" fmla="*/ 0 h 348"/>
                  <a:gd name="T104" fmla="*/ 146 w 462"/>
                  <a:gd name="T105" fmla="*/ 0 h 34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462"/>
                  <a:gd name="T160" fmla="*/ 0 h 348"/>
                  <a:gd name="T161" fmla="*/ 462 w 462"/>
                  <a:gd name="T162" fmla="*/ 348 h 34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462" h="348">
                    <a:moveTo>
                      <a:pt x="330" y="0"/>
                    </a:moveTo>
                    <a:lnTo>
                      <a:pt x="456" y="234"/>
                    </a:lnTo>
                    <a:lnTo>
                      <a:pt x="462" y="294"/>
                    </a:lnTo>
                    <a:lnTo>
                      <a:pt x="450" y="312"/>
                    </a:lnTo>
                    <a:lnTo>
                      <a:pt x="450" y="324"/>
                    </a:lnTo>
                    <a:lnTo>
                      <a:pt x="444" y="336"/>
                    </a:lnTo>
                    <a:lnTo>
                      <a:pt x="408" y="348"/>
                    </a:lnTo>
                    <a:lnTo>
                      <a:pt x="402" y="336"/>
                    </a:lnTo>
                    <a:lnTo>
                      <a:pt x="414" y="342"/>
                    </a:lnTo>
                    <a:lnTo>
                      <a:pt x="420" y="330"/>
                    </a:lnTo>
                    <a:lnTo>
                      <a:pt x="402" y="330"/>
                    </a:lnTo>
                    <a:lnTo>
                      <a:pt x="384" y="306"/>
                    </a:lnTo>
                    <a:lnTo>
                      <a:pt x="366" y="300"/>
                    </a:lnTo>
                    <a:lnTo>
                      <a:pt x="354" y="270"/>
                    </a:lnTo>
                    <a:lnTo>
                      <a:pt x="336" y="258"/>
                    </a:lnTo>
                    <a:lnTo>
                      <a:pt x="336" y="240"/>
                    </a:lnTo>
                    <a:lnTo>
                      <a:pt x="324" y="240"/>
                    </a:lnTo>
                    <a:lnTo>
                      <a:pt x="330" y="252"/>
                    </a:lnTo>
                    <a:lnTo>
                      <a:pt x="324" y="252"/>
                    </a:lnTo>
                    <a:lnTo>
                      <a:pt x="300" y="216"/>
                    </a:lnTo>
                    <a:lnTo>
                      <a:pt x="312" y="186"/>
                    </a:lnTo>
                    <a:lnTo>
                      <a:pt x="294" y="180"/>
                    </a:lnTo>
                    <a:lnTo>
                      <a:pt x="300" y="198"/>
                    </a:lnTo>
                    <a:lnTo>
                      <a:pt x="282" y="186"/>
                    </a:lnTo>
                    <a:lnTo>
                      <a:pt x="288" y="126"/>
                    </a:lnTo>
                    <a:lnTo>
                      <a:pt x="222" y="66"/>
                    </a:lnTo>
                    <a:lnTo>
                      <a:pt x="186" y="60"/>
                    </a:lnTo>
                    <a:lnTo>
                      <a:pt x="186" y="72"/>
                    </a:lnTo>
                    <a:lnTo>
                      <a:pt x="126" y="90"/>
                    </a:lnTo>
                    <a:lnTo>
                      <a:pt x="126" y="84"/>
                    </a:lnTo>
                    <a:lnTo>
                      <a:pt x="132" y="90"/>
                    </a:lnTo>
                    <a:lnTo>
                      <a:pt x="132" y="84"/>
                    </a:lnTo>
                    <a:lnTo>
                      <a:pt x="102" y="54"/>
                    </a:lnTo>
                    <a:lnTo>
                      <a:pt x="96" y="60"/>
                    </a:lnTo>
                    <a:lnTo>
                      <a:pt x="102" y="66"/>
                    </a:lnTo>
                    <a:lnTo>
                      <a:pt x="60" y="54"/>
                    </a:lnTo>
                    <a:lnTo>
                      <a:pt x="84" y="48"/>
                    </a:lnTo>
                    <a:lnTo>
                      <a:pt x="78" y="48"/>
                    </a:lnTo>
                    <a:lnTo>
                      <a:pt x="24" y="60"/>
                    </a:lnTo>
                    <a:lnTo>
                      <a:pt x="36" y="54"/>
                    </a:lnTo>
                    <a:lnTo>
                      <a:pt x="24" y="48"/>
                    </a:lnTo>
                    <a:lnTo>
                      <a:pt x="24" y="54"/>
                    </a:lnTo>
                    <a:lnTo>
                      <a:pt x="12" y="60"/>
                    </a:lnTo>
                    <a:lnTo>
                      <a:pt x="12" y="42"/>
                    </a:lnTo>
                    <a:lnTo>
                      <a:pt x="0" y="30"/>
                    </a:lnTo>
                    <a:lnTo>
                      <a:pt x="0" y="18"/>
                    </a:lnTo>
                    <a:lnTo>
                      <a:pt x="138" y="6"/>
                    </a:lnTo>
                    <a:lnTo>
                      <a:pt x="150" y="24"/>
                    </a:lnTo>
                    <a:lnTo>
                      <a:pt x="294" y="18"/>
                    </a:lnTo>
                    <a:lnTo>
                      <a:pt x="300" y="30"/>
                    </a:lnTo>
                    <a:lnTo>
                      <a:pt x="306" y="24"/>
                    </a:lnTo>
                    <a:lnTo>
                      <a:pt x="306" y="0"/>
                    </a:lnTo>
                    <a:lnTo>
                      <a:pt x="330" y="0"/>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026" name="Freeform 154"/>
              <p:cNvSpPr>
                <a:spLocks noChangeAspect="1"/>
              </p:cNvSpPr>
              <p:nvPr/>
            </p:nvSpPr>
            <p:spPr bwMode="auto">
              <a:xfrm>
                <a:off x="4715" y="1840"/>
                <a:ext cx="352" cy="236"/>
              </a:xfrm>
              <a:custGeom>
                <a:avLst/>
                <a:gdLst>
                  <a:gd name="T0" fmla="*/ 146 w 462"/>
                  <a:gd name="T1" fmla="*/ 0 h 348"/>
                  <a:gd name="T2" fmla="*/ 201 w 462"/>
                  <a:gd name="T3" fmla="*/ 73 h 348"/>
                  <a:gd name="T4" fmla="*/ 204 w 462"/>
                  <a:gd name="T5" fmla="*/ 92 h 348"/>
                  <a:gd name="T6" fmla="*/ 199 w 462"/>
                  <a:gd name="T7" fmla="*/ 98 h 348"/>
                  <a:gd name="T8" fmla="*/ 199 w 462"/>
                  <a:gd name="T9" fmla="*/ 101 h 348"/>
                  <a:gd name="T10" fmla="*/ 197 w 462"/>
                  <a:gd name="T11" fmla="*/ 105 h 348"/>
                  <a:gd name="T12" fmla="*/ 181 w 462"/>
                  <a:gd name="T13" fmla="*/ 109 h 348"/>
                  <a:gd name="T14" fmla="*/ 178 w 462"/>
                  <a:gd name="T15" fmla="*/ 105 h 348"/>
                  <a:gd name="T16" fmla="*/ 183 w 462"/>
                  <a:gd name="T17" fmla="*/ 106 h 348"/>
                  <a:gd name="T18" fmla="*/ 186 w 462"/>
                  <a:gd name="T19" fmla="*/ 103 h 348"/>
                  <a:gd name="T20" fmla="*/ 178 w 462"/>
                  <a:gd name="T21" fmla="*/ 103 h 348"/>
                  <a:gd name="T22" fmla="*/ 170 w 462"/>
                  <a:gd name="T23" fmla="*/ 96 h 348"/>
                  <a:gd name="T24" fmla="*/ 162 w 462"/>
                  <a:gd name="T25" fmla="*/ 94 h 348"/>
                  <a:gd name="T26" fmla="*/ 157 w 462"/>
                  <a:gd name="T27" fmla="*/ 84 h 348"/>
                  <a:gd name="T28" fmla="*/ 149 w 462"/>
                  <a:gd name="T29" fmla="*/ 81 h 348"/>
                  <a:gd name="T30" fmla="*/ 149 w 462"/>
                  <a:gd name="T31" fmla="*/ 75 h 348"/>
                  <a:gd name="T32" fmla="*/ 143 w 462"/>
                  <a:gd name="T33" fmla="*/ 75 h 348"/>
                  <a:gd name="T34" fmla="*/ 146 w 462"/>
                  <a:gd name="T35" fmla="*/ 79 h 348"/>
                  <a:gd name="T36" fmla="*/ 143 w 462"/>
                  <a:gd name="T37" fmla="*/ 79 h 348"/>
                  <a:gd name="T38" fmla="*/ 133 w 462"/>
                  <a:gd name="T39" fmla="*/ 67 h 348"/>
                  <a:gd name="T40" fmla="*/ 138 w 462"/>
                  <a:gd name="T41" fmla="*/ 58 h 348"/>
                  <a:gd name="T42" fmla="*/ 130 w 462"/>
                  <a:gd name="T43" fmla="*/ 56 h 348"/>
                  <a:gd name="T44" fmla="*/ 133 w 462"/>
                  <a:gd name="T45" fmla="*/ 62 h 348"/>
                  <a:gd name="T46" fmla="*/ 125 w 462"/>
                  <a:gd name="T47" fmla="*/ 58 h 348"/>
                  <a:gd name="T48" fmla="*/ 127 w 462"/>
                  <a:gd name="T49" fmla="*/ 39 h 348"/>
                  <a:gd name="T50" fmla="*/ 98 w 462"/>
                  <a:gd name="T51" fmla="*/ 21 h 348"/>
                  <a:gd name="T52" fmla="*/ 82 w 462"/>
                  <a:gd name="T53" fmla="*/ 19 h 348"/>
                  <a:gd name="T54" fmla="*/ 82 w 462"/>
                  <a:gd name="T55" fmla="*/ 22 h 348"/>
                  <a:gd name="T56" fmla="*/ 56 w 462"/>
                  <a:gd name="T57" fmla="*/ 28 h 348"/>
                  <a:gd name="T58" fmla="*/ 56 w 462"/>
                  <a:gd name="T59" fmla="*/ 26 h 348"/>
                  <a:gd name="T60" fmla="*/ 59 w 462"/>
                  <a:gd name="T61" fmla="*/ 28 h 348"/>
                  <a:gd name="T62" fmla="*/ 59 w 462"/>
                  <a:gd name="T63" fmla="*/ 26 h 348"/>
                  <a:gd name="T64" fmla="*/ 45 w 462"/>
                  <a:gd name="T65" fmla="*/ 17 h 348"/>
                  <a:gd name="T66" fmla="*/ 43 w 462"/>
                  <a:gd name="T67" fmla="*/ 19 h 348"/>
                  <a:gd name="T68" fmla="*/ 45 w 462"/>
                  <a:gd name="T69" fmla="*/ 21 h 348"/>
                  <a:gd name="T70" fmla="*/ 27 w 462"/>
                  <a:gd name="T71" fmla="*/ 17 h 348"/>
                  <a:gd name="T72" fmla="*/ 37 w 462"/>
                  <a:gd name="T73" fmla="*/ 15 h 348"/>
                  <a:gd name="T74" fmla="*/ 34 w 462"/>
                  <a:gd name="T75" fmla="*/ 15 h 348"/>
                  <a:gd name="T76" fmla="*/ 11 w 462"/>
                  <a:gd name="T77" fmla="*/ 19 h 348"/>
                  <a:gd name="T78" fmla="*/ 16 w 462"/>
                  <a:gd name="T79" fmla="*/ 17 h 348"/>
                  <a:gd name="T80" fmla="*/ 11 w 462"/>
                  <a:gd name="T81" fmla="*/ 15 h 348"/>
                  <a:gd name="T82" fmla="*/ 11 w 462"/>
                  <a:gd name="T83" fmla="*/ 17 h 348"/>
                  <a:gd name="T84" fmla="*/ 5 w 462"/>
                  <a:gd name="T85" fmla="*/ 19 h 348"/>
                  <a:gd name="T86" fmla="*/ 5 w 462"/>
                  <a:gd name="T87" fmla="*/ 13 h 348"/>
                  <a:gd name="T88" fmla="*/ 0 w 462"/>
                  <a:gd name="T89" fmla="*/ 9 h 348"/>
                  <a:gd name="T90" fmla="*/ 0 w 462"/>
                  <a:gd name="T91" fmla="*/ 5 h 348"/>
                  <a:gd name="T92" fmla="*/ 61 w 462"/>
                  <a:gd name="T93" fmla="*/ 2 h 348"/>
                  <a:gd name="T94" fmla="*/ 66 w 462"/>
                  <a:gd name="T95" fmla="*/ 7 h 348"/>
                  <a:gd name="T96" fmla="*/ 130 w 462"/>
                  <a:gd name="T97" fmla="*/ 5 h 348"/>
                  <a:gd name="T98" fmla="*/ 133 w 462"/>
                  <a:gd name="T99" fmla="*/ 9 h 348"/>
                  <a:gd name="T100" fmla="*/ 136 w 462"/>
                  <a:gd name="T101" fmla="*/ 7 h 348"/>
                  <a:gd name="T102" fmla="*/ 136 w 462"/>
                  <a:gd name="T103" fmla="*/ 0 h 348"/>
                  <a:gd name="T104" fmla="*/ 146 w 462"/>
                  <a:gd name="T105" fmla="*/ 0 h 348"/>
                  <a:gd name="T106" fmla="*/ 146 w 462"/>
                  <a:gd name="T107" fmla="*/ 2 h 348"/>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462"/>
                  <a:gd name="T163" fmla="*/ 0 h 348"/>
                  <a:gd name="T164" fmla="*/ 462 w 462"/>
                  <a:gd name="T165" fmla="*/ 348 h 348"/>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462" h="348">
                    <a:moveTo>
                      <a:pt x="330" y="0"/>
                    </a:moveTo>
                    <a:lnTo>
                      <a:pt x="456" y="234"/>
                    </a:lnTo>
                    <a:lnTo>
                      <a:pt x="462" y="294"/>
                    </a:lnTo>
                    <a:lnTo>
                      <a:pt x="450" y="312"/>
                    </a:lnTo>
                    <a:lnTo>
                      <a:pt x="450" y="324"/>
                    </a:lnTo>
                    <a:lnTo>
                      <a:pt x="444" y="336"/>
                    </a:lnTo>
                    <a:lnTo>
                      <a:pt x="408" y="348"/>
                    </a:lnTo>
                    <a:lnTo>
                      <a:pt x="402" y="336"/>
                    </a:lnTo>
                    <a:lnTo>
                      <a:pt x="414" y="342"/>
                    </a:lnTo>
                    <a:lnTo>
                      <a:pt x="420" y="330"/>
                    </a:lnTo>
                    <a:lnTo>
                      <a:pt x="402" y="330"/>
                    </a:lnTo>
                    <a:lnTo>
                      <a:pt x="384" y="306"/>
                    </a:lnTo>
                    <a:lnTo>
                      <a:pt x="366" y="300"/>
                    </a:lnTo>
                    <a:lnTo>
                      <a:pt x="354" y="270"/>
                    </a:lnTo>
                    <a:lnTo>
                      <a:pt x="336" y="258"/>
                    </a:lnTo>
                    <a:lnTo>
                      <a:pt x="336" y="240"/>
                    </a:lnTo>
                    <a:lnTo>
                      <a:pt x="324" y="240"/>
                    </a:lnTo>
                    <a:lnTo>
                      <a:pt x="330" y="252"/>
                    </a:lnTo>
                    <a:lnTo>
                      <a:pt x="324" y="252"/>
                    </a:lnTo>
                    <a:lnTo>
                      <a:pt x="300" y="216"/>
                    </a:lnTo>
                    <a:lnTo>
                      <a:pt x="312" y="186"/>
                    </a:lnTo>
                    <a:lnTo>
                      <a:pt x="294" y="180"/>
                    </a:lnTo>
                    <a:lnTo>
                      <a:pt x="300" y="198"/>
                    </a:lnTo>
                    <a:lnTo>
                      <a:pt x="282" y="186"/>
                    </a:lnTo>
                    <a:lnTo>
                      <a:pt x="288" y="126"/>
                    </a:lnTo>
                    <a:lnTo>
                      <a:pt x="222" y="66"/>
                    </a:lnTo>
                    <a:lnTo>
                      <a:pt x="186" y="60"/>
                    </a:lnTo>
                    <a:lnTo>
                      <a:pt x="186" y="72"/>
                    </a:lnTo>
                    <a:lnTo>
                      <a:pt x="126" y="90"/>
                    </a:lnTo>
                    <a:lnTo>
                      <a:pt x="126" y="84"/>
                    </a:lnTo>
                    <a:lnTo>
                      <a:pt x="132" y="90"/>
                    </a:lnTo>
                    <a:lnTo>
                      <a:pt x="132" y="84"/>
                    </a:lnTo>
                    <a:lnTo>
                      <a:pt x="102" y="54"/>
                    </a:lnTo>
                    <a:lnTo>
                      <a:pt x="96" y="60"/>
                    </a:lnTo>
                    <a:lnTo>
                      <a:pt x="102" y="66"/>
                    </a:lnTo>
                    <a:lnTo>
                      <a:pt x="60" y="54"/>
                    </a:lnTo>
                    <a:lnTo>
                      <a:pt x="84" y="48"/>
                    </a:lnTo>
                    <a:lnTo>
                      <a:pt x="78" y="48"/>
                    </a:lnTo>
                    <a:lnTo>
                      <a:pt x="24" y="60"/>
                    </a:lnTo>
                    <a:lnTo>
                      <a:pt x="36" y="54"/>
                    </a:lnTo>
                    <a:lnTo>
                      <a:pt x="24" y="48"/>
                    </a:lnTo>
                    <a:lnTo>
                      <a:pt x="24" y="54"/>
                    </a:lnTo>
                    <a:lnTo>
                      <a:pt x="12" y="60"/>
                    </a:lnTo>
                    <a:lnTo>
                      <a:pt x="12" y="42"/>
                    </a:lnTo>
                    <a:lnTo>
                      <a:pt x="0" y="30"/>
                    </a:lnTo>
                    <a:lnTo>
                      <a:pt x="0" y="18"/>
                    </a:lnTo>
                    <a:lnTo>
                      <a:pt x="138" y="6"/>
                    </a:lnTo>
                    <a:lnTo>
                      <a:pt x="150" y="24"/>
                    </a:lnTo>
                    <a:lnTo>
                      <a:pt x="294" y="18"/>
                    </a:lnTo>
                    <a:lnTo>
                      <a:pt x="300" y="30"/>
                    </a:lnTo>
                    <a:lnTo>
                      <a:pt x="306" y="24"/>
                    </a:lnTo>
                    <a:lnTo>
                      <a:pt x="306" y="0"/>
                    </a:lnTo>
                    <a:lnTo>
                      <a:pt x="330" y="0"/>
                    </a:lnTo>
                    <a:lnTo>
                      <a:pt x="330" y="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27" name="Freeform 155"/>
              <p:cNvSpPr>
                <a:spLocks noChangeAspect="1"/>
              </p:cNvSpPr>
              <p:nvPr/>
            </p:nvSpPr>
            <p:spPr bwMode="auto">
              <a:xfrm>
                <a:off x="4774" y="1664"/>
                <a:ext cx="211" cy="196"/>
              </a:xfrm>
              <a:custGeom>
                <a:avLst/>
                <a:gdLst>
                  <a:gd name="T0" fmla="*/ 29 w 276"/>
                  <a:gd name="T1" fmla="*/ 2 h 288"/>
                  <a:gd name="T2" fmla="*/ 59 w 276"/>
                  <a:gd name="T3" fmla="*/ 0 h 288"/>
                  <a:gd name="T4" fmla="*/ 54 w 276"/>
                  <a:gd name="T5" fmla="*/ 5 h 288"/>
                  <a:gd name="T6" fmla="*/ 67 w 276"/>
                  <a:gd name="T7" fmla="*/ 10 h 288"/>
                  <a:gd name="T8" fmla="*/ 75 w 276"/>
                  <a:gd name="T9" fmla="*/ 19 h 288"/>
                  <a:gd name="T10" fmla="*/ 105 w 276"/>
                  <a:gd name="T11" fmla="*/ 36 h 288"/>
                  <a:gd name="T12" fmla="*/ 115 w 276"/>
                  <a:gd name="T13" fmla="*/ 51 h 288"/>
                  <a:gd name="T14" fmla="*/ 123 w 276"/>
                  <a:gd name="T15" fmla="*/ 53 h 288"/>
                  <a:gd name="T16" fmla="*/ 118 w 276"/>
                  <a:gd name="T17" fmla="*/ 61 h 288"/>
                  <a:gd name="T18" fmla="*/ 118 w 276"/>
                  <a:gd name="T19" fmla="*/ 63 h 288"/>
                  <a:gd name="T20" fmla="*/ 113 w 276"/>
                  <a:gd name="T21" fmla="*/ 68 h 288"/>
                  <a:gd name="T22" fmla="*/ 113 w 276"/>
                  <a:gd name="T23" fmla="*/ 71 h 288"/>
                  <a:gd name="T24" fmla="*/ 110 w 276"/>
                  <a:gd name="T25" fmla="*/ 71 h 288"/>
                  <a:gd name="T26" fmla="*/ 115 w 276"/>
                  <a:gd name="T27" fmla="*/ 73 h 288"/>
                  <a:gd name="T28" fmla="*/ 113 w 276"/>
                  <a:gd name="T29" fmla="*/ 82 h 288"/>
                  <a:gd name="T30" fmla="*/ 102 w 276"/>
                  <a:gd name="T31" fmla="*/ 82 h 288"/>
                  <a:gd name="T32" fmla="*/ 102 w 276"/>
                  <a:gd name="T33" fmla="*/ 89 h 288"/>
                  <a:gd name="T34" fmla="*/ 99 w 276"/>
                  <a:gd name="T35" fmla="*/ 91 h 288"/>
                  <a:gd name="T36" fmla="*/ 96 w 276"/>
                  <a:gd name="T37" fmla="*/ 87 h 288"/>
                  <a:gd name="T38" fmla="*/ 32 w 276"/>
                  <a:gd name="T39" fmla="*/ 89 h 288"/>
                  <a:gd name="T40" fmla="*/ 27 w 276"/>
                  <a:gd name="T41" fmla="*/ 83 h 288"/>
                  <a:gd name="T42" fmla="*/ 21 w 276"/>
                  <a:gd name="T43" fmla="*/ 66 h 288"/>
                  <a:gd name="T44" fmla="*/ 27 w 276"/>
                  <a:gd name="T45" fmla="*/ 59 h 288"/>
                  <a:gd name="T46" fmla="*/ 16 w 276"/>
                  <a:gd name="T47" fmla="*/ 47 h 288"/>
                  <a:gd name="T48" fmla="*/ 0 w 276"/>
                  <a:gd name="T49" fmla="*/ 5 h 288"/>
                  <a:gd name="T50" fmla="*/ 29 w 276"/>
                  <a:gd name="T51" fmla="*/ 2 h 28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76"/>
                  <a:gd name="T79" fmla="*/ 0 h 288"/>
                  <a:gd name="T80" fmla="*/ 276 w 276"/>
                  <a:gd name="T81" fmla="*/ 288 h 28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76" h="288">
                    <a:moveTo>
                      <a:pt x="66" y="6"/>
                    </a:moveTo>
                    <a:lnTo>
                      <a:pt x="132" y="0"/>
                    </a:lnTo>
                    <a:lnTo>
                      <a:pt x="120" y="18"/>
                    </a:lnTo>
                    <a:lnTo>
                      <a:pt x="150" y="30"/>
                    </a:lnTo>
                    <a:lnTo>
                      <a:pt x="168" y="60"/>
                    </a:lnTo>
                    <a:lnTo>
                      <a:pt x="234" y="114"/>
                    </a:lnTo>
                    <a:lnTo>
                      <a:pt x="258" y="162"/>
                    </a:lnTo>
                    <a:lnTo>
                      <a:pt x="276" y="168"/>
                    </a:lnTo>
                    <a:lnTo>
                      <a:pt x="264" y="192"/>
                    </a:lnTo>
                    <a:lnTo>
                      <a:pt x="264" y="198"/>
                    </a:lnTo>
                    <a:lnTo>
                      <a:pt x="252" y="216"/>
                    </a:lnTo>
                    <a:lnTo>
                      <a:pt x="252" y="228"/>
                    </a:lnTo>
                    <a:lnTo>
                      <a:pt x="246" y="228"/>
                    </a:lnTo>
                    <a:lnTo>
                      <a:pt x="258" y="234"/>
                    </a:lnTo>
                    <a:lnTo>
                      <a:pt x="252" y="258"/>
                    </a:lnTo>
                    <a:lnTo>
                      <a:pt x="228" y="258"/>
                    </a:lnTo>
                    <a:lnTo>
                      <a:pt x="228" y="282"/>
                    </a:lnTo>
                    <a:lnTo>
                      <a:pt x="222" y="288"/>
                    </a:lnTo>
                    <a:lnTo>
                      <a:pt x="216" y="276"/>
                    </a:lnTo>
                    <a:lnTo>
                      <a:pt x="72" y="282"/>
                    </a:lnTo>
                    <a:lnTo>
                      <a:pt x="60" y="264"/>
                    </a:lnTo>
                    <a:lnTo>
                      <a:pt x="48" y="210"/>
                    </a:lnTo>
                    <a:lnTo>
                      <a:pt x="60" y="186"/>
                    </a:lnTo>
                    <a:lnTo>
                      <a:pt x="36" y="150"/>
                    </a:lnTo>
                    <a:lnTo>
                      <a:pt x="0" y="18"/>
                    </a:lnTo>
                    <a:lnTo>
                      <a:pt x="66" y="6"/>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028" name="Freeform 156"/>
              <p:cNvSpPr>
                <a:spLocks noChangeAspect="1"/>
              </p:cNvSpPr>
              <p:nvPr/>
            </p:nvSpPr>
            <p:spPr bwMode="auto">
              <a:xfrm>
                <a:off x="4774" y="1664"/>
                <a:ext cx="211" cy="196"/>
              </a:xfrm>
              <a:custGeom>
                <a:avLst/>
                <a:gdLst>
                  <a:gd name="T0" fmla="*/ 29 w 276"/>
                  <a:gd name="T1" fmla="*/ 2 h 288"/>
                  <a:gd name="T2" fmla="*/ 59 w 276"/>
                  <a:gd name="T3" fmla="*/ 0 h 288"/>
                  <a:gd name="T4" fmla="*/ 54 w 276"/>
                  <a:gd name="T5" fmla="*/ 5 h 288"/>
                  <a:gd name="T6" fmla="*/ 67 w 276"/>
                  <a:gd name="T7" fmla="*/ 10 h 288"/>
                  <a:gd name="T8" fmla="*/ 75 w 276"/>
                  <a:gd name="T9" fmla="*/ 19 h 288"/>
                  <a:gd name="T10" fmla="*/ 105 w 276"/>
                  <a:gd name="T11" fmla="*/ 36 h 288"/>
                  <a:gd name="T12" fmla="*/ 115 w 276"/>
                  <a:gd name="T13" fmla="*/ 51 h 288"/>
                  <a:gd name="T14" fmla="*/ 123 w 276"/>
                  <a:gd name="T15" fmla="*/ 53 h 288"/>
                  <a:gd name="T16" fmla="*/ 118 w 276"/>
                  <a:gd name="T17" fmla="*/ 61 h 288"/>
                  <a:gd name="T18" fmla="*/ 118 w 276"/>
                  <a:gd name="T19" fmla="*/ 63 h 288"/>
                  <a:gd name="T20" fmla="*/ 113 w 276"/>
                  <a:gd name="T21" fmla="*/ 68 h 288"/>
                  <a:gd name="T22" fmla="*/ 113 w 276"/>
                  <a:gd name="T23" fmla="*/ 71 h 288"/>
                  <a:gd name="T24" fmla="*/ 110 w 276"/>
                  <a:gd name="T25" fmla="*/ 71 h 288"/>
                  <a:gd name="T26" fmla="*/ 115 w 276"/>
                  <a:gd name="T27" fmla="*/ 73 h 288"/>
                  <a:gd name="T28" fmla="*/ 113 w 276"/>
                  <a:gd name="T29" fmla="*/ 82 h 288"/>
                  <a:gd name="T30" fmla="*/ 102 w 276"/>
                  <a:gd name="T31" fmla="*/ 82 h 288"/>
                  <a:gd name="T32" fmla="*/ 102 w 276"/>
                  <a:gd name="T33" fmla="*/ 89 h 288"/>
                  <a:gd name="T34" fmla="*/ 99 w 276"/>
                  <a:gd name="T35" fmla="*/ 91 h 288"/>
                  <a:gd name="T36" fmla="*/ 96 w 276"/>
                  <a:gd name="T37" fmla="*/ 87 h 288"/>
                  <a:gd name="T38" fmla="*/ 32 w 276"/>
                  <a:gd name="T39" fmla="*/ 89 h 288"/>
                  <a:gd name="T40" fmla="*/ 27 w 276"/>
                  <a:gd name="T41" fmla="*/ 83 h 288"/>
                  <a:gd name="T42" fmla="*/ 21 w 276"/>
                  <a:gd name="T43" fmla="*/ 66 h 288"/>
                  <a:gd name="T44" fmla="*/ 27 w 276"/>
                  <a:gd name="T45" fmla="*/ 59 h 288"/>
                  <a:gd name="T46" fmla="*/ 16 w 276"/>
                  <a:gd name="T47" fmla="*/ 47 h 288"/>
                  <a:gd name="T48" fmla="*/ 0 w 276"/>
                  <a:gd name="T49" fmla="*/ 5 h 288"/>
                  <a:gd name="T50" fmla="*/ 29 w 276"/>
                  <a:gd name="T51" fmla="*/ 2 h 288"/>
                  <a:gd name="T52" fmla="*/ 29 w 276"/>
                  <a:gd name="T53" fmla="*/ 3 h 28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76"/>
                  <a:gd name="T82" fmla="*/ 0 h 288"/>
                  <a:gd name="T83" fmla="*/ 276 w 276"/>
                  <a:gd name="T84" fmla="*/ 288 h 288"/>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76" h="288">
                    <a:moveTo>
                      <a:pt x="66" y="6"/>
                    </a:moveTo>
                    <a:lnTo>
                      <a:pt x="132" y="0"/>
                    </a:lnTo>
                    <a:lnTo>
                      <a:pt x="120" y="18"/>
                    </a:lnTo>
                    <a:lnTo>
                      <a:pt x="150" y="30"/>
                    </a:lnTo>
                    <a:lnTo>
                      <a:pt x="168" y="60"/>
                    </a:lnTo>
                    <a:lnTo>
                      <a:pt x="234" y="114"/>
                    </a:lnTo>
                    <a:lnTo>
                      <a:pt x="258" y="162"/>
                    </a:lnTo>
                    <a:lnTo>
                      <a:pt x="276" y="168"/>
                    </a:lnTo>
                    <a:lnTo>
                      <a:pt x="264" y="192"/>
                    </a:lnTo>
                    <a:lnTo>
                      <a:pt x="264" y="198"/>
                    </a:lnTo>
                    <a:lnTo>
                      <a:pt x="252" y="216"/>
                    </a:lnTo>
                    <a:lnTo>
                      <a:pt x="252" y="228"/>
                    </a:lnTo>
                    <a:lnTo>
                      <a:pt x="246" y="228"/>
                    </a:lnTo>
                    <a:lnTo>
                      <a:pt x="258" y="234"/>
                    </a:lnTo>
                    <a:lnTo>
                      <a:pt x="252" y="258"/>
                    </a:lnTo>
                    <a:lnTo>
                      <a:pt x="228" y="258"/>
                    </a:lnTo>
                    <a:lnTo>
                      <a:pt x="228" y="282"/>
                    </a:lnTo>
                    <a:lnTo>
                      <a:pt x="222" y="288"/>
                    </a:lnTo>
                    <a:lnTo>
                      <a:pt x="216" y="276"/>
                    </a:lnTo>
                    <a:lnTo>
                      <a:pt x="72" y="282"/>
                    </a:lnTo>
                    <a:lnTo>
                      <a:pt x="60" y="264"/>
                    </a:lnTo>
                    <a:lnTo>
                      <a:pt x="48" y="210"/>
                    </a:lnTo>
                    <a:lnTo>
                      <a:pt x="60" y="186"/>
                    </a:lnTo>
                    <a:lnTo>
                      <a:pt x="36" y="150"/>
                    </a:lnTo>
                    <a:lnTo>
                      <a:pt x="0" y="18"/>
                    </a:lnTo>
                    <a:lnTo>
                      <a:pt x="66" y="6"/>
                    </a:lnTo>
                    <a:lnTo>
                      <a:pt x="66" y="1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29" name="Freeform 157"/>
              <p:cNvSpPr>
                <a:spLocks noChangeAspect="1"/>
              </p:cNvSpPr>
              <p:nvPr/>
            </p:nvSpPr>
            <p:spPr bwMode="auto">
              <a:xfrm>
                <a:off x="3735" y="1929"/>
                <a:ext cx="19" cy="16"/>
              </a:xfrm>
              <a:custGeom>
                <a:avLst/>
                <a:gdLst>
                  <a:gd name="T0" fmla="*/ 3 w 24"/>
                  <a:gd name="T1" fmla="*/ 0 h 24"/>
                  <a:gd name="T2" fmla="*/ 9 w 24"/>
                  <a:gd name="T3" fmla="*/ 0 h 24"/>
                  <a:gd name="T4" fmla="*/ 12 w 24"/>
                  <a:gd name="T5" fmla="*/ 2 h 24"/>
                  <a:gd name="T6" fmla="*/ 9 w 24"/>
                  <a:gd name="T7" fmla="*/ 3 h 24"/>
                  <a:gd name="T8" fmla="*/ 9 w 24"/>
                  <a:gd name="T9" fmla="*/ 5 h 24"/>
                  <a:gd name="T10" fmla="*/ 6 w 24"/>
                  <a:gd name="T11" fmla="*/ 7 h 24"/>
                  <a:gd name="T12" fmla="*/ 3 w 24"/>
                  <a:gd name="T13" fmla="*/ 7 h 24"/>
                  <a:gd name="T14" fmla="*/ 3 w 24"/>
                  <a:gd name="T15" fmla="*/ 5 h 24"/>
                  <a:gd name="T16" fmla="*/ 0 w 24"/>
                  <a:gd name="T17" fmla="*/ 5 h 24"/>
                  <a:gd name="T18" fmla="*/ 0 w 24"/>
                  <a:gd name="T19" fmla="*/ 2 h 24"/>
                  <a:gd name="T20" fmla="*/ 3 w 24"/>
                  <a:gd name="T21" fmla="*/ 0 h 2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4"/>
                  <a:gd name="T34" fmla="*/ 0 h 24"/>
                  <a:gd name="T35" fmla="*/ 24 w 24"/>
                  <a:gd name="T36" fmla="*/ 24 h 2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4" h="24">
                    <a:moveTo>
                      <a:pt x="6" y="0"/>
                    </a:moveTo>
                    <a:lnTo>
                      <a:pt x="18" y="0"/>
                    </a:lnTo>
                    <a:lnTo>
                      <a:pt x="24" y="6"/>
                    </a:lnTo>
                    <a:lnTo>
                      <a:pt x="18" y="12"/>
                    </a:lnTo>
                    <a:lnTo>
                      <a:pt x="18" y="18"/>
                    </a:lnTo>
                    <a:lnTo>
                      <a:pt x="12" y="24"/>
                    </a:lnTo>
                    <a:lnTo>
                      <a:pt x="6" y="24"/>
                    </a:lnTo>
                    <a:lnTo>
                      <a:pt x="6" y="18"/>
                    </a:lnTo>
                    <a:lnTo>
                      <a:pt x="0" y="18"/>
                    </a:lnTo>
                    <a:lnTo>
                      <a:pt x="0" y="6"/>
                    </a:lnTo>
                    <a:lnTo>
                      <a:pt x="6" y="0"/>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030" name="Freeform 158"/>
              <p:cNvSpPr>
                <a:spLocks noChangeAspect="1"/>
              </p:cNvSpPr>
              <p:nvPr/>
            </p:nvSpPr>
            <p:spPr bwMode="auto">
              <a:xfrm>
                <a:off x="3735" y="1929"/>
                <a:ext cx="19" cy="16"/>
              </a:xfrm>
              <a:custGeom>
                <a:avLst/>
                <a:gdLst>
                  <a:gd name="T0" fmla="*/ 3 w 24"/>
                  <a:gd name="T1" fmla="*/ 0 h 24"/>
                  <a:gd name="T2" fmla="*/ 9 w 24"/>
                  <a:gd name="T3" fmla="*/ 0 h 24"/>
                  <a:gd name="T4" fmla="*/ 12 w 24"/>
                  <a:gd name="T5" fmla="*/ 2 h 24"/>
                  <a:gd name="T6" fmla="*/ 9 w 24"/>
                  <a:gd name="T7" fmla="*/ 3 h 24"/>
                  <a:gd name="T8" fmla="*/ 9 w 24"/>
                  <a:gd name="T9" fmla="*/ 5 h 24"/>
                  <a:gd name="T10" fmla="*/ 6 w 24"/>
                  <a:gd name="T11" fmla="*/ 7 h 24"/>
                  <a:gd name="T12" fmla="*/ 3 w 24"/>
                  <a:gd name="T13" fmla="*/ 7 h 24"/>
                  <a:gd name="T14" fmla="*/ 3 w 24"/>
                  <a:gd name="T15" fmla="*/ 5 h 24"/>
                  <a:gd name="T16" fmla="*/ 0 w 24"/>
                  <a:gd name="T17" fmla="*/ 5 h 24"/>
                  <a:gd name="T18" fmla="*/ 0 w 24"/>
                  <a:gd name="T19" fmla="*/ 2 h 24"/>
                  <a:gd name="T20" fmla="*/ 3 w 24"/>
                  <a:gd name="T21" fmla="*/ 0 h 24"/>
                  <a:gd name="T22" fmla="*/ 3 w 24"/>
                  <a:gd name="T23" fmla="*/ 2 h 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4"/>
                  <a:gd name="T37" fmla="*/ 0 h 24"/>
                  <a:gd name="T38" fmla="*/ 24 w 24"/>
                  <a:gd name="T39" fmla="*/ 24 h 2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4" h="24">
                    <a:moveTo>
                      <a:pt x="6" y="0"/>
                    </a:moveTo>
                    <a:lnTo>
                      <a:pt x="18" y="0"/>
                    </a:lnTo>
                    <a:lnTo>
                      <a:pt x="24" y="6"/>
                    </a:lnTo>
                    <a:lnTo>
                      <a:pt x="18" y="12"/>
                    </a:lnTo>
                    <a:lnTo>
                      <a:pt x="18" y="18"/>
                    </a:lnTo>
                    <a:lnTo>
                      <a:pt x="12" y="24"/>
                    </a:lnTo>
                    <a:lnTo>
                      <a:pt x="6" y="24"/>
                    </a:lnTo>
                    <a:lnTo>
                      <a:pt x="6" y="18"/>
                    </a:lnTo>
                    <a:lnTo>
                      <a:pt x="0" y="18"/>
                    </a:lnTo>
                    <a:lnTo>
                      <a:pt x="0" y="6"/>
                    </a:lnTo>
                    <a:lnTo>
                      <a:pt x="6" y="0"/>
                    </a:lnTo>
                    <a:lnTo>
                      <a:pt x="6" y="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31" name="Freeform 159"/>
              <p:cNvSpPr>
                <a:spLocks noChangeAspect="1"/>
              </p:cNvSpPr>
              <p:nvPr/>
            </p:nvSpPr>
            <p:spPr bwMode="auto">
              <a:xfrm>
                <a:off x="3795" y="1958"/>
                <a:ext cx="23" cy="16"/>
              </a:xfrm>
              <a:custGeom>
                <a:avLst/>
                <a:gdLst>
                  <a:gd name="T0" fmla="*/ 3 w 30"/>
                  <a:gd name="T1" fmla="*/ 2 h 24"/>
                  <a:gd name="T2" fmla="*/ 3 w 30"/>
                  <a:gd name="T3" fmla="*/ 0 h 24"/>
                  <a:gd name="T4" fmla="*/ 5 w 30"/>
                  <a:gd name="T5" fmla="*/ 0 h 24"/>
                  <a:gd name="T6" fmla="*/ 8 w 30"/>
                  <a:gd name="T7" fmla="*/ 2 h 24"/>
                  <a:gd name="T8" fmla="*/ 11 w 30"/>
                  <a:gd name="T9" fmla="*/ 3 h 24"/>
                  <a:gd name="T10" fmla="*/ 14 w 30"/>
                  <a:gd name="T11" fmla="*/ 5 h 24"/>
                  <a:gd name="T12" fmla="*/ 8 w 30"/>
                  <a:gd name="T13" fmla="*/ 5 h 24"/>
                  <a:gd name="T14" fmla="*/ 5 w 30"/>
                  <a:gd name="T15" fmla="*/ 7 h 24"/>
                  <a:gd name="T16" fmla="*/ 3 w 30"/>
                  <a:gd name="T17" fmla="*/ 5 h 24"/>
                  <a:gd name="T18" fmla="*/ 0 w 30"/>
                  <a:gd name="T19" fmla="*/ 2 h 24"/>
                  <a:gd name="T20" fmla="*/ 3 w 30"/>
                  <a:gd name="T21" fmla="*/ 2 h 2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0"/>
                  <a:gd name="T34" fmla="*/ 0 h 24"/>
                  <a:gd name="T35" fmla="*/ 30 w 30"/>
                  <a:gd name="T36" fmla="*/ 24 h 2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0" h="24">
                    <a:moveTo>
                      <a:pt x="6" y="6"/>
                    </a:moveTo>
                    <a:lnTo>
                      <a:pt x="6" y="0"/>
                    </a:lnTo>
                    <a:lnTo>
                      <a:pt x="12" y="0"/>
                    </a:lnTo>
                    <a:lnTo>
                      <a:pt x="18" y="6"/>
                    </a:lnTo>
                    <a:lnTo>
                      <a:pt x="24" y="12"/>
                    </a:lnTo>
                    <a:lnTo>
                      <a:pt x="30" y="18"/>
                    </a:lnTo>
                    <a:lnTo>
                      <a:pt x="18" y="18"/>
                    </a:lnTo>
                    <a:lnTo>
                      <a:pt x="12" y="24"/>
                    </a:lnTo>
                    <a:lnTo>
                      <a:pt x="6" y="18"/>
                    </a:lnTo>
                    <a:lnTo>
                      <a:pt x="0" y="6"/>
                    </a:lnTo>
                    <a:lnTo>
                      <a:pt x="6" y="6"/>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032" name="Freeform 160"/>
              <p:cNvSpPr>
                <a:spLocks noChangeAspect="1"/>
              </p:cNvSpPr>
              <p:nvPr/>
            </p:nvSpPr>
            <p:spPr bwMode="auto">
              <a:xfrm>
                <a:off x="3795" y="1958"/>
                <a:ext cx="23" cy="16"/>
              </a:xfrm>
              <a:custGeom>
                <a:avLst/>
                <a:gdLst>
                  <a:gd name="T0" fmla="*/ 3 w 30"/>
                  <a:gd name="T1" fmla="*/ 2 h 24"/>
                  <a:gd name="T2" fmla="*/ 3 w 30"/>
                  <a:gd name="T3" fmla="*/ 0 h 24"/>
                  <a:gd name="T4" fmla="*/ 5 w 30"/>
                  <a:gd name="T5" fmla="*/ 0 h 24"/>
                  <a:gd name="T6" fmla="*/ 8 w 30"/>
                  <a:gd name="T7" fmla="*/ 2 h 24"/>
                  <a:gd name="T8" fmla="*/ 11 w 30"/>
                  <a:gd name="T9" fmla="*/ 3 h 24"/>
                  <a:gd name="T10" fmla="*/ 14 w 30"/>
                  <a:gd name="T11" fmla="*/ 5 h 24"/>
                  <a:gd name="T12" fmla="*/ 8 w 30"/>
                  <a:gd name="T13" fmla="*/ 5 h 24"/>
                  <a:gd name="T14" fmla="*/ 5 w 30"/>
                  <a:gd name="T15" fmla="*/ 7 h 24"/>
                  <a:gd name="T16" fmla="*/ 3 w 30"/>
                  <a:gd name="T17" fmla="*/ 5 h 24"/>
                  <a:gd name="T18" fmla="*/ 0 w 30"/>
                  <a:gd name="T19" fmla="*/ 2 h 24"/>
                  <a:gd name="T20" fmla="*/ 3 w 30"/>
                  <a:gd name="T21" fmla="*/ 2 h 24"/>
                  <a:gd name="T22" fmla="*/ 3 w 30"/>
                  <a:gd name="T23" fmla="*/ 3 h 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0"/>
                  <a:gd name="T37" fmla="*/ 0 h 24"/>
                  <a:gd name="T38" fmla="*/ 30 w 30"/>
                  <a:gd name="T39" fmla="*/ 24 h 2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0" h="24">
                    <a:moveTo>
                      <a:pt x="6" y="6"/>
                    </a:moveTo>
                    <a:lnTo>
                      <a:pt x="6" y="0"/>
                    </a:lnTo>
                    <a:lnTo>
                      <a:pt x="12" y="0"/>
                    </a:lnTo>
                    <a:lnTo>
                      <a:pt x="18" y="6"/>
                    </a:lnTo>
                    <a:lnTo>
                      <a:pt x="24" y="12"/>
                    </a:lnTo>
                    <a:lnTo>
                      <a:pt x="30" y="18"/>
                    </a:lnTo>
                    <a:lnTo>
                      <a:pt x="18" y="18"/>
                    </a:lnTo>
                    <a:lnTo>
                      <a:pt x="12" y="24"/>
                    </a:lnTo>
                    <a:lnTo>
                      <a:pt x="6" y="18"/>
                    </a:lnTo>
                    <a:lnTo>
                      <a:pt x="0" y="6"/>
                    </a:lnTo>
                    <a:lnTo>
                      <a:pt x="6" y="6"/>
                    </a:lnTo>
                    <a:lnTo>
                      <a:pt x="6" y="1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33" name="Freeform 161"/>
              <p:cNvSpPr>
                <a:spLocks noChangeAspect="1"/>
              </p:cNvSpPr>
              <p:nvPr/>
            </p:nvSpPr>
            <p:spPr bwMode="auto">
              <a:xfrm>
                <a:off x="3831" y="1978"/>
                <a:ext cx="23" cy="8"/>
              </a:xfrm>
              <a:custGeom>
                <a:avLst/>
                <a:gdLst>
                  <a:gd name="T0" fmla="*/ 0 w 30"/>
                  <a:gd name="T1" fmla="*/ 2 h 12"/>
                  <a:gd name="T2" fmla="*/ 3 w 30"/>
                  <a:gd name="T3" fmla="*/ 0 h 12"/>
                  <a:gd name="T4" fmla="*/ 14 w 30"/>
                  <a:gd name="T5" fmla="*/ 0 h 12"/>
                  <a:gd name="T6" fmla="*/ 14 w 30"/>
                  <a:gd name="T7" fmla="*/ 2 h 12"/>
                  <a:gd name="T8" fmla="*/ 11 w 30"/>
                  <a:gd name="T9" fmla="*/ 3 h 12"/>
                  <a:gd name="T10" fmla="*/ 5 w 30"/>
                  <a:gd name="T11" fmla="*/ 2 h 12"/>
                  <a:gd name="T12" fmla="*/ 3 w 30"/>
                  <a:gd name="T13" fmla="*/ 2 h 12"/>
                  <a:gd name="T14" fmla="*/ 0 w 30"/>
                  <a:gd name="T15" fmla="*/ 2 h 12"/>
                  <a:gd name="T16" fmla="*/ 0 60000 65536"/>
                  <a:gd name="T17" fmla="*/ 0 60000 65536"/>
                  <a:gd name="T18" fmla="*/ 0 60000 65536"/>
                  <a:gd name="T19" fmla="*/ 0 60000 65536"/>
                  <a:gd name="T20" fmla="*/ 0 60000 65536"/>
                  <a:gd name="T21" fmla="*/ 0 60000 65536"/>
                  <a:gd name="T22" fmla="*/ 0 60000 65536"/>
                  <a:gd name="T23" fmla="*/ 0 60000 65536"/>
                  <a:gd name="T24" fmla="*/ 0 w 30"/>
                  <a:gd name="T25" fmla="*/ 0 h 12"/>
                  <a:gd name="T26" fmla="*/ 30 w 30"/>
                  <a:gd name="T27" fmla="*/ 12 h 1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0" h="12">
                    <a:moveTo>
                      <a:pt x="0" y="6"/>
                    </a:moveTo>
                    <a:lnTo>
                      <a:pt x="6" y="0"/>
                    </a:lnTo>
                    <a:lnTo>
                      <a:pt x="30" y="0"/>
                    </a:lnTo>
                    <a:lnTo>
                      <a:pt x="30" y="6"/>
                    </a:lnTo>
                    <a:lnTo>
                      <a:pt x="24" y="12"/>
                    </a:lnTo>
                    <a:lnTo>
                      <a:pt x="12" y="6"/>
                    </a:lnTo>
                    <a:lnTo>
                      <a:pt x="6" y="6"/>
                    </a:lnTo>
                    <a:lnTo>
                      <a:pt x="0" y="6"/>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034" name="Freeform 162"/>
              <p:cNvSpPr>
                <a:spLocks noChangeAspect="1"/>
              </p:cNvSpPr>
              <p:nvPr/>
            </p:nvSpPr>
            <p:spPr bwMode="auto">
              <a:xfrm>
                <a:off x="3831" y="1978"/>
                <a:ext cx="23" cy="8"/>
              </a:xfrm>
              <a:custGeom>
                <a:avLst/>
                <a:gdLst>
                  <a:gd name="T0" fmla="*/ 0 w 30"/>
                  <a:gd name="T1" fmla="*/ 2 h 12"/>
                  <a:gd name="T2" fmla="*/ 3 w 30"/>
                  <a:gd name="T3" fmla="*/ 0 h 12"/>
                  <a:gd name="T4" fmla="*/ 14 w 30"/>
                  <a:gd name="T5" fmla="*/ 0 h 12"/>
                  <a:gd name="T6" fmla="*/ 14 w 30"/>
                  <a:gd name="T7" fmla="*/ 2 h 12"/>
                  <a:gd name="T8" fmla="*/ 11 w 30"/>
                  <a:gd name="T9" fmla="*/ 3 h 12"/>
                  <a:gd name="T10" fmla="*/ 5 w 30"/>
                  <a:gd name="T11" fmla="*/ 2 h 12"/>
                  <a:gd name="T12" fmla="*/ 3 w 30"/>
                  <a:gd name="T13" fmla="*/ 2 h 12"/>
                  <a:gd name="T14" fmla="*/ 0 w 30"/>
                  <a:gd name="T15" fmla="*/ 2 h 12"/>
                  <a:gd name="T16" fmla="*/ 0 w 30"/>
                  <a:gd name="T17" fmla="*/ 3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0"/>
                  <a:gd name="T28" fmla="*/ 0 h 12"/>
                  <a:gd name="T29" fmla="*/ 30 w 30"/>
                  <a:gd name="T30" fmla="*/ 12 h 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0" h="12">
                    <a:moveTo>
                      <a:pt x="0" y="6"/>
                    </a:moveTo>
                    <a:lnTo>
                      <a:pt x="6" y="0"/>
                    </a:lnTo>
                    <a:lnTo>
                      <a:pt x="30" y="0"/>
                    </a:lnTo>
                    <a:lnTo>
                      <a:pt x="30" y="6"/>
                    </a:lnTo>
                    <a:lnTo>
                      <a:pt x="24" y="12"/>
                    </a:lnTo>
                    <a:lnTo>
                      <a:pt x="12" y="6"/>
                    </a:lnTo>
                    <a:lnTo>
                      <a:pt x="6" y="6"/>
                    </a:lnTo>
                    <a:lnTo>
                      <a:pt x="0" y="6"/>
                    </a:lnTo>
                    <a:lnTo>
                      <a:pt x="0" y="1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35" name="Freeform 163"/>
              <p:cNvSpPr>
                <a:spLocks noChangeAspect="1"/>
              </p:cNvSpPr>
              <p:nvPr/>
            </p:nvSpPr>
            <p:spPr bwMode="auto">
              <a:xfrm>
                <a:off x="3859" y="1986"/>
                <a:ext cx="27" cy="21"/>
              </a:xfrm>
              <a:custGeom>
                <a:avLst/>
                <a:gdLst>
                  <a:gd name="T0" fmla="*/ 5 w 36"/>
                  <a:gd name="T1" fmla="*/ 2 h 30"/>
                  <a:gd name="T2" fmla="*/ 10 w 36"/>
                  <a:gd name="T3" fmla="*/ 2 h 30"/>
                  <a:gd name="T4" fmla="*/ 15 w 36"/>
                  <a:gd name="T5" fmla="*/ 6 h 30"/>
                  <a:gd name="T6" fmla="*/ 15 w 36"/>
                  <a:gd name="T7" fmla="*/ 8 h 30"/>
                  <a:gd name="T8" fmla="*/ 10 w 36"/>
                  <a:gd name="T9" fmla="*/ 11 h 30"/>
                  <a:gd name="T10" fmla="*/ 7 w 36"/>
                  <a:gd name="T11" fmla="*/ 11 h 30"/>
                  <a:gd name="T12" fmla="*/ 5 w 36"/>
                  <a:gd name="T13" fmla="*/ 6 h 30"/>
                  <a:gd name="T14" fmla="*/ 2 w 36"/>
                  <a:gd name="T15" fmla="*/ 4 h 30"/>
                  <a:gd name="T16" fmla="*/ 0 w 36"/>
                  <a:gd name="T17" fmla="*/ 2 h 30"/>
                  <a:gd name="T18" fmla="*/ 0 w 36"/>
                  <a:gd name="T19" fmla="*/ 0 h 30"/>
                  <a:gd name="T20" fmla="*/ 2 w 36"/>
                  <a:gd name="T21" fmla="*/ 0 h 30"/>
                  <a:gd name="T22" fmla="*/ 5 w 36"/>
                  <a:gd name="T23" fmla="*/ 2 h 3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6"/>
                  <a:gd name="T37" fmla="*/ 0 h 30"/>
                  <a:gd name="T38" fmla="*/ 36 w 36"/>
                  <a:gd name="T39" fmla="*/ 30 h 3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6" h="30">
                    <a:moveTo>
                      <a:pt x="12" y="6"/>
                    </a:moveTo>
                    <a:lnTo>
                      <a:pt x="24" y="6"/>
                    </a:lnTo>
                    <a:lnTo>
                      <a:pt x="36" y="18"/>
                    </a:lnTo>
                    <a:lnTo>
                      <a:pt x="36" y="24"/>
                    </a:lnTo>
                    <a:lnTo>
                      <a:pt x="24" y="30"/>
                    </a:lnTo>
                    <a:lnTo>
                      <a:pt x="18" y="30"/>
                    </a:lnTo>
                    <a:lnTo>
                      <a:pt x="12" y="18"/>
                    </a:lnTo>
                    <a:lnTo>
                      <a:pt x="6" y="12"/>
                    </a:lnTo>
                    <a:lnTo>
                      <a:pt x="0" y="6"/>
                    </a:lnTo>
                    <a:lnTo>
                      <a:pt x="0" y="0"/>
                    </a:lnTo>
                    <a:lnTo>
                      <a:pt x="6" y="0"/>
                    </a:lnTo>
                    <a:lnTo>
                      <a:pt x="12" y="6"/>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036" name="Freeform 164"/>
              <p:cNvSpPr>
                <a:spLocks noChangeAspect="1"/>
              </p:cNvSpPr>
              <p:nvPr/>
            </p:nvSpPr>
            <p:spPr bwMode="auto">
              <a:xfrm>
                <a:off x="3859" y="1986"/>
                <a:ext cx="27" cy="21"/>
              </a:xfrm>
              <a:custGeom>
                <a:avLst/>
                <a:gdLst>
                  <a:gd name="T0" fmla="*/ 5 w 36"/>
                  <a:gd name="T1" fmla="*/ 2 h 30"/>
                  <a:gd name="T2" fmla="*/ 10 w 36"/>
                  <a:gd name="T3" fmla="*/ 2 h 30"/>
                  <a:gd name="T4" fmla="*/ 15 w 36"/>
                  <a:gd name="T5" fmla="*/ 6 h 30"/>
                  <a:gd name="T6" fmla="*/ 15 w 36"/>
                  <a:gd name="T7" fmla="*/ 8 h 30"/>
                  <a:gd name="T8" fmla="*/ 10 w 36"/>
                  <a:gd name="T9" fmla="*/ 11 h 30"/>
                  <a:gd name="T10" fmla="*/ 7 w 36"/>
                  <a:gd name="T11" fmla="*/ 11 h 30"/>
                  <a:gd name="T12" fmla="*/ 5 w 36"/>
                  <a:gd name="T13" fmla="*/ 6 h 30"/>
                  <a:gd name="T14" fmla="*/ 2 w 36"/>
                  <a:gd name="T15" fmla="*/ 4 h 30"/>
                  <a:gd name="T16" fmla="*/ 0 w 36"/>
                  <a:gd name="T17" fmla="*/ 2 h 30"/>
                  <a:gd name="T18" fmla="*/ 0 w 36"/>
                  <a:gd name="T19" fmla="*/ 0 h 30"/>
                  <a:gd name="T20" fmla="*/ 2 w 36"/>
                  <a:gd name="T21" fmla="*/ 0 h 30"/>
                  <a:gd name="T22" fmla="*/ 5 w 36"/>
                  <a:gd name="T23" fmla="*/ 2 h 30"/>
                  <a:gd name="T24" fmla="*/ 5 w 36"/>
                  <a:gd name="T25" fmla="*/ 4 h 3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6"/>
                  <a:gd name="T40" fmla="*/ 0 h 30"/>
                  <a:gd name="T41" fmla="*/ 36 w 36"/>
                  <a:gd name="T42" fmla="*/ 30 h 3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6" h="30">
                    <a:moveTo>
                      <a:pt x="12" y="6"/>
                    </a:moveTo>
                    <a:lnTo>
                      <a:pt x="24" y="6"/>
                    </a:lnTo>
                    <a:lnTo>
                      <a:pt x="36" y="18"/>
                    </a:lnTo>
                    <a:lnTo>
                      <a:pt x="36" y="24"/>
                    </a:lnTo>
                    <a:lnTo>
                      <a:pt x="24" y="30"/>
                    </a:lnTo>
                    <a:lnTo>
                      <a:pt x="18" y="30"/>
                    </a:lnTo>
                    <a:lnTo>
                      <a:pt x="12" y="18"/>
                    </a:lnTo>
                    <a:lnTo>
                      <a:pt x="6" y="12"/>
                    </a:lnTo>
                    <a:lnTo>
                      <a:pt x="0" y="6"/>
                    </a:lnTo>
                    <a:lnTo>
                      <a:pt x="0" y="0"/>
                    </a:lnTo>
                    <a:lnTo>
                      <a:pt x="6" y="0"/>
                    </a:lnTo>
                    <a:lnTo>
                      <a:pt x="12" y="6"/>
                    </a:lnTo>
                    <a:lnTo>
                      <a:pt x="12" y="1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37" name="Freeform 165"/>
              <p:cNvSpPr>
                <a:spLocks noChangeAspect="1"/>
              </p:cNvSpPr>
              <p:nvPr/>
            </p:nvSpPr>
            <p:spPr bwMode="auto">
              <a:xfrm>
                <a:off x="3886" y="2027"/>
                <a:ext cx="51" cy="61"/>
              </a:xfrm>
              <a:custGeom>
                <a:avLst/>
                <a:gdLst>
                  <a:gd name="T0" fmla="*/ 3 w 66"/>
                  <a:gd name="T1" fmla="*/ 0 h 90"/>
                  <a:gd name="T2" fmla="*/ 5 w 66"/>
                  <a:gd name="T3" fmla="*/ 0 h 90"/>
                  <a:gd name="T4" fmla="*/ 8 w 66"/>
                  <a:gd name="T5" fmla="*/ 2 h 90"/>
                  <a:gd name="T6" fmla="*/ 17 w 66"/>
                  <a:gd name="T7" fmla="*/ 2 h 90"/>
                  <a:gd name="T8" fmla="*/ 19 w 66"/>
                  <a:gd name="T9" fmla="*/ 3 h 90"/>
                  <a:gd name="T10" fmla="*/ 22 w 66"/>
                  <a:gd name="T11" fmla="*/ 5 h 90"/>
                  <a:gd name="T12" fmla="*/ 22 w 66"/>
                  <a:gd name="T13" fmla="*/ 7 h 90"/>
                  <a:gd name="T14" fmla="*/ 25 w 66"/>
                  <a:gd name="T15" fmla="*/ 9 h 90"/>
                  <a:gd name="T16" fmla="*/ 28 w 66"/>
                  <a:gd name="T17" fmla="*/ 11 h 90"/>
                  <a:gd name="T18" fmla="*/ 30 w 66"/>
                  <a:gd name="T19" fmla="*/ 13 h 90"/>
                  <a:gd name="T20" fmla="*/ 30 w 66"/>
                  <a:gd name="T21" fmla="*/ 17 h 90"/>
                  <a:gd name="T22" fmla="*/ 28 w 66"/>
                  <a:gd name="T23" fmla="*/ 19 h 90"/>
                  <a:gd name="T24" fmla="*/ 19 w 66"/>
                  <a:gd name="T25" fmla="*/ 19 h 90"/>
                  <a:gd name="T26" fmla="*/ 17 w 66"/>
                  <a:gd name="T27" fmla="*/ 20 h 90"/>
                  <a:gd name="T28" fmla="*/ 14 w 66"/>
                  <a:gd name="T29" fmla="*/ 20 h 90"/>
                  <a:gd name="T30" fmla="*/ 14 w 66"/>
                  <a:gd name="T31" fmla="*/ 24 h 90"/>
                  <a:gd name="T32" fmla="*/ 12 w 66"/>
                  <a:gd name="T33" fmla="*/ 26 h 90"/>
                  <a:gd name="T34" fmla="*/ 8 w 66"/>
                  <a:gd name="T35" fmla="*/ 28 h 90"/>
                  <a:gd name="T36" fmla="*/ 5 w 66"/>
                  <a:gd name="T37" fmla="*/ 26 h 90"/>
                  <a:gd name="T38" fmla="*/ 5 w 66"/>
                  <a:gd name="T39" fmla="*/ 22 h 90"/>
                  <a:gd name="T40" fmla="*/ 3 w 66"/>
                  <a:gd name="T41" fmla="*/ 20 h 90"/>
                  <a:gd name="T42" fmla="*/ 3 w 66"/>
                  <a:gd name="T43" fmla="*/ 15 h 90"/>
                  <a:gd name="T44" fmla="*/ 0 w 66"/>
                  <a:gd name="T45" fmla="*/ 11 h 90"/>
                  <a:gd name="T46" fmla="*/ 0 w 66"/>
                  <a:gd name="T47" fmla="*/ 9 h 90"/>
                  <a:gd name="T48" fmla="*/ 3 w 66"/>
                  <a:gd name="T49" fmla="*/ 5 h 90"/>
                  <a:gd name="T50" fmla="*/ 3 w 66"/>
                  <a:gd name="T51" fmla="*/ 0 h 9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6"/>
                  <a:gd name="T79" fmla="*/ 0 h 90"/>
                  <a:gd name="T80" fmla="*/ 66 w 66"/>
                  <a:gd name="T81" fmla="*/ 90 h 9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6" h="90">
                    <a:moveTo>
                      <a:pt x="6" y="0"/>
                    </a:moveTo>
                    <a:lnTo>
                      <a:pt x="12" y="0"/>
                    </a:lnTo>
                    <a:lnTo>
                      <a:pt x="18" y="6"/>
                    </a:lnTo>
                    <a:lnTo>
                      <a:pt x="36" y="6"/>
                    </a:lnTo>
                    <a:lnTo>
                      <a:pt x="42" y="12"/>
                    </a:lnTo>
                    <a:lnTo>
                      <a:pt x="48" y="18"/>
                    </a:lnTo>
                    <a:lnTo>
                      <a:pt x="48" y="24"/>
                    </a:lnTo>
                    <a:lnTo>
                      <a:pt x="54" y="30"/>
                    </a:lnTo>
                    <a:lnTo>
                      <a:pt x="60" y="36"/>
                    </a:lnTo>
                    <a:lnTo>
                      <a:pt x="66" y="42"/>
                    </a:lnTo>
                    <a:lnTo>
                      <a:pt x="66" y="54"/>
                    </a:lnTo>
                    <a:lnTo>
                      <a:pt x="60" y="60"/>
                    </a:lnTo>
                    <a:lnTo>
                      <a:pt x="42" y="60"/>
                    </a:lnTo>
                    <a:lnTo>
                      <a:pt x="36" y="66"/>
                    </a:lnTo>
                    <a:lnTo>
                      <a:pt x="30" y="66"/>
                    </a:lnTo>
                    <a:lnTo>
                      <a:pt x="30" y="78"/>
                    </a:lnTo>
                    <a:lnTo>
                      <a:pt x="24" y="84"/>
                    </a:lnTo>
                    <a:lnTo>
                      <a:pt x="18" y="90"/>
                    </a:lnTo>
                    <a:lnTo>
                      <a:pt x="12" y="84"/>
                    </a:lnTo>
                    <a:lnTo>
                      <a:pt x="12" y="72"/>
                    </a:lnTo>
                    <a:lnTo>
                      <a:pt x="6" y="66"/>
                    </a:lnTo>
                    <a:lnTo>
                      <a:pt x="6" y="48"/>
                    </a:lnTo>
                    <a:lnTo>
                      <a:pt x="0" y="36"/>
                    </a:lnTo>
                    <a:lnTo>
                      <a:pt x="0" y="30"/>
                    </a:lnTo>
                    <a:lnTo>
                      <a:pt x="6" y="18"/>
                    </a:lnTo>
                    <a:lnTo>
                      <a:pt x="6" y="0"/>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038" name="Freeform 166"/>
              <p:cNvSpPr>
                <a:spLocks noChangeAspect="1"/>
              </p:cNvSpPr>
              <p:nvPr/>
            </p:nvSpPr>
            <p:spPr bwMode="auto">
              <a:xfrm>
                <a:off x="3886" y="2027"/>
                <a:ext cx="51" cy="61"/>
              </a:xfrm>
              <a:custGeom>
                <a:avLst/>
                <a:gdLst>
                  <a:gd name="T0" fmla="*/ 3 w 66"/>
                  <a:gd name="T1" fmla="*/ 0 h 90"/>
                  <a:gd name="T2" fmla="*/ 5 w 66"/>
                  <a:gd name="T3" fmla="*/ 0 h 90"/>
                  <a:gd name="T4" fmla="*/ 8 w 66"/>
                  <a:gd name="T5" fmla="*/ 2 h 90"/>
                  <a:gd name="T6" fmla="*/ 17 w 66"/>
                  <a:gd name="T7" fmla="*/ 2 h 90"/>
                  <a:gd name="T8" fmla="*/ 19 w 66"/>
                  <a:gd name="T9" fmla="*/ 3 h 90"/>
                  <a:gd name="T10" fmla="*/ 22 w 66"/>
                  <a:gd name="T11" fmla="*/ 5 h 90"/>
                  <a:gd name="T12" fmla="*/ 22 w 66"/>
                  <a:gd name="T13" fmla="*/ 7 h 90"/>
                  <a:gd name="T14" fmla="*/ 25 w 66"/>
                  <a:gd name="T15" fmla="*/ 9 h 90"/>
                  <a:gd name="T16" fmla="*/ 28 w 66"/>
                  <a:gd name="T17" fmla="*/ 11 h 90"/>
                  <a:gd name="T18" fmla="*/ 30 w 66"/>
                  <a:gd name="T19" fmla="*/ 13 h 90"/>
                  <a:gd name="T20" fmla="*/ 30 w 66"/>
                  <a:gd name="T21" fmla="*/ 17 h 90"/>
                  <a:gd name="T22" fmla="*/ 28 w 66"/>
                  <a:gd name="T23" fmla="*/ 19 h 90"/>
                  <a:gd name="T24" fmla="*/ 19 w 66"/>
                  <a:gd name="T25" fmla="*/ 19 h 90"/>
                  <a:gd name="T26" fmla="*/ 17 w 66"/>
                  <a:gd name="T27" fmla="*/ 20 h 90"/>
                  <a:gd name="T28" fmla="*/ 14 w 66"/>
                  <a:gd name="T29" fmla="*/ 20 h 90"/>
                  <a:gd name="T30" fmla="*/ 14 w 66"/>
                  <a:gd name="T31" fmla="*/ 24 h 90"/>
                  <a:gd name="T32" fmla="*/ 12 w 66"/>
                  <a:gd name="T33" fmla="*/ 26 h 90"/>
                  <a:gd name="T34" fmla="*/ 8 w 66"/>
                  <a:gd name="T35" fmla="*/ 28 h 90"/>
                  <a:gd name="T36" fmla="*/ 5 w 66"/>
                  <a:gd name="T37" fmla="*/ 26 h 90"/>
                  <a:gd name="T38" fmla="*/ 5 w 66"/>
                  <a:gd name="T39" fmla="*/ 22 h 90"/>
                  <a:gd name="T40" fmla="*/ 3 w 66"/>
                  <a:gd name="T41" fmla="*/ 20 h 90"/>
                  <a:gd name="T42" fmla="*/ 3 w 66"/>
                  <a:gd name="T43" fmla="*/ 15 h 90"/>
                  <a:gd name="T44" fmla="*/ 0 w 66"/>
                  <a:gd name="T45" fmla="*/ 11 h 90"/>
                  <a:gd name="T46" fmla="*/ 0 w 66"/>
                  <a:gd name="T47" fmla="*/ 9 h 90"/>
                  <a:gd name="T48" fmla="*/ 3 w 66"/>
                  <a:gd name="T49" fmla="*/ 5 h 90"/>
                  <a:gd name="T50" fmla="*/ 3 w 66"/>
                  <a:gd name="T51" fmla="*/ 0 h 90"/>
                  <a:gd name="T52" fmla="*/ 3 w 66"/>
                  <a:gd name="T53" fmla="*/ 2 h 9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66"/>
                  <a:gd name="T82" fmla="*/ 0 h 90"/>
                  <a:gd name="T83" fmla="*/ 66 w 66"/>
                  <a:gd name="T84" fmla="*/ 90 h 90"/>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66" h="90">
                    <a:moveTo>
                      <a:pt x="6" y="0"/>
                    </a:moveTo>
                    <a:lnTo>
                      <a:pt x="12" y="0"/>
                    </a:lnTo>
                    <a:lnTo>
                      <a:pt x="18" y="6"/>
                    </a:lnTo>
                    <a:lnTo>
                      <a:pt x="36" y="6"/>
                    </a:lnTo>
                    <a:lnTo>
                      <a:pt x="42" y="12"/>
                    </a:lnTo>
                    <a:lnTo>
                      <a:pt x="48" y="18"/>
                    </a:lnTo>
                    <a:lnTo>
                      <a:pt x="48" y="24"/>
                    </a:lnTo>
                    <a:lnTo>
                      <a:pt x="54" y="30"/>
                    </a:lnTo>
                    <a:lnTo>
                      <a:pt x="60" y="36"/>
                    </a:lnTo>
                    <a:lnTo>
                      <a:pt x="66" y="42"/>
                    </a:lnTo>
                    <a:lnTo>
                      <a:pt x="66" y="54"/>
                    </a:lnTo>
                    <a:lnTo>
                      <a:pt x="60" y="60"/>
                    </a:lnTo>
                    <a:lnTo>
                      <a:pt x="42" y="60"/>
                    </a:lnTo>
                    <a:lnTo>
                      <a:pt x="36" y="66"/>
                    </a:lnTo>
                    <a:lnTo>
                      <a:pt x="30" y="66"/>
                    </a:lnTo>
                    <a:lnTo>
                      <a:pt x="30" y="78"/>
                    </a:lnTo>
                    <a:lnTo>
                      <a:pt x="24" y="84"/>
                    </a:lnTo>
                    <a:lnTo>
                      <a:pt x="18" y="90"/>
                    </a:lnTo>
                    <a:lnTo>
                      <a:pt x="12" y="84"/>
                    </a:lnTo>
                    <a:lnTo>
                      <a:pt x="12" y="72"/>
                    </a:lnTo>
                    <a:lnTo>
                      <a:pt x="6" y="66"/>
                    </a:lnTo>
                    <a:lnTo>
                      <a:pt x="6" y="48"/>
                    </a:lnTo>
                    <a:lnTo>
                      <a:pt x="0" y="36"/>
                    </a:lnTo>
                    <a:lnTo>
                      <a:pt x="0" y="30"/>
                    </a:lnTo>
                    <a:lnTo>
                      <a:pt x="6" y="18"/>
                    </a:lnTo>
                    <a:lnTo>
                      <a:pt x="6" y="0"/>
                    </a:lnTo>
                    <a:lnTo>
                      <a:pt x="6" y="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39" name="Freeform 167"/>
              <p:cNvSpPr>
                <a:spLocks noChangeAspect="1"/>
              </p:cNvSpPr>
              <p:nvPr/>
            </p:nvSpPr>
            <p:spPr bwMode="auto">
              <a:xfrm>
                <a:off x="3845" y="1990"/>
                <a:ext cx="9" cy="8"/>
              </a:xfrm>
              <a:custGeom>
                <a:avLst/>
                <a:gdLst>
                  <a:gd name="T0" fmla="*/ 0 w 12"/>
                  <a:gd name="T1" fmla="*/ 2 h 12"/>
                  <a:gd name="T2" fmla="*/ 0 w 12"/>
                  <a:gd name="T3" fmla="*/ 0 h 12"/>
                  <a:gd name="T4" fmla="*/ 3 w 12"/>
                  <a:gd name="T5" fmla="*/ 0 h 12"/>
                  <a:gd name="T6" fmla="*/ 3 w 12"/>
                  <a:gd name="T7" fmla="*/ 2 h 12"/>
                  <a:gd name="T8" fmla="*/ 5 w 12"/>
                  <a:gd name="T9" fmla="*/ 2 h 12"/>
                  <a:gd name="T10" fmla="*/ 3 w 12"/>
                  <a:gd name="T11" fmla="*/ 3 h 12"/>
                  <a:gd name="T12" fmla="*/ 0 w 12"/>
                  <a:gd name="T13" fmla="*/ 3 h 12"/>
                  <a:gd name="T14" fmla="*/ 0 w 12"/>
                  <a:gd name="T15" fmla="*/ 2 h 12"/>
                  <a:gd name="T16" fmla="*/ 0 60000 65536"/>
                  <a:gd name="T17" fmla="*/ 0 60000 65536"/>
                  <a:gd name="T18" fmla="*/ 0 60000 65536"/>
                  <a:gd name="T19" fmla="*/ 0 60000 65536"/>
                  <a:gd name="T20" fmla="*/ 0 60000 65536"/>
                  <a:gd name="T21" fmla="*/ 0 60000 65536"/>
                  <a:gd name="T22" fmla="*/ 0 60000 65536"/>
                  <a:gd name="T23" fmla="*/ 0 60000 65536"/>
                  <a:gd name="T24" fmla="*/ 0 w 12"/>
                  <a:gd name="T25" fmla="*/ 0 h 12"/>
                  <a:gd name="T26" fmla="*/ 12 w 12"/>
                  <a:gd name="T27" fmla="*/ 12 h 1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 h="12">
                    <a:moveTo>
                      <a:pt x="0" y="6"/>
                    </a:moveTo>
                    <a:lnTo>
                      <a:pt x="0" y="0"/>
                    </a:lnTo>
                    <a:lnTo>
                      <a:pt x="6" y="0"/>
                    </a:lnTo>
                    <a:lnTo>
                      <a:pt x="6" y="6"/>
                    </a:lnTo>
                    <a:lnTo>
                      <a:pt x="12" y="6"/>
                    </a:lnTo>
                    <a:lnTo>
                      <a:pt x="6" y="12"/>
                    </a:lnTo>
                    <a:lnTo>
                      <a:pt x="0" y="12"/>
                    </a:lnTo>
                    <a:lnTo>
                      <a:pt x="0" y="6"/>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040" name="Freeform 168"/>
              <p:cNvSpPr>
                <a:spLocks noChangeAspect="1"/>
              </p:cNvSpPr>
              <p:nvPr/>
            </p:nvSpPr>
            <p:spPr bwMode="auto">
              <a:xfrm>
                <a:off x="3845" y="1990"/>
                <a:ext cx="9" cy="8"/>
              </a:xfrm>
              <a:custGeom>
                <a:avLst/>
                <a:gdLst>
                  <a:gd name="T0" fmla="*/ 0 w 12"/>
                  <a:gd name="T1" fmla="*/ 2 h 12"/>
                  <a:gd name="T2" fmla="*/ 0 w 12"/>
                  <a:gd name="T3" fmla="*/ 0 h 12"/>
                  <a:gd name="T4" fmla="*/ 3 w 12"/>
                  <a:gd name="T5" fmla="*/ 0 h 12"/>
                  <a:gd name="T6" fmla="*/ 3 w 12"/>
                  <a:gd name="T7" fmla="*/ 2 h 12"/>
                  <a:gd name="T8" fmla="*/ 5 w 12"/>
                  <a:gd name="T9" fmla="*/ 2 h 12"/>
                  <a:gd name="T10" fmla="*/ 3 w 12"/>
                  <a:gd name="T11" fmla="*/ 3 h 12"/>
                  <a:gd name="T12" fmla="*/ 0 w 12"/>
                  <a:gd name="T13" fmla="*/ 3 h 12"/>
                  <a:gd name="T14" fmla="*/ 0 w 12"/>
                  <a:gd name="T15" fmla="*/ 2 h 12"/>
                  <a:gd name="T16" fmla="*/ 0 w 12"/>
                  <a:gd name="T17" fmla="*/ 3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
                  <a:gd name="T28" fmla="*/ 0 h 12"/>
                  <a:gd name="T29" fmla="*/ 12 w 12"/>
                  <a:gd name="T30" fmla="*/ 12 h 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 h="12">
                    <a:moveTo>
                      <a:pt x="0" y="6"/>
                    </a:moveTo>
                    <a:lnTo>
                      <a:pt x="0" y="0"/>
                    </a:lnTo>
                    <a:lnTo>
                      <a:pt x="6" y="0"/>
                    </a:lnTo>
                    <a:lnTo>
                      <a:pt x="6" y="6"/>
                    </a:lnTo>
                    <a:lnTo>
                      <a:pt x="12" y="6"/>
                    </a:lnTo>
                    <a:lnTo>
                      <a:pt x="6" y="12"/>
                    </a:lnTo>
                    <a:lnTo>
                      <a:pt x="0" y="12"/>
                    </a:lnTo>
                    <a:lnTo>
                      <a:pt x="0" y="6"/>
                    </a:lnTo>
                    <a:lnTo>
                      <a:pt x="0" y="1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41" name="Freeform 169"/>
              <p:cNvSpPr>
                <a:spLocks noChangeAspect="1"/>
              </p:cNvSpPr>
              <p:nvPr/>
            </p:nvSpPr>
            <p:spPr bwMode="auto">
              <a:xfrm>
                <a:off x="3607" y="1017"/>
                <a:ext cx="234" cy="334"/>
              </a:xfrm>
              <a:custGeom>
                <a:avLst/>
                <a:gdLst>
                  <a:gd name="T0" fmla="*/ 62 w 306"/>
                  <a:gd name="T1" fmla="*/ 145 h 492"/>
                  <a:gd name="T2" fmla="*/ 0 w 306"/>
                  <a:gd name="T3" fmla="*/ 137 h 492"/>
                  <a:gd name="T4" fmla="*/ 16 w 306"/>
                  <a:gd name="T5" fmla="*/ 94 h 492"/>
                  <a:gd name="T6" fmla="*/ 11 w 306"/>
                  <a:gd name="T7" fmla="*/ 88 h 492"/>
                  <a:gd name="T8" fmla="*/ 35 w 306"/>
                  <a:gd name="T9" fmla="*/ 68 h 492"/>
                  <a:gd name="T10" fmla="*/ 27 w 306"/>
                  <a:gd name="T11" fmla="*/ 58 h 492"/>
                  <a:gd name="T12" fmla="*/ 46 w 306"/>
                  <a:gd name="T13" fmla="*/ 0 h 492"/>
                  <a:gd name="T14" fmla="*/ 62 w 306"/>
                  <a:gd name="T15" fmla="*/ 3 h 492"/>
                  <a:gd name="T16" fmla="*/ 56 w 306"/>
                  <a:gd name="T17" fmla="*/ 22 h 492"/>
                  <a:gd name="T18" fmla="*/ 62 w 306"/>
                  <a:gd name="T19" fmla="*/ 32 h 492"/>
                  <a:gd name="T20" fmla="*/ 59 w 306"/>
                  <a:gd name="T21" fmla="*/ 34 h 492"/>
                  <a:gd name="T22" fmla="*/ 67 w 306"/>
                  <a:gd name="T23" fmla="*/ 39 h 492"/>
                  <a:gd name="T24" fmla="*/ 73 w 306"/>
                  <a:gd name="T25" fmla="*/ 51 h 492"/>
                  <a:gd name="T26" fmla="*/ 83 w 306"/>
                  <a:gd name="T27" fmla="*/ 54 h 492"/>
                  <a:gd name="T28" fmla="*/ 73 w 306"/>
                  <a:gd name="T29" fmla="*/ 73 h 492"/>
                  <a:gd name="T30" fmla="*/ 75 w 306"/>
                  <a:gd name="T31" fmla="*/ 77 h 492"/>
                  <a:gd name="T32" fmla="*/ 83 w 306"/>
                  <a:gd name="T33" fmla="*/ 73 h 492"/>
                  <a:gd name="T34" fmla="*/ 86 w 306"/>
                  <a:gd name="T35" fmla="*/ 75 h 492"/>
                  <a:gd name="T36" fmla="*/ 91 w 306"/>
                  <a:gd name="T37" fmla="*/ 90 h 492"/>
                  <a:gd name="T38" fmla="*/ 96 w 306"/>
                  <a:gd name="T39" fmla="*/ 94 h 492"/>
                  <a:gd name="T40" fmla="*/ 99 w 306"/>
                  <a:gd name="T41" fmla="*/ 101 h 492"/>
                  <a:gd name="T42" fmla="*/ 102 w 306"/>
                  <a:gd name="T43" fmla="*/ 100 h 492"/>
                  <a:gd name="T44" fmla="*/ 110 w 306"/>
                  <a:gd name="T45" fmla="*/ 101 h 492"/>
                  <a:gd name="T46" fmla="*/ 113 w 306"/>
                  <a:gd name="T47" fmla="*/ 100 h 492"/>
                  <a:gd name="T48" fmla="*/ 128 w 306"/>
                  <a:gd name="T49" fmla="*/ 101 h 492"/>
                  <a:gd name="T50" fmla="*/ 132 w 306"/>
                  <a:gd name="T51" fmla="*/ 98 h 492"/>
                  <a:gd name="T52" fmla="*/ 137 w 306"/>
                  <a:gd name="T53" fmla="*/ 103 h 492"/>
                  <a:gd name="T54" fmla="*/ 126 w 306"/>
                  <a:gd name="T55" fmla="*/ 154 h 492"/>
                  <a:gd name="T56" fmla="*/ 83 w 306"/>
                  <a:gd name="T57" fmla="*/ 149 h 492"/>
                  <a:gd name="T58" fmla="*/ 62 w 306"/>
                  <a:gd name="T59" fmla="*/ 145 h 492"/>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06"/>
                  <a:gd name="T91" fmla="*/ 0 h 492"/>
                  <a:gd name="T92" fmla="*/ 306 w 306"/>
                  <a:gd name="T93" fmla="*/ 492 h 492"/>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06" h="492">
                    <a:moveTo>
                      <a:pt x="138" y="462"/>
                    </a:moveTo>
                    <a:lnTo>
                      <a:pt x="0" y="438"/>
                    </a:lnTo>
                    <a:lnTo>
                      <a:pt x="36" y="300"/>
                    </a:lnTo>
                    <a:lnTo>
                      <a:pt x="24" y="282"/>
                    </a:lnTo>
                    <a:lnTo>
                      <a:pt x="78" y="216"/>
                    </a:lnTo>
                    <a:lnTo>
                      <a:pt x="60" y="186"/>
                    </a:lnTo>
                    <a:lnTo>
                      <a:pt x="102" y="0"/>
                    </a:lnTo>
                    <a:lnTo>
                      <a:pt x="138" y="12"/>
                    </a:lnTo>
                    <a:lnTo>
                      <a:pt x="126" y="72"/>
                    </a:lnTo>
                    <a:lnTo>
                      <a:pt x="138" y="102"/>
                    </a:lnTo>
                    <a:lnTo>
                      <a:pt x="132" y="108"/>
                    </a:lnTo>
                    <a:lnTo>
                      <a:pt x="150" y="126"/>
                    </a:lnTo>
                    <a:lnTo>
                      <a:pt x="162" y="162"/>
                    </a:lnTo>
                    <a:lnTo>
                      <a:pt x="186" y="174"/>
                    </a:lnTo>
                    <a:lnTo>
                      <a:pt x="162" y="234"/>
                    </a:lnTo>
                    <a:lnTo>
                      <a:pt x="168" y="246"/>
                    </a:lnTo>
                    <a:lnTo>
                      <a:pt x="186" y="234"/>
                    </a:lnTo>
                    <a:lnTo>
                      <a:pt x="192" y="240"/>
                    </a:lnTo>
                    <a:lnTo>
                      <a:pt x="204" y="288"/>
                    </a:lnTo>
                    <a:lnTo>
                      <a:pt x="216" y="300"/>
                    </a:lnTo>
                    <a:lnTo>
                      <a:pt x="222" y="324"/>
                    </a:lnTo>
                    <a:lnTo>
                      <a:pt x="228" y="318"/>
                    </a:lnTo>
                    <a:lnTo>
                      <a:pt x="246" y="324"/>
                    </a:lnTo>
                    <a:lnTo>
                      <a:pt x="252" y="318"/>
                    </a:lnTo>
                    <a:lnTo>
                      <a:pt x="288" y="324"/>
                    </a:lnTo>
                    <a:lnTo>
                      <a:pt x="294" y="312"/>
                    </a:lnTo>
                    <a:lnTo>
                      <a:pt x="306" y="330"/>
                    </a:lnTo>
                    <a:lnTo>
                      <a:pt x="282" y="492"/>
                    </a:lnTo>
                    <a:lnTo>
                      <a:pt x="186" y="474"/>
                    </a:lnTo>
                    <a:lnTo>
                      <a:pt x="138" y="462"/>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042" name="Freeform 170"/>
              <p:cNvSpPr>
                <a:spLocks noChangeAspect="1"/>
              </p:cNvSpPr>
              <p:nvPr/>
            </p:nvSpPr>
            <p:spPr bwMode="auto">
              <a:xfrm>
                <a:off x="3607" y="1017"/>
                <a:ext cx="234" cy="334"/>
              </a:xfrm>
              <a:custGeom>
                <a:avLst/>
                <a:gdLst>
                  <a:gd name="T0" fmla="*/ 62 w 306"/>
                  <a:gd name="T1" fmla="*/ 145 h 492"/>
                  <a:gd name="T2" fmla="*/ 0 w 306"/>
                  <a:gd name="T3" fmla="*/ 137 h 492"/>
                  <a:gd name="T4" fmla="*/ 16 w 306"/>
                  <a:gd name="T5" fmla="*/ 94 h 492"/>
                  <a:gd name="T6" fmla="*/ 11 w 306"/>
                  <a:gd name="T7" fmla="*/ 88 h 492"/>
                  <a:gd name="T8" fmla="*/ 35 w 306"/>
                  <a:gd name="T9" fmla="*/ 68 h 492"/>
                  <a:gd name="T10" fmla="*/ 27 w 306"/>
                  <a:gd name="T11" fmla="*/ 58 h 492"/>
                  <a:gd name="T12" fmla="*/ 46 w 306"/>
                  <a:gd name="T13" fmla="*/ 0 h 492"/>
                  <a:gd name="T14" fmla="*/ 62 w 306"/>
                  <a:gd name="T15" fmla="*/ 3 h 492"/>
                  <a:gd name="T16" fmla="*/ 56 w 306"/>
                  <a:gd name="T17" fmla="*/ 22 h 492"/>
                  <a:gd name="T18" fmla="*/ 62 w 306"/>
                  <a:gd name="T19" fmla="*/ 32 h 492"/>
                  <a:gd name="T20" fmla="*/ 59 w 306"/>
                  <a:gd name="T21" fmla="*/ 34 h 492"/>
                  <a:gd name="T22" fmla="*/ 67 w 306"/>
                  <a:gd name="T23" fmla="*/ 39 h 492"/>
                  <a:gd name="T24" fmla="*/ 73 w 306"/>
                  <a:gd name="T25" fmla="*/ 51 h 492"/>
                  <a:gd name="T26" fmla="*/ 83 w 306"/>
                  <a:gd name="T27" fmla="*/ 54 h 492"/>
                  <a:gd name="T28" fmla="*/ 73 w 306"/>
                  <a:gd name="T29" fmla="*/ 73 h 492"/>
                  <a:gd name="T30" fmla="*/ 75 w 306"/>
                  <a:gd name="T31" fmla="*/ 77 h 492"/>
                  <a:gd name="T32" fmla="*/ 83 w 306"/>
                  <a:gd name="T33" fmla="*/ 73 h 492"/>
                  <a:gd name="T34" fmla="*/ 86 w 306"/>
                  <a:gd name="T35" fmla="*/ 75 h 492"/>
                  <a:gd name="T36" fmla="*/ 91 w 306"/>
                  <a:gd name="T37" fmla="*/ 90 h 492"/>
                  <a:gd name="T38" fmla="*/ 96 w 306"/>
                  <a:gd name="T39" fmla="*/ 94 h 492"/>
                  <a:gd name="T40" fmla="*/ 99 w 306"/>
                  <a:gd name="T41" fmla="*/ 101 h 492"/>
                  <a:gd name="T42" fmla="*/ 102 w 306"/>
                  <a:gd name="T43" fmla="*/ 100 h 492"/>
                  <a:gd name="T44" fmla="*/ 110 w 306"/>
                  <a:gd name="T45" fmla="*/ 101 h 492"/>
                  <a:gd name="T46" fmla="*/ 113 w 306"/>
                  <a:gd name="T47" fmla="*/ 100 h 492"/>
                  <a:gd name="T48" fmla="*/ 128 w 306"/>
                  <a:gd name="T49" fmla="*/ 101 h 492"/>
                  <a:gd name="T50" fmla="*/ 132 w 306"/>
                  <a:gd name="T51" fmla="*/ 98 h 492"/>
                  <a:gd name="T52" fmla="*/ 137 w 306"/>
                  <a:gd name="T53" fmla="*/ 103 h 492"/>
                  <a:gd name="T54" fmla="*/ 126 w 306"/>
                  <a:gd name="T55" fmla="*/ 154 h 492"/>
                  <a:gd name="T56" fmla="*/ 83 w 306"/>
                  <a:gd name="T57" fmla="*/ 149 h 492"/>
                  <a:gd name="T58" fmla="*/ 62 w 306"/>
                  <a:gd name="T59" fmla="*/ 145 h 492"/>
                  <a:gd name="T60" fmla="*/ 62 w 306"/>
                  <a:gd name="T61" fmla="*/ 147 h 49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306"/>
                  <a:gd name="T94" fmla="*/ 0 h 492"/>
                  <a:gd name="T95" fmla="*/ 306 w 306"/>
                  <a:gd name="T96" fmla="*/ 492 h 492"/>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306" h="492">
                    <a:moveTo>
                      <a:pt x="138" y="462"/>
                    </a:moveTo>
                    <a:lnTo>
                      <a:pt x="0" y="438"/>
                    </a:lnTo>
                    <a:lnTo>
                      <a:pt x="36" y="300"/>
                    </a:lnTo>
                    <a:lnTo>
                      <a:pt x="24" y="282"/>
                    </a:lnTo>
                    <a:lnTo>
                      <a:pt x="78" y="216"/>
                    </a:lnTo>
                    <a:lnTo>
                      <a:pt x="60" y="186"/>
                    </a:lnTo>
                    <a:lnTo>
                      <a:pt x="102" y="0"/>
                    </a:lnTo>
                    <a:lnTo>
                      <a:pt x="138" y="12"/>
                    </a:lnTo>
                    <a:lnTo>
                      <a:pt x="126" y="72"/>
                    </a:lnTo>
                    <a:lnTo>
                      <a:pt x="138" y="102"/>
                    </a:lnTo>
                    <a:lnTo>
                      <a:pt x="132" y="108"/>
                    </a:lnTo>
                    <a:lnTo>
                      <a:pt x="150" y="126"/>
                    </a:lnTo>
                    <a:lnTo>
                      <a:pt x="162" y="162"/>
                    </a:lnTo>
                    <a:lnTo>
                      <a:pt x="186" y="174"/>
                    </a:lnTo>
                    <a:lnTo>
                      <a:pt x="162" y="234"/>
                    </a:lnTo>
                    <a:lnTo>
                      <a:pt x="168" y="246"/>
                    </a:lnTo>
                    <a:lnTo>
                      <a:pt x="186" y="234"/>
                    </a:lnTo>
                    <a:lnTo>
                      <a:pt x="192" y="240"/>
                    </a:lnTo>
                    <a:lnTo>
                      <a:pt x="204" y="288"/>
                    </a:lnTo>
                    <a:lnTo>
                      <a:pt x="216" y="300"/>
                    </a:lnTo>
                    <a:lnTo>
                      <a:pt x="222" y="324"/>
                    </a:lnTo>
                    <a:lnTo>
                      <a:pt x="228" y="318"/>
                    </a:lnTo>
                    <a:lnTo>
                      <a:pt x="246" y="324"/>
                    </a:lnTo>
                    <a:lnTo>
                      <a:pt x="252" y="318"/>
                    </a:lnTo>
                    <a:lnTo>
                      <a:pt x="288" y="324"/>
                    </a:lnTo>
                    <a:lnTo>
                      <a:pt x="294" y="312"/>
                    </a:lnTo>
                    <a:lnTo>
                      <a:pt x="306" y="330"/>
                    </a:lnTo>
                    <a:lnTo>
                      <a:pt x="282" y="492"/>
                    </a:lnTo>
                    <a:lnTo>
                      <a:pt x="186" y="474"/>
                    </a:lnTo>
                    <a:lnTo>
                      <a:pt x="138" y="462"/>
                    </a:lnTo>
                    <a:lnTo>
                      <a:pt x="138" y="468"/>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43" name="Freeform 171"/>
              <p:cNvSpPr>
                <a:spLocks noChangeAspect="1"/>
              </p:cNvSpPr>
              <p:nvPr/>
            </p:nvSpPr>
            <p:spPr bwMode="auto">
              <a:xfrm>
                <a:off x="4532" y="1355"/>
                <a:ext cx="151" cy="244"/>
              </a:xfrm>
              <a:custGeom>
                <a:avLst/>
                <a:gdLst>
                  <a:gd name="T0" fmla="*/ 56 w 198"/>
                  <a:gd name="T1" fmla="*/ 112 h 360"/>
                  <a:gd name="T2" fmla="*/ 48 w 198"/>
                  <a:gd name="T3" fmla="*/ 106 h 360"/>
                  <a:gd name="T4" fmla="*/ 48 w 198"/>
                  <a:gd name="T5" fmla="*/ 99 h 360"/>
                  <a:gd name="T6" fmla="*/ 27 w 198"/>
                  <a:gd name="T7" fmla="*/ 87 h 360"/>
                  <a:gd name="T8" fmla="*/ 32 w 198"/>
                  <a:gd name="T9" fmla="*/ 77 h 360"/>
                  <a:gd name="T10" fmla="*/ 24 w 198"/>
                  <a:gd name="T11" fmla="*/ 73 h 360"/>
                  <a:gd name="T12" fmla="*/ 18 w 198"/>
                  <a:gd name="T13" fmla="*/ 75 h 360"/>
                  <a:gd name="T14" fmla="*/ 16 w 198"/>
                  <a:gd name="T15" fmla="*/ 67 h 360"/>
                  <a:gd name="T16" fmla="*/ 5 w 198"/>
                  <a:gd name="T17" fmla="*/ 62 h 360"/>
                  <a:gd name="T18" fmla="*/ 0 w 198"/>
                  <a:gd name="T19" fmla="*/ 56 h 360"/>
                  <a:gd name="T20" fmla="*/ 0 w 198"/>
                  <a:gd name="T21" fmla="*/ 43 h 360"/>
                  <a:gd name="T22" fmla="*/ 8 w 198"/>
                  <a:gd name="T23" fmla="*/ 39 h 360"/>
                  <a:gd name="T24" fmla="*/ 11 w 198"/>
                  <a:gd name="T25" fmla="*/ 33 h 360"/>
                  <a:gd name="T26" fmla="*/ 8 w 198"/>
                  <a:gd name="T27" fmla="*/ 24 h 360"/>
                  <a:gd name="T28" fmla="*/ 18 w 198"/>
                  <a:gd name="T29" fmla="*/ 22 h 360"/>
                  <a:gd name="T30" fmla="*/ 24 w 198"/>
                  <a:gd name="T31" fmla="*/ 17 h 360"/>
                  <a:gd name="T32" fmla="*/ 24 w 198"/>
                  <a:gd name="T33" fmla="*/ 9 h 360"/>
                  <a:gd name="T34" fmla="*/ 14 w 198"/>
                  <a:gd name="T35" fmla="*/ 3 h 360"/>
                  <a:gd name="T36" fmla="*/ 18 w 198"/>
                  <a:gd name="T37" fmla="*/ 2 h 360"/>
                  <a:gd name="T38" fmla="*/ 75 w 198"/>
                  <a:gd name="T39" fmla="*/ 0 h 360"/>
                  <a:gd name="T40" fmla="*/ 79 w 198"/>
                  <a:gd name="T41" fmla="*/ 15 h 360"/>
                  <a:gd name="T42" fmla="*/ 85 w 198"/>
                  <a:gd name="T43" fmla="*/ 62 h 360"/>
                  <a:gd name="T44" fmla="*/ 85 w 198"/>
                  <a:gd name="T45" fmla="*/ 67 h 360"/>
                  <a:gd name="T46" fmla="*/ 88 w 198"/>
                  <a:gd name="T47" fmla="*/ 75 h 360"/>
                  <a:gd name="T48" fmla="*/ 79 w 198"/>
                  <a:gd name="T49" fmla="*/ 86 h 360"/>
                  <a:gd name="T50" fmla="*/ 79 w 198"/>
                  <a:gd name="T51" fmla="*/ 94 h 360"/>
                  <a:gd name="T52" fmla="*/ 77 w 198"/>
                  <a:gd name="T53" fmla="*/ 97 h 360"/>
                  <a:gd name="T54" fmla="*/ 79 w 198"/>
                  <a:gd name="T55" fmla="*/ 101 h 360"/>
                  <a:gd name="T56" fmla="*/ 69 w 198"/>
                  <a:gd name="T57" fmla="*/ 103 h 360"/>
                  <a:gd name="T58" fmla="*/ 72 w 198"/>
                  <a:gd name="T59" fmla="*/ 108 h 360"/>
                  <a:gd name="T60" fmla="*/ 59 w 198"/>
                  <a:gd name="T61" fmla="*/ 106 h 360"/>
                  <a:gd name="T62" fmla="*/ 56 w 198"/>
                  <a:gd name="T63" fmla="*/ 110 h 360"/>
                  <a:gd name="T64" fmla="*/ 56 w 198"/>
                  <a:gd name="T65" fmla="*/ 112 h 36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98"/>
                  <a:gd name="T100" fmla="*/ 0 h 360"/>
                  <a:gd name="T101" fmla="*/ 198 w 198"/>
                  <a:gd name="T102" fmla="*/ 360 h 36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98" h="360">
                    <a:moveTo>
                      <a:pt x="126" y="360"/>
                    </a:moveTo>
                    <a:lnTo>
                      <a:pt x="108" y="342"/>
                    </a:lnTo>
                    <a:lnTo>
                      <a:pt x="108" y="318"/>
                    </a:lnTo>
                    <a:lnTo>
                      <a:pt x="60" y="282"/>
                    </a:lnTo>
                    <a:lnTo>
                      <a:pt x="72" y="246"/>
                    </a:lnTo>
                    <a:lnTo>
                      <a:pt x="54" y="234"/>
                    </a:lnTo>
                    <a:lnTo>
                      <a:pt x="42" y="240"/>
                    </a:lnTo>
                    <a:lnTo>
                      <a:pt x="36" y="216"/>
                    </a:lnTo>
                    <a:lnTo>
                      <a:pt x="12" y="198"/>
                    </a:lnTo>
                    <a:lnTo>
                      <a:pt x="0" y="180"/>
                    </a:lnTo>
                    <a:lnTo>
                      <a:pt x="0" y="138"/>
                    </a:lnTo>
                    <a:lnTo>
                      <a:pt x="18" y="126"/>
                    </a:lnTo>
                    <a:lnTo>
                      <a:pt x="24" y="108"/>
                    </a:lnTo>
                    <a:lnTo>
                      <a:pt x="18" y="78"/>
                    </a:lnTo>
                    <a:lnTo>
                      <a:pt x="42" y="72"/>
                    </a:lnTo>
                    <a:lnTo>
                      <a:pt x="54" y="54"/>
                    </a:lnTo>
                    <a:lnTo>
                      <a:pt x="54" y="30"/>
                    </a:lnTo>
                    <a:lnTo>
                      <a:pt x="30" y="12"/>
                    </a:lnTo>
                    <a:lnTo>
                      <a:pt x="42" y="6"/>
                    </a:lnTo>
                    <a:lnTo>
                      <a:pt x="168" y="0"/>
                    </a:lnTo>
                    <a:lnTo>
                      <a:pt x="180" y="48"/>
                    </a:lnTo>
                    <a:lnTo>
                      <a:pt x="192" y="198"/>
                    </a:lnTo>
                    <a:lnTo>
                      <a:pt x="192" y="216"/>
                    </a:lnTo>
                    <a:lnTo>
                      <a:pt x="198" y="240"/>
                    </a:lnTo>
                    <a:lnTo>
                      <a:pt x="180" y="276"/>
                    </a:lnTo>
                    <a:lnTo>
                      <a:pt x="180" y="300"/>
                    </a:lnTo>
                    <a:lnTo>
                      <a:pt x="174" y="312"/>
                    </a:lnTo>
                    <a:lnTo>
                      <a:pt x="180" y="324"/>
                    </a:lnTo>
                    <a:lnTo>
                      <a:pt x="156" y="330"/>
                    </a:lnTo>
                    <a:lnTo>
                      <a:pt x="162" y="348"/>
                    </a:lnTo>
                    <a:lnTo>
                      <a:pt x="132" y="342"/>
                    </a:lnTo>
                    <a:lnTo>
                      <a:pt x="126" y="354"/>
                    </a:lnTo>
                    <a:lnTo>
                      <a:pt x="126" y="360"/>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044" name="Freeform 172"/>
              <p:cNvSpPr>
                <a:spLocks noChangeAspect="1"/>
              </p:cNvSpPr>
              <p:nvPr/>
            </p:nvSpPr>
            <p:spPr bwMode="auto">
              <a:xfrm>
                <a:off x="4532" y="1355"/>
                <a:ext cx="151" cy="248"/>
              </a:xfrm>
              <a:custGeom>
                <a:avLst/>
                <a:gdLst>
                  <a:gd name="T0" fmla="*/ 56 w 198"/>
                  <a:gd name="T1" fmla="*/ 112 h 366"/>
                  <a:gd name="T2" fmla="*/ 48 w 198"/>
                  <a:gd name="T3" fmla="*/ 106 h 366"/>
                  <a:gd name="T4" fmla="*/ 48 w 198"/>
                  <a:gd name="T5" fmla="*/ 99 h 366"/>
                  <a:gd name="T6" fmla="*/ 27 w 198"/>
                  <a:gd name="T7" fmla="*/ 87 h 366"/>
                  <a:gd name="T8" fmla="*/ 32 w 198"/>
                  <a:gd name="T9" fmla="*/ 77 h 366"/>
                  <a:gd name="T10" fmla="*/ 24 w 198"/>
                  <a:gd name="T11" fmla="*/ 73 h 366"/>
                  <a:gd name="T12" fmla="*/ 18 w 198"/>
                  <a:gd name="T13" fmla="*/ 75 h 366"/>
                  <a:gd name="T14" fmla="*/ 16 w 198"/>
                  <a:gd name="T15" fmla="*/ 67 h 366"/>
                  <a:gd name="T16" fmla="*/ 5 w 198"/>
                  <a:gd name="T17" fmla="*/ 62 h 366"/>
                  <a:gd name="T18" fmla="*/ 0 w 198"/>
                  <a:gd name="T19" fmla="*/ 56 h 366"/>
                  <a:gd name="T20" fmla="*/ 0 w 198"/>
                  <a:gd name="T21" fmla="*/ 43 h 366"/>
                  <a:gd name="T22" fmla="*/ 8 w 198"/>
                  <a:gd name="T23" fmla="*/ 39 h 366"/>
                  <a:gd name="T24" fmla="*/ 11 w 198"/>
                  <a:gd name="T25" fmla="*/ 33 h 366"/>
                  <a:gd name="T26" fmla="*/ 8 w 198"/>
                  <a:gd name="T27" fmla="*/ 24 h 366"/>
                  <a:gd name="T28" fmla="*/ 18 w 198"/>
                  <a:gd name="T29" fmla="*/ 22 h 366"/>
                  <a:gd name="T30" fmla="*/ 24 w 198"/>
                  <a:gd name="T31" fmla="*/ 17 h 366"/>
                  <a:gd name="T32" fmla="*/ 24 w 198"/>
                  <a:gd name="T33" fmla="*/ 9 h 366"/>
                  <a:gd name="T34" fmla="*/ 14 w 198"/>
                  <a:gd name="T35" fmla="*/ 3 h 366"/>
                  <a:gd name="T36" fmla="*/ 18 w 198"/>
                  <a:gd name="T37" fmla="*/ 2 h 366"/>
                  <a:gd name="T38" fmla="*/ 75 w 198"/>
                  <a:gd name="T39" fmla="*/ 0 h 366"/>
                  <a:gd name="T40" fmla="*/ 79 w 198"/>
                  <a:gd name="T41" fmla="*/ 15 h 366"/>
                  <a:gd name="T42" fmla="*/ 85 w 198"/>
                  <a:gd name="T43" fmla="*/ 62 h 366"/>
                  <a:gd name="T44" fmla="*/ 85 w 198"/>
                  <a:gd name="T45" fmla="*/ 67 h 366"/>
                  <a:gd name="T46" fmla="*/ 88 w 198"/>
                  <a:gd name="T47" fmla="*/ 75 h 366"/>
                  <a:gd name="T48" fmla="*/ 79 w 198"/>
                  <a:gd name="T49" fmla="*/ 86 h 366"/>
                  <a:gd name="T50" fmla="*/ 79 w 198"/>
                  <a:gd name="T51" fmla="*/ 94 h 366"/>
                  <a:gd name="T52" fmla="*/ 77 w 198"/>
                  <a:gd name="T53" fmla="*/ 97 h 366"/>
                  <a:gd name="T54" fmla="*/ 79 w 198"/>
                  <a:gd name="T55" fmla="*/ 101 h 366"/>
                  <a:gd name="T56" fmla="*/ 69 w 198"/>
                  <a:gd name="T57" fmla="*/ 103 h 366"/>
                  <a:gd name="T58" fmla="*/ 72 w 198"/>
                  <a:gd name="T59" fmla="*/ 108 h 366"/>
                  <a:gd name="T60" fmla="*/ 59 w 198"/>
                  <a:gd name="T61" fmla="*/ 106 h 366"/>
                  <a:gd name="T62" fmla="*/ 56 w 198"/>
                  <a:gd name="T63" fmla="*/ 110 h 366"/>
                  <a:gd name="T64" fmla="*/ 56 w 198"/>
                  <a:gd name="T65" fmla="*/ 112 h 366"/>
                  <a:gd name="T66" fmla="*/ 56 w 198"/>
                  <a:gd name="T67" fmla="*/ 114 h 36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98"/>
                  <a:gd name="T103" fmla="*/ 0 h 366"/>
                  <a:gd name="T104" fmla="*/ 198 w 198"/>
                  <a:gd name="T105" fmla="*/ 366 h 36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98" h="366">
                    <a:moveTo>
                      <a:pt x="126" y="360"/>
                    </a:moveTo>
                    <a:lnTo>
                      <a:pt x="108" y="342"/>
                    </a:lnTo>
                    <a:lnTo>
                      <a:pt x="108" y="318"/>
                    </a:lnTo>
                    <a:lnTo>
                      <a:pt x="60" y="282"/>
                    </a:lnTo>
                    <a:lnTo>
                      <a:pt x="72" y="246"/>
                    </a:lnTo>
                    <a:lnTo>
                      <a:pt x="54" y="234"/>
                    </a:lnTo>
                    <a:lnTo>
                      <a:pt x="42" y="240"/>
                    </a:lnTo>
                    <a:lnTo>
                      <a:pt x="36" y="216"/>
                    </a:lnTo>
                    <a:lnTo>
                      <a:pt x="12" y="198"/>
                    </a:lnTo>
                    <a:lnTo>
                      <a:pt x="0" y="180"/>
                    </a:lnTo>
                    <a:lnTo>
                      <a:pt x="0" y="138"/>
                    </a:lnTo>
                    <a:lnTo>
                      <a:pt x="18" y="126"/>
                    </a:lnTo>
                    <a:lnTo>
                      <a:pt x="24" y="108"/>
                    </a:lnTo>
                    <a:lnTo>
                      <a:pt x="18" y="78"/>
                    </a:lnTo>
                    <a:lnTo>
                      <a:pt x="42" y="72"/>
                    </a:lnTo>
                    <a:lnTo>
                      <a:pt x="54" y="54"/>
                    </a:lnTo>
                    <a:lnTo>
                      <a:pt x="54" y="30"/>
                    </a:lnTo>
                    <a:lnTo>
                      <a:pt x="30" y="12"/>
                    </a:lnTo>
                    <a:lnTo>
                      <a:pt x="42" y="6"/>
                    </a:lnTo>
                    <a:lnTo>
                      <a:pt x="168" y="0"/>
                    </a:lnTo>
                    <a:lnTo>
                      <a:pt x="180" y="48"/>
                    </a:lnTo>
                    <a:lnTo>
                      <a:pt x="192" y="198"/>
                    </a:lnTo>
                    <a:lnTo>
                      <a:pt x="192" y="216"/>
                    </a:lnTo>
                    <a:lnTo>
                      <a:pt x="198" y="240"/>
                    </a:lnTo>
                    <a:lnTo>
                      <a:pt x="180" y="276"/>
                    </a:lnTo>
                    <a:lnTo>
                      <a:pt x="180" y="300"/>
                    </a:lnTo>
                    <a:lnTo>
                      <a:pt x="174" y="312"/>
                    </a:lnTo>
                    <a:lnTo>
                      <a:pt x="180" y="324"/>
                    </a:lnTo>
                    <a:lnTo>
                      <a:pt x="156" y="330"/>
                    </a:lnTo>
                    <a:lnTo>
                      <a:pt x="162" y="348"/>
                    </a:lnTo>
                    <a:lnTo>
                      <a:pt x="132" y="342"/>
                    </a:lnTo>
                    <a:lnTo>
                      <a:pt x="126" y="354"/>
                    </a:lnTo>
                    <a:lnTo>
                      <a:pt x="126" y="360"/>
                    </a:lnTo>
                    <a:lnTo>
                      <a:pt x="126" y="36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45" name="Freeform 173"/>
              <p:cNvSpPr>
                <a:spLocks noChangeAspect="1"/>
              </p:cNvSpPr>
              <p:nvPr/>
            </p:nvSpPr>
            <p:spPr bwMode="auto">
              <a:xfrm>
                <a:off x="4669" y="1379"/>
                <a:ext cx="114" cy="179"/>
              </a:xfrm>
              <a:custGeom>
                <a:avLst/>
                <a:gdLst>
                  <a:gd name="T0" fmla="*/ 0 w 150"/>
                  <a:gd name="T1" fmla="*/ 82 h 264"/>
                  <a:gd name="T2" fmla="*/ 0 w 150"/>
                  <a:gd name="T3" fmla="*/ 75 h 264"/>
                  <a:gd name="T4" fmla="*/ 8 w 150"/>
                  <a:gd name="T5" fmla="*/ 64 h 264"/>
                  <a:gd name="T6" fmla="*/ 5 w 150"/>
                  <a:gd name="T7" fmla="*/ 56 h 264"/>
                  <a:gd name="T8" fmla="*/ 5 w 150"/>
                  <a:gd name="T9" fmla="*/ 51 h 264"/>
                  <a:gd name="T10" fmla="*/ 0 w 150"/>
                  <a:gd name="T11" fmla="*/ 3 h 264"/>
                  <a:gd name="T12" fmla="*/ 8 w 150"/>
                  <a:gd name="T13" fmla="*/ 5 h 264"/>
                  <a:gd name="T14" fmla="*/ 16 w 150"/>
                  <a:gd name="T15" fmla="*/ 2 h 264"/>
                  <a:gd name="T16" fmla="*/ 58 w 150"/>
                  <a:gd name="T17" fmla="*/ 0 h 264"/>
                  <a:gd name="T18" fmla="*/ 66 w 150"/>
                  <a:gd name="T19" fmla="*/ 52 h 264"/>
                  <a:gd name="T20" fmla="*/ 66 w 150"/>
                  <a:gd name="T21" fmla="*/ 58 h 264"/>
                  <a:gd name="T22" fmla="*/ 52 w 150"/>
                  <a:gd name="T23" fmla="*/ 62 h 264"/>
                  <a:gd name="T24" fmla="*/ 55 w 150"/>
                  <a:gd name="T25" fmla="*/ 64 h 264"/>
                  <a:gd name="T26" fmla="*/ 45 w 150"/>
                  <a:gd name="T27" fmla="*/ 77 h 264"/>
                  <a:gd name="T28" fmla="*/ 40 w 150"/>
                  <a:gd name="T29" fmla="*/ 75 h 264"/>
                  <a:gd name="T30" fmla="*/ 37 w 150"/>
                  <a:gd name="T31" fmla="*/ 73 h 264"/>
                  <a:gd name="T32" fmla="*/ 29 w 150"/>
                  <a:gd name="T33" fmla="*/ 81 h 264"/>
                  <a:gd name="T34" fmla="*/ 27 w 150"/>
                  <a:gd name="T35" fmla="*/ 77 h 264"/>
                  <a:gd name="T36" fmla="*/ 21 w 150"/>
                  <a:gd name="T37" fmla="*/ 82 h 264"/>
                  <a:gd name="T38" fmla="*/ 8 w 150"/>
                  <a:gd name="T39" fmla="*/ 79 h 264"/>
                  <a:gd name="T40" fmla="*/ 8 w 150"/>
                  <a:gd name="T41" fmla="*/ 82 h 264"/>
                  <a:gd name="T42" fmla="*/ 3 w 150"/>
                  <a:gd name="T43" fmla="*/ 81 h 264"/>
                  <a:gd name="T44" fmla="*/ 0 w 150"/>
                  <a:gd name="T45" fmla="*/ 82 h 26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50"/>
                  <a:gd name="T70" fmla="*/ 0 h 264"/>
                  <a:gd name="T71" fmla="*/ 150 w 150"/>
                  <a:gd name="T72" fmla="*/ 264 h 26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50" h="264">
                    <a:moveTo>
                      <a:pt x="0" y="264"/>
                    </a:moveTo>
                    <a:lnTo>
                      <a:pt x="0" y="240"/>
                    </a:lnTo>
                    <a:lnTo>
                      <a:pt x="18" y="204"/>
                    </a:lnTo>
                    <a:lnTo>
                      <a:pt x="12" y="180"/>
                    </a:lnTo>
                    <a:lnTo>
                      <a:pt x="12" y="162"/>
                    </a:lnTo>
                    <a:lnTo>
                      <a:pt x="0" y="12"/>
                    </a:lnTo>
                    <a:lnTo>
                      <a:pt x="18" y="18"/>
                    </a:lnTo>
                    <a:lnTo>
                      <a:pt x="36" y="6"/>
                    </a:lnTo>
                    <a:lnTo>
                      <a:pt x="132" y="0"/>
                    </a:lnTo>
                    <a:lnTo>
                      <a:pt x="150" y="168"/>
                    </a:lnTo>
                    <a:lnTo>
                      <a:pt x="150" y="186"/>
                    </a:lnTo>
                    <a:lnTo>
                      <a:pt x="120" y="198"/>
                    </a:lnTo>
                    <a:lnTo>
                      <a:pt x="126" y="204"/>
                    </a:lnTo>
                    <a:lnTo>
                      <a:pt x="102" y="246"/>
                    </a:lnTo>
                    <a:lnTo>
                      <a:pt x="90" y="240"/>
                    </a:lnTo>
                    <a:lnTo>
                      <a:pt x="84" y="234"/>
                    </a:lnTo>
                    <a:lnTo>
                      <a:pt x="66" y="258"/>
                    </a:lnTo>
                    <a:lnTo>
                      <a:pt x="60" y="246"/>
                    </a:lnTo>
                    <a:lnTo>
                      <a:pt x="48" y="264"/>
                    </a:lnTo>
                    <a:lnTo>
                      <a:pt x="18" y="252"/>
                    </a:lnTo>
                    <a:lnTo>
                      <a:pt x="18" y="264"/>
                    </a:lnTo>
                    <a:lnTo>
                      <a:pt x="6" y="258"/>
                    </a:lnTo>
                    <a:lnTo>
                      <a:pt x="0" y="264"/>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046" name="Freeform 174"/>
              <p:cNvSpPr>
                <a:spLocks noChangeAspect="1"/>
              </p:cNvSpPr>
              <p:nvPr/>
            </p:nvSpPr>
            <p:spPr bwMode="auto">
              <a:xfrm>
                <a:off x="4669" y="1379"/>
                <a:ext cx="114" cy="183"/>
              </a:xfrm>
              <a:custGeom>
                <a:avLst/>
                <a:gdLst>
                  <a:gd name="T0" fmla="*/ 0 w 150"/>
                  <a:gd name="T1" fmla="*/ 82 h 270"/>
                  <a:gd name="T2" fmla="*/ 0 w 150"/>
                  <a:gd name="T3" fmla="*/ 75 h 270"/>
                  <a:gd name="T4" fmla="*/ 8 w 150"/>
                  <a:gd name="T5" fmla="*/ 64 h 270"/>
                  <a:gd name="T6" fmla="*/ 5 w 150"/>
                  <a:gd name="T7" fmla="*/ 56 h 270"/>
                  <a:gd name="T8" fmla="*/ 5 w 150"/>
                  <a:gd name="T9" fmla="*/ 51 h 270"/>
                  <a:gd name="T10" fmla="*/ 0 w 150"/>
                  <a:gd name="T11" fmla="*/ 3 h 270"/>
                  <a:gd name="T12" fmla="*/ 8 w 150"/>
                  <a:gd name="T13" fmla="*/ 5 h 270"/>
                  <a:gd name="T14" fmla="*/ 16 w 150"/>
                  <a:gd name="T15" fmla="*/ 2 h 270"/>
                  <a:gd name="T16" fmla="*/ 58 w 150"/>
                  <a:gd name="T17" fmla="*/ 0 h 270"/>
                  <a:gd name="T18" fmla="*/ 66 w 150"/>
                  <a:gd name="T19" fmla="*/ 52 h 270"/>
                  <a:gd name="T20" fmla="*/ 66 w 150"/>
                  <a:gd name="T21" fmla="*/ 58 h 270"/>
                  <a:gd name="T22" fmla="*/ 52 w 150"/>
                  <a:gd name="T23" fmla="*/ 62 h 270"/>
                  <a:gd name="T24" fmla="*/ 55 w 150"/>
                  <a:gd name="T25" fmla="*/ 64 h 270"/>
                  <a:gd name="T26" fmla="*/ 45 w 150"/>
                  <a:gd name="T27" fmla="*/ 77 h 270"/>
                  <a:gd name="T28" fmla="*/ 40 w 150"/>
                  <a:gd name="T29" fmla="*/ 75 h 270"/>
                  <a:gd name="T30" fmla="*/ 37 w 150"/>
                  <a:gd name="T31" fmla="*/ 73 h 270"/>
                  <a:gd name="T32" fmla="*/ 29 w 150"/>
                  <a:gd name="T33" fmla="*/ 81 h 270"/>
                  <a:gd name="T34" fmla="*/ 27 w 150"/>
                  <a:gd name="T35" fmla="*/ 77 h 270"/>
                  <a:gd name="T36" fmla="*/ 21 w 150"/>
                  <a:gd name="T37" fmla="*/ 82 h 270"/>
                  <a:gd name="T38" fmla="*/ 8 w 150"/>
                  <a:gd name="T39" fmla="*/ 79 h 270"/>
                  <a:gd name="T40" fmla="*/ 8 w 150"/>
                  <a:gd name="T41" fmla="*/ 82 h 270"/>
                  <a:gd name="T42" fmla="*/ 3 w 150"/>
                  <a:gd name="T43" fmla="*/ 81 h 270"/>
                  <a:gd name="T44" fmla="*/ 0 w 150"/>
                  <a:gd name="T45" fmla="*/ 82 h 270"/>
                  <a:gd name="T46" fmla="*/ 0 w 150"/>
                  <a:gd name="T47" fmla="*/ 84 h 27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50"/>
                  <a:gd name="T73" fmla="*/ 0 h 270"/>
                  <a:gd name="T74" fmla="*/ 150 w 150"/>
                  <a:gd name="T75" fmla="*/ 270 h 270"/>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50" h="270">
                    <a:moveTo>
                      <a:pt x="0" y="264"/>
                    </a:moveTo>
                    <a:lnTo>
                      <a:pt x="0" y="240"/>
                    </a:lnTo>
                    <a:lnTo>
                      <a:pt x="18" y="204"/>
                    </a:lnTo>
                    <a:lnTo>
                      <a:pt x="12" y="180"/>
                    </a:lnTo>
                    <a:lnTo>
                      <a:pt x="12" y="162"/>
                    </a:lnTo>
                    <a:lnTo>
                      <a:pt x="0" y="12"/>
                    </a:lnTo>
                    <a:lnTo>
                      <a:pt x="18" y="18"/>
                    </a:lnTo>
                    <a:lnTo>
                      <a:pt x="36" y="6"/>
                    </a:lnTo>
                    <a:lnTo>
                      <a:pt x="132" y="0"/>
                    </a:lnTo>
                    <a:lnTo>
                      <a:pt x="150" y="168"/>
                    </a:lnTo>
                    <a:lnTo>
                      <a:pt x="150" y="186"/>
                    </a:lnTo>
                    <a:lnTo>
                      <a:pt x="120" y="198"/>
                    </a:lnTo>
                    <a:lnTo>
                      <a:pt x="126" y="204"/>
                    </a:lnTo>
                    <a:lnTo>
                      <a:pt x="102" y="246"/>
                    </a:lnTo>
                    <a:lnTo>
                      <a:pt x="90" y="240"/>
                    </a:lnTo>
                    <a:lnTo>
                      <a:pt x="84" y="234"/>
                    </a:lnTo>
                    <a:lnTo>
                      <a:pt x="66" y="258"/>
                    </a:lnTo>
                    <a:lnTo>
                      <a:pt x="60" y="246"/>
                    </a:lnTo>
                    <a:lnTo>
                      <a:pt x="48" y="264"/>
                    </a:lnTo>
                    <a:lnTo>
                      <a:pt x="18" y="252"/>
                    </a:lnTo>
                    <a:lnTo>
                      <a:pt x="18" y="264"/>
                    </a:lnTo>
                    <a:lnTo>
                      <a:pt x="6" y="258"/>
                    </a:lnTo>
                    <a:lnTo>
                      <a:pt x="0" y="264"/>
                    </a:lnTo>
                    <a:lnTo>
                      <a:pt x="0" y="270"/>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47" name="Freeform 175"/>
              <p:cNvSpPr>
                <a:spLocks noChangeAspect="1"/>
              </p:cNvSpPr>
              <p:nvPr/>
            </p:nvSpPr>
            <p:spPr bwMode="auto">
              <a:xfrm>
                <a:off x="4339" y="1318"/>
                <a:ext cx="234" cy="139"/>
              </a:xfrm>
              <a:custGeom>
                <a:avLst/>
                <a:gdLst>
                  <a:gd name="T0" fmla="*/ 113 w 306"/>
                  <a:gd name="T1" fmla="*/ 65 h 204"/>
                  <a:gd name="T2" fmla="*/ 108 w 306"/>
                  <a:gd name="T3" fmla="*/ 59 h 204"/>
                  <a:gd name="T4" fmla="*/ 18 w 306"/>
                  <a:gd name="T5" fmla="*/ 61 h 204"/>
                  <a:gd name="T6" fmla="*/ 16 w 306"/>
                  <a:gd name="T7" fmla="*/ 48 h 204"/>
                  <a:gd name="T8" fmla="*/ 5 w 306"/>
                  <a:gd name="T9" fmla="*/ 22 h 204"/>
                  <a:gd name="T10" fmla="*/ 0 w 306"/>
                  <a:gd name="T11" fmla="*/ 17 h 204"/>
                  <a:gd name="T12" fmla="*/ 5 w 306"/>
                  <a:gd name="T13" fmla="*/ 10 h 204"/>
                  <a:gd name="T14" fmla="*/ 3 w 306"/>
                  <a:gd name="T15" fmla="*/ 3 h 204"/>
                  <a:gd name="T16" fmla="*/ 5 w 306"/>
                  <a:gd name="T17" fmla="*/ 2 h 204"/>
                  <a:gd name="T18" fmla="*/ 113 w 306"/>
                  <a:gd name="T19" fmla="*/ 0 h 204"/>
                  <a:gd name="T20" fmla="*/ 118 w 306"/>
                  <a:gd name="T21" fmla="*/ 5 h 204"/>
                  <a:gd name="T22" fmla="*/ 115 w 306"/>
                  <a:gd name="T23" fmla="*/ 10 h 204"/>
                  <a:gd name="T24" fmla="*/ 118 w 306"/>
                  <a:gd name="T25" fmla="*/ 15 h 204"/>
                  <a:gd name="T26" fmla="*/ 126 w 306"/>
                  <a:gd name="T27" fmla="*/ 21 h 204"/>
                  <a:gd name="T28" fmla="*/ 137 w 306"/>
                  <a:gd name="T29" fmla="*/ 27 h 204"/>
                  <a:gd name="T30" fmla="*/ 137 w 306"/>
                  <a:gd name="T31" fmla="*/ 34 h 204"/>
                  <a:gd name="T32" fmla="*/ 132 w 306"/>
                  <a:gd name="T33" fmla="*/ 40 h 204"/>
                  <a:gd name="T34" fmla="*/ 121 w 306"/>
                  <a:gd name="T35" fmla="*/ 42 h 204"/>
                  <a:gd name="T36" fmla="*/ 123 w 306"/>
                  <a:gd name="T37" fmla="*/ 51 h 204"/>
                  <a:gd name="T38" fmla="*/ 121 w 306"/>
                  <a:gd name="T39" fmla="*/ 57 h 204"/>
                  <a:gd name="T40" fmla="*/ 113 w 306"/>
                  <a:gd name="T41" fmla="*/ 61 h 204"/>
                  <a:gd name="T42" fmla="*/ 113 w 306"/>
                  <a:gd name="T43" fmla="*/ 65 h 20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06"/>
                  <a:gd name="T67" fmla="*/ 0 h 204"/>
                  <a:gd name="T68" fmla="*/ 306 w 306"/>
                  <a:gd name="T69" fmla="*/ 204 h 20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06" h="204">
                    <a:moveTo>
                      <a:pt x="252" y="204"/>
                    </a:moveTo>
                    <a:lnTo>
                      <a:pt x="240" y="186"/>
                    </a:lnTo>
                    <a:lnTo>
                      <a:pt x="42" y="192"/>
                    </a:lnTo>
                    <a:lnTo>
                      <a:pt x="36" y="150"/>
                    </a:lnTo>
                    <a:lnTo>
                      <a:pt x="12" y="72"/>
                    </a:lnTo>
                    <a:lnTo>
                      <a:pt x="0" y="54"/>
                    </a:lnTo>
                    <a:lnTo>
                      <a:pt x="12" y="30"/>
                    </a:lnTo>
                    <a:lnTo>
                      <a:pt x="6" y="12"/>
                    </a:lnTo>
                    <a:lnTo>
                      <a:pt x="12" y="6"/>
                    </a:lnTo>
                    <a:lnTo>
                      <a:pt x="252" y="0"/>
                    </a:lnTo>
                    <a:lnTo>
                      <a:pt x="264" y="18"/>
                    </a:lnTo>
                    <a:lnTo>
                      <a:pt x="258" y="30"/>
                    </a:lnTo>
                    <a:lnTo>
                      <a:pt x="264" y="48"/>
                    </a:lnTo>
                    <a:lnTo>
                      <a:pt x="282" y="66"/>
                    </a:lnTo>
                    <a:lnTo>
                      <a:pt x="306" y="84"/>
                    </a:lnTo>
                    <a:lnTo>
                      <a:pt x="306" y="108"/>
                    </a:lnTo>
                    <a:lnTo>
                      <a:pt x="294" y="126"/>
                    </a:lnTo>
                    <a:lnTo>
                      <a:pt x="270" y="132"/>
                    </a:lnTo>
                    <a:lnTo>
                      <a:pt x="276" y="162"/>
                    </a:lnTo>
                    <a:lnTo>
                      <a:pt x="270" y="180"/>
                    </a:lnTo>
                    <a:lnTo>
                      <a:pt x="252" y="192"/>
                    </a:lnTo>
                    <a:lnTo>
                      <a:pt x="252" y="204"/>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048" name="Freeform 176"/>
              <p:cNvSpPr>
                <a:spLocks noChangeAspect="1"/>
              </p:cNvSpPr>
              <p:nvPr/>
            </p:nvSpPr>
            <p:spPr bwMode="auto">
              <a:xfrm>
                <a:off x="4339" y="1318"/>
                <a:ext cx="234" cy="143"/>
              </a:xfrm>
              <a:custGeom>
                <a:avLst/>
                <a:gdLst>
                  <a:gd name="T0" fmla="*/ 113 w 306"/>
                  <a:gd name="T1" fmla="*/ 65 h 210"/>
                  <a:gd name="T2" fmla="*/ 108 w 306"/>
                  <a:gd name="T3" fmla="*/ 59 h 210"/>
                  <a:gd name="T4" fmla="*/ 18 w 306"/>
                  <a:gd name="T5" fmla="*/ 61 h 210"/>
                  <a:gd name="T6" fmla="*/ 16 w 306"/>
                  <a:gd name="T7" fmla="*/ 47 h 210"/>
                  <a:gd name="T8" fmla="*/ 5 w 306"/>
                  <a:gd name="T9" fmla="*/ 22 h 210"/>
                  <a:gd name="T10" fmla="*/ 0 w 306"/>
                  <a:gd name="T11" fmla="*/ 17 h 210"/>
                  <a:gd name="T12" fmla="*/ 5 w 306"/>
                  <a:gd name="T13" fmla="*/ 10 h 210"/>
                  <a:gd name="T14" fmla="*/ 3 w 306"/>
                  <a:gd name="T15" fmla="*/ 3 h 210"/>
                  <a:gd name="T16" fmla="*/ 5 w 306"/>
                  <a:gd name="T17" fmla="*/ 2 h 210"/>
                  <a:gd name="T18" fmla="*/ 113 w 306"/>
                  <a:gd name="T19" fmla="*/ 0 h 210"/>
                  <a:gd name="T20" fmla="*/ 118 w 306"/>
                  <a:gd name="T21" fmla="*/ 5 h 210"/>
                  <a:gd name="T22" fmla="*/ 115 w 306"/>
                  <a:gd name="T23" fmla="*/ 10 h 210"/>
                  <a:gd name="T24" fmla="*/ 118 w 306"/>
                  <a:gd name="T25" fmla="*/ 15 h 210"/>
                  <a:gd name="T26" fmla="*/ 126 w 306"/>
                  <a:gd name="T27" fmla="*/ 21 h 210"/>
                  <a:gd name="T28" fmla="*/ 137 w 306"/>
                  <a:gd name="T29" fmla="*/ 27 h 210"/>
                  <a:gd name="T30" fmla="*/ 137 w 306"/>
                  <a:gd name="T31" fmla="*/ 34 h 210"/>
                  <a:gd name="T32" fmla="*/ 132 w 306"/>
                  <a:gd name="T33" fmla="*/ 40 h 210"/>
                  <a:gd name="T34" fmla="*/ 121 w 306"/>
                  <a:gd name="T35" fmla="*/ 42 h 210"/>
                  <a:gd name="T36" fmla="*/ 123 w 306"/>
                  <a:gd name="T37" fmla="*/ 51 h 210"/>
                  <a:gd name="T38" fmla="*/ 121 w 306"/>
                  <a:gd name="T39" fmla="*/ 57 h 210"/>
                  <a:gd name="T40" fmla="*/ 113 w 306"/>
                  <a:gd name="T41" fmla="*/ 61 h 210"/>
                  <a:gd name="T42" fmla="*/ 113 w 306"/>
                  <a:gd name="T43" fmla="*/ 65 h 210"/>
                  <a:gd name="T44" fmla="*/ 113 w 306"/>
                  <a:gd name="T45" fmla="*/ 66 h 21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06"/>
                  <a:gd name="T70" fmla="*/ 0 h 210"/>
                  <a:gd name="T71" fmla="*/ 306 w 306"/>
                  <a:gd name="T72" fmla="*/ 210 h 21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06" h="210">
                    <a:moveTo>
                      <a:pt x="252" y="204"/>
                    </a:moveTo>
                    <a:lnTo>
                      <a:pt x="240" y="186"/>
                    </a:lnTo>
                    <a:lnTo>
                      <a:pt x="42" y="192"/>
                    </a:lnTo>
                    <a:lnTo>
                      <a:pt x="36" y="150"/>
                    </a:lnTo>
                    <a:lnTo>
                      <a:pt x="12" y="72"/>
                    </a:lnTo>
                    <a:lnTo>
                      <a:pt x="0" y="54"/>
                    </a:lnTo>
                    <a:lnTo>
                      <a:pt x="12" y="30"/>
                    </a:lnTo>
                    <a:lnTo>
                      <a:pt x="6" y="12"/>
                    </a:lnTo>
                    <a:lnTo>
                      <a:pt x="12" y="6"/>
                    </a:lnTo>
                    <a:lnTo>
                      <a:pt x="252" y="0"/>
                    </a:lnTo>
                    <a:lnTo>
                      <a:pt x="264" y="18"/>
                    </a:lnTo>
                    <a:lnTo>
                      <a:pt x="258" y="30"/>
                    </a:lnTo>
                    <a:lnTo>
                      <a:pt x="264" y="48"/>
                    </a:lnTo>
                    <a:lnTo>
                      <a:pt x="282" y="66"/>
                    </a:lnTo>
                    <a:lnTo>
                      <a:pt x="306" y="84"/>
                    </a:lnTo>
                    <a:lnTo>
                      <a:pt x="306" y="108"/>
                    </a:lnTo>
                    <a:lnTo>
                      <a:pt x="294" y="126"/>
                    </a:lnTo>
                    <a:lnTo>
                      <a:pt x="270" y="132"/>
                    </a:lnTo>
                    <a:lnTo>
                      <a:pt x="276" y="162"/>
                    </a:lnTo>
                    <a:lnTo>
                      <a:pt x="270" y="180"/>
                    </a:lnTo>
                    <a:lnTo>
                      <a:pt x="252" y="192"/>
                    </a:lnTo>
                    <a:lnTo>
                      <a:pt x="252" y="204"/>
                    </a:lnTo>
                    <a:lnTo>
                      <a:pt x="252" y="210"/>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49" name="Freeform 177"/>
              <p:cNvSpPr>
                <a:spLocks noChangeAspect="1"/>
              </p:cNvSpPr>
              <p:nvPr/>
            </p:nvSpPr>
            <p:spPr bwMode="auto">
              <a:xfrm>
                <a:off x="4129" y="1469"/>
                <a:ext cx="288" cy="134"/>
              </a:xfrm>
              <a:custGeom>
                <a:avLst/>
                <a:gdLst>
                  <a:gd name="T0" fmla="*/ 152 w 378"/>
                  <a:gd name="T1" fmla="*/ 2 h 198"/>
                  <a:gd name="T2" fmla="*/ 159 w 378"/>
                  <a:gd name="T3" fmla="*/ 5 h 198"/>
                  <a:gd name="T4" fmla="*/ 154 w 378"/>
                  <a:gd name="T5" fmla="*/ 11 h 198"/>
                  <a:gd name="T6" fmla="*/ 167 w 378"/>
                  <a:gd name="T7" fmla="*/ 19 h 198"/>
                  <a:gd name="T8" fmla="*/ 167 w 378"/>
                  <a:gd name="T9" fmla="*/ 62 h 198"/>
                  <a:gd name="T10" fmla="*/ 0 w 378"/>
                  <a:gd name="T11" fmla="*/ 60 h 198"/>
                  <a:gd name="T12" fmla="*/ 5 w 378"/>
                  <a:gd name="T13" fmla="*/ 0 h 198"/>
                  <a:gd name="T14" fmla="*/ 149 w 378"/>
                  <a:gd name="T15" fmla="*/ 2 h 198"/>
                  <a:gd name="T16" fmla="*/ 152 w 378"/>
                  <a:gd name="T17" fmla="*/ 2 h 19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78"/>
                  <a:gd name="T28" fmla="*/ 0 h 198"/>
                  <a:gd name="T29" fmla="*/ 378 w 378"/>
                  <a:gd name="T30" fmla="*/ 198 h 19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78" h="198">
                    <a:moveTo>
                      <a:pt x="342" y="6"/>
                    </a:moveTo>
                    <a:lnTo>
                      <a:pt x="360" y="18"/>
                    </a:lnTo>
                    <a:lnTo>
                      <a:pt x="348" y="36"/>
                    </a:lnTo>
                    <a:lnTo>
                      <a:pt x="378" y="60"/>
                    </a:lnTo>
                    <a:lnTo>
                      <a:pt x="378" y="198"/>
                    </a:lnTo>
                    <a:lnTo>
                      <a:pt x="0" y="192"/>
                    </a:lnTo>
                    <a:lnTo>
                      <a:pt x="12" y="0"/>
                    </a:lnTo>
                    <a:lnTo>
                      <a:pt x="336" y="6"/>
                    </a:lnTo>
                    <a:lnTo>
                      <a:pt x="342" y="6"/>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050" name="Freeform 178"/>
              <p:cNvSpPr>
                <a:spLocks noChangeAspect="1"/>
              </p:cNvSpPr>
              <p:nvPr/>
            </p:nvSpPr>
            <p:spPr bwMode="auto">
              <a:xfrm>
                <a:off x="4129" y="1469"/>
                <a:ext cx="288" cy="134"/>
              </a:xfrm>
              <a:custGeom>
                <a:avLst/>
                <a:gdLst>
                  <a:gd name="T0" fmla="*/ 152 w 378"/>
                  <a:gd name="T1" fmla="*/ 2 h 198"/>
                  <a:gd name="T2" fmla="*/ 159 w 378"/>
                  <a:gd name="T3" fmla="*/ 5 h 198"/>
                  <a:gd name="T4" fmla="*/ 154 w 378"/>
                  <a:gd name="T5" fmla="*/ 11 h 198"/>
                  <a:gd name="T6" fmla="*/ 167 w 378"/>
                  <a:gd name="T7" fmla="*/ 19 h 198"/>
                  <a:gd name="T8" fmla="*/ 167 w 378"/>
                  <a:gd name="T9" fmla="*/ 62 h 198"/>
                  <a:gd name="T10" fmla="*/ 0 w 378"/>
                  <a:gd name="T11" fmla="*/ 60 h 198"/>
                  <a:gd name="T12" fmla="*/ 5 w 378"/>
                  <a:gd name="T13" fmla="*/ 0 h 198"/>
                  <a:gd name="T14" fmla="*/ 149 w 378"/>
                  <a:gd name="T15" fmla="*/ 2 h 198"/>
                  <a:gd name="T16" fmla="*/ 152 w 378"/>
                  <a:gd name="T17" fmla="*/ 2 h 198"/>
                  <a:gd name="T18" fmla="*/ 152 w 378"/>
                  <a:gd name="T19" fmla="*/ 3 h 19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78"/>
                  <a:gd name="T31" fmla="*/ 0 h 198"/>
                  <a:gd name="T32" fmla="*/ 378 w 378"/>
                  <a:gd name="T33" fmla="*/ 198 h 19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78" h="198">
                    <a:moveTo>
                      <a:pt x="342" y="6"/>
                    </a:moveTo>
                    <a:lnTo>
                      <a:pt x="360" y="18"/>
                    </a:lnTo>
                    <a:lnTo>
                      <a:pt x="348" y="36"/>
                    </a:lnTo>
                    <a:lnTo>
                      <a:pt x="378" y="60"/>
                    </a:lnTo>
                    <a:lnTo>
                      <a:pt x="378" y="198"/>
                    </a:lnTo>
                    <a:lnTo>
                      <a:pt x="0" y="192"/>
                    </a:lnTo>
                    <a:lnTo>
                      <a:pt x="12" y="0"/>
                    </a:lnTo>
                    <a:lnTo>
                      <a:pt x="336" y="6"/>
                    </a:lnTo>
                    <a:lnTo>
                      <a:pt x="342" y="6"/>
                    </a:lnTo>
                    <a:lnTo>
                      <a:pt x="342" y="1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51" name="Freeform 179"/>
              <p:cNvSpPr>
                <a:spLocks noChangeAspect="1"/>
              </p:cNvSpPr>
              <p:nvPr/>
            </p:nvSpPr>
            <p:spPr bwMode="auto">
              <a:xfrm>
                <a:off x="4619" y="1489"/>
                <a:ext cx="283" cy="131"/>
              </a:xfrm>
              <a:custGeom>
                <a:avLst/>
                <a:gdLst>
                  <a:gd name="T0" fmla="*/ 129 w 372"/>
                  <a:gd name="T1" fmla="*/ 49 h 192"/>
                  <a:gd name="T2" fmla="*/ 32 w 372"/>
                  <a:gd name="T3" fmla="*/ 55 h 192"/>
                  <a:gd name="T4" fmla="*/ 32 w 372"/>
                  <a:gd name="T5" fmla="*/ 59 h 192"/>
                  <a:gd name="T6" fmla="*/ 0 w 372"/>
                  <a:gd name="T7" fmla="*/ 61 h 192"/>
                  <a:gd name="T8" fmla="*/ 3 w 372"/>
                  <a:gd name="T9" fmla="*/ 59 h 192"/>
                  <a:gd name="T10" fmla="*/ 5 w 372"/>
                  <a:gd name="T11" fmla="*/ 59 h 192"/>
                  <a:gd name="T12" fmla="*/ 5 w 372"/>
                  <a:gd name="T13" fmla="*/ 49 h 192"/>
                  <a:gd name="T14" fmla="*/ 8 w 372"/>
                  <a:gd name="T15" fmla="*/ 46 h 192"/>
                  <a:gd name="T16" fmla="*/ 21 w 372"/>
                  <a:gd name="T17" fmla="*/ 48 h 192"/>
                  <a:gd name="T18" fmla="*/ 18 w 372"/>
                  <a:gd name="T19" fmla="*/ 42 h 192"/>
                  <a:gd name="T20" fmla="*/ 29 w 372"/>
                  <a:gd name="T21" fmla="*/ 40 h 192"/>
                  <a:gd name="T22" fmla="*/ 27 w 372"/>
                  <a:gd name="T23" fmla="*/ 36 h 192"/>
                  <a:gd name="T24" fmla="*/ 29 w 372"/>
                  <a:gd name="T25" fmla="*/ 33 h 192"/>
                  <a:gd name="T26" fmla="*/ 32 w 372"/>
                  <a:gd name="T27" fmla="*/ 31 h 192"/>
                  <a:gd name="T28" fmla="*/ 37 w 372"/>
                  <a:gd name="T29" fmla="*/ 33 h 192"/>
                  <a:gd name="T30" fmla="*/ 37 w 372"/>
                  <a:gd name="T31" fmla="*/ 29 h 192"/>
                  <a:gd name="T32" fmla="*/ 50 w 372"/>
                  <a:gd name="T33" fmla="*/ 33 h 192"/>
                  <a:gd name="T34" fmla="*/ 56 w 372"/>
                  <a:gd name="T35" fmla="*/ 27 h 192"/>
                  <a:gd name="T36" fmla="*/ 58 w 372"/>
                  <a:gd name="T37" fmla="*/ 31 h 192"/>
                  <a:gd name="T38" fmla="*/ 66 w 372"/>
                  <a:gd name="T39" fmla="*/ 23 h 192"/>
                  <a:gd name="T40" fmla="*/ 69 w 372"/>
                  <a:gd name="T41" fmla="*/ 25 h 192"/>
                  <a:gd name="T42" fmla="*/ 74 w 372"/>
                  <a:gd name="T43" fmla="*/ 27 h 192"/>
                  <a:gd name="T44" fmla="*/ 84 w 372"/>
                  <a:gd name="T45" fmla="*/ 14 h 192"/>
                  <a:gd name="T46" fmla="*/ 82 w 372"/>
                  <a:gd name="T47" fmla="*/ 12 h 192"/>
                  <a:gd name="T48" fmla="*/ 95 w 372"/>
                  <a:gd name="T49" fmla="*/ 8 h 192"/>
                  <a:gd name="T50" fmla="*/ 95 w 372"/>
                  <a:gd name="T51" fmla="*/ 2 h 192"/>
                  <a:gd name="T52" fmla="*/ 103 w 372"/>
                  <a:gd name="T53" fmla="*/ 0 h 192"/>
                  <a:gd name="T54" fmla="*/ 108 w 372"/>
                  <a:gd name="T55" fmla="*/ 5 h 192"/>
                  <a:gd name="T56" fmla="*/ 122 w 372"/>
                  <a:gd name="T57" fmla="*/ 10 h 192"/>
                  <a:gd name="T58" fmla="*/ 137 w 372"/>
                  <a:gd name="T59" fmla="*/ 5 h 192"/>
                  <a:gd name="T60" fmla="*/ 145 w 372"/>
                  <a:gd name="T61" fmla="*/ 12 h 192"/>
                  <a:gd name="T62" fmla="*/ 151 w 372"/>
                  <a:gd name="T63" fmla="*/ 21 h 192"/>
                  <a:gd name="T64" fmla="*/ 164 w 372"/>
                  <a:gd name="T65" fmla="*/ 27 h 192"/>
                  <a:gd name="T66" fmla="*/ 140 w 372"/>
                  <a:gd name="T67" fmla="*/ 46 h 192"/>
                  <a:gd name="T68" fmla="*/ 129 w 372"/>
                  <a:gd name="T69" fmla="*/ 49 h 19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72"/>
                  <a:gd name="T106" fmla="*/ 0 h 192"/>
                  <a:gd name="T107" fmla="*/ 372 w 372"/>
                  <a:gd name="T108" fmla="*/ 192 h 19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72" h="192">
                    <a:moveTo>
                      <a:pt x="294" y="156"/>
                    </a:moveTo>
                    <a:lnTo>
                      <a:pt x="72" y="174"/>
                    </a:lnTo>
                    <a:lnTo>
                      <a:pt x="72" y="186"/>
                    </a:lnTo>
                    <a:lnTo>
                      <a:pt x="0" y="192"/>
                    </a:lnTo>
                    <a:lnTo>
                      <a:pt x="6" y="186"/>
                    </a:lnTo>
                    <a:lnTo>
                      <a:pt x="12" y="186"/>
                    </a:lnTo>
                    <a:lnTo>
                      <a:pt x="12" y="156"/>
                    </a:lnTo>
                    <a:lnTo>
                      <a:pt x="18" y="144"/>
                    </a:lnTo>
                    <a:lnTo>
                      <a:pt x="48" y="150"/>
                    </a:lnTo>
                    <a:lnTo>
                      <a:pt x="42" y="132"/>
                    </a:lnTo>
                    <a:lnTo>
                      <a:pt x="66" y="126"/>
                    </a:lnTo>
                    <a:lnTo>
                      <a:pt x="60" y="114"/>
                    </a:lnTo>
                    <a:lnTo>
                      <a:pt x="66" y="102"/>
                    </a:lnTo>
                    <a:lnTo>
                      <a:pt x="72" y="96"/>
                    </a:lnTo>
                    <a:lnTo>
                      <a:pt x="84" y="102"/>
                    </a:lnTo>
                    <a:lnTo>
                      <a:pt x="84" y="90"/>
                    </a:lnTo>
                    <a:lnTo>
                      <a:pt x="114" y="102"/>
                    </a:lnTo>
                    <a:lnTo>
                      <a:pt x="126" y="84"/>
                    </a:lnTo>
                    <a:lnTo>
                      <a:pt x="132" y="96"/>
                    </a:lnTo>
                    <a:lnTo>
                      <a:pt x="150" y="72"/>
                    </a:lnTo>
                    <a:lnTo>
                      <a:pt x="156" y="78"/>
                    </a:lnTo>
                    <a:lnTo>
                      <a:pt x="168" y="84"/>
                    </a:lnTo>
                    <a:lnTo>
                      <a:pt x="192" y="42"/>
                    </a:lnTo>
                    <a:lnTo>
                      <a:pt x="186" y="36"/>
                    </a:lnTo>
                    <a:lnTo>
                      <a:pt x="216" y="24"/>
                    </a:lnTo>
                    <a:lnTo>
                      <a:pt x="216" y="6"/>
                    </a:lnTo>
                    <a:lnTo>
                      <a:pt x="234" y="0"/>
                    </a:lnTo>
                    <a:lnTo>
                      <a:pt x="246" y="18"/>
                    </a:lnTo>
                    <a:lnTo>
                      <a:pt x="276" y="30"/>
                    </a:lnTo>
                    <a:lnTo>
                      <a:pt x="312" y="18"/>
                    </a:lnTo>
                    <a:lnTo>
                      <a:pt x="330" y="36"/>
                    </a:lnTo>
                    <a:lnTo>
                      <a:pt x="342" y="66"/>
                    </a:lnTo>
                    <a:lnTo>
                      <a:pt x="372" y="84"/>
                    </a:lnTo>
                    <a:lnTo>
                      <a:pt x="318" y="144"/>
                    </a:lnTo>
                    <a:lnTo>
                      <a:pt x="294" y="156"/>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052" name="Freeform 180"/>
              <p:cNvSpPr>
                <a:spLocks noChangeAspect="1"/>
              </p:cNvSpPr>
              <p:nvPr/>
            </p:nvSpPr>
            <p:spPr bwMode="auto">
              <a:xfrm>
                <a:off x="4619" y="1489"/>
                <a:ext cx="283" cy="131"/>
              </a:xfrm>
              <a:custGeom>
                <a:avLst/>
                <a:gdLst>
                  <a:gd name="T0" fmla="*/ 129 w 372"/>
                  <a:gd name="T1" fmla="*/ 49 h 192"/>
                  <a:gd name="T2" fmla="*/ 32 w 372"/>
                  <a:gd name="T3" fmla="*/ 55 h 192"/>
                  <a:gd name="T4" fmla="*/ 32 w 372"/>
                  <a:gd name="T5" fmla="*/ 59 h 192"/>
                  <a:gd name="T6" fmla="*/ 0 w 372"/>
                  <a:gd name="T7" fmla="*/ 61 h 192"/>
                  <a:gd name="T8" fmla="*/ 3 w 372"/>
                  <a:gd name="T9" fmla="*/ 59 h 192"/>
                  <a:gd name="T10" fmla="*/ 5 w 372"/>
                  <a:gd name="T11" fmla="*/ 59 h 192"/>
                  <a:gd name="T12" fmla="*/ 5 w 372"/>
                  <a:gd name="T13" fmla="*/ 49 h 192"/>
                  <a:gd name="T14" fmla="*/ 8 w 372"/>
                  <a:gd name="T15" fmla="*/ 46 h 192"/>
                  <a:gd name="T16" fmla="*/ 21 w 372"/>
                  <a:gd name="T17" fmla="*/ 48 h 192"/>
                  <a:gd name="T18" fmla="*/ 18 w 372"/>
                  <a:gd name="T19" fmla="*/ 42 h 192"/>
                  <a:gd name="T20" fmla="*/ 29 w 372"/>
                  <a:gd name="T21" fmla="*/ 40 h 192"/>
                  <a:gd name="T22" fmla="*/ 27 w 372"/>
                  <a:gd name="T23" fmla="*/ 36 h 192"/>
                  <a:gd name="T24" fmla="*/ 29 w 372"/>
                  <a:gd name="T25" fmla="*/ 33 h 192"/>
                  <a:gd name="T26" fmla="*/ 32 w 372"/>
                  <a:gd name="T27" fmla="*/ 31 h 192"/>
                  <a:gd name="T28" fmla="*/ 37 w 372"/>
                  <a:gd name="T29" fmla="*/ 33 h 192"/>
                  <a:gd name="T30" fmla="*/ 37 w 372"/>
                  <a:gd name="T31" fmla="*/ 29 h 192"/>
                  <a:gd name="T32" fmla="*/ 50 w 372"/>
                  <a:gd name="T33" fmla="*/ 33 h 192"/>
                  <a:gd name="T34" fmla="*/ 56 w 372"/>
                  <a:gd name="T35" fmla="*/ 27 h 192"/>
                  <a:gd name="T36" fmla="*/ 58 w 372"/>
                  <a:gd name="T37" fmla="*/ 31 h 192"/>
                  <a:gd name="T38" fmla="*/ 66 w 372"/>
                  <a:gd name="T39" fmla="*/ 23 h 192"/>
                  <a:gd name="T40" fmla="*/ 69 w 372"/>
                  <a:gd name="T41" fmla="*/ 25 h 192"/>
                  <a:gd name="T42" fmla="*/ 74 w 372"/>
                  <a:gd name="T43" fmla="*/ 27 h 192"/>
                  <a:gd name="T44" fmla="*/ 84 w 372"/>
                  <a:gd name="T45" fmla="*/ 14 h 192"/>
                  <a:gd name="T46" fmla="*/ 82 w 372"/>
                  <a:gd name="T47" fmla="*/ 12 h 192"/>
                  <a:gd name="T48" fmla="*/ 95 w 372"/>
                  <a:gd name="T49" fmla="*/ 8 h 192"/>
                  <a:gd name="T50" fmla="*/ 95 w 372"/>
                  <a:gd name="T51" fmla="*/ 2 h 192"/>
                  <a:gd name="T52" fmla="*/ 103 w 372"/>
                  <a:gd name="T53" fmla="*/ 0 h 192"/>
                  <a:gd name="T54" fmla="*/ 108 w 372"/>
                  <a:gd name="T55" fmla="*/ 5 h 192"/>
                  <a:gd name="T56" fmla="*/ 122 w 372"/>
                  <a:gd name="T57" fmla="*/ 10 h 192"/>
                  <a:gd name="T58" fmla="*/ 137 w 372"/>
                  <a:gd name="T59" fmla="*/ 5 h 192"/>
                  <a:gd name="T60" fmla="*/ 145 w 372"/>
                  <a:gd name="T61" fmla="*/ 12 h 192"/>
                  <a:gd name="T62" fmla="*/ 151 w 372"/>
                  <a:gd name="T63" fmla="*/ 21 h 192"/>
                  <a:gd name="T64" fmla="*/ 164 w 372"/>
                  <a:gd name="T65" fmla="*/ 27 h 192"/>
                  <a:gd name="T66" fmla="*/ 140 w 372"/>
                  <a:gd name="T67" fmla="*/ 46 h 192"/>
                  <a:gd name="T68" fmla="*/ 129 w 372"/>
                  <a:gd name="T69" fmla="*/ 49 h 192"/>
                  <a:gd name="T70" fmla="*/ 129 w 372"/>
                  <a:gd name="T71" fmla="*/ 52 h 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72"/>
                  <a:gd name="T109" fmla="*/ 0 h 192"/>
                  <a:gd name="T110" fmla="*/ 372 w 372"/>
                  <a:gd name="T111" fmla="*/ 192 h 192"/>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72" h="192">
                    <a:moveTo>
                      <a:pt x="294" y="156"/>
                    </a:moveTo>
                    <a:lnTo>
                      <a:pt x="72" y="174"/>
                    </a:lnTo>
                    <a:lnTo>
                      <a:pt x="72" y="186"/>
                    </a:lnTo>
                    <a:lnTo>
                      <a:pt x="0" y="192"/>
                    </a:lnTo>
                    <a:lnTo>
                      <a:pt x="6" y="186"/>
                    </a:lnTo>
                    <a:lnTo>
                      <a:pt x="12" y="186"/>
                    </a:lnTo>
                    <a:lnTo>
                      <a:pt x="12" y="156"/>
                    </a:lnTo>
                    <a:lnTo>
                      <a:pt x="18" y="144"/>
                    </a:lnTo>
                    <a:lnTo>
                      <a:pt x="48" y="150"/>
                    </a:lnTo>
                    <a:lnTo>
                      <a:pt x="42" y="132"/>
                    </a:lnTo>
                    <a:lnTo>
                      <a:pt x="66" y="126"/>
                    </a:lnTo>
                    <a:lnTo>
                      <a:pt x="60" y="114"/>
                    </a:lnTo>
                    <a:lnTo>
                      <a:pt x="66" y="102"/>
                    </a:lnTo>
                    <a:lnTo>
                      <a:pt x="72" y="96"/>
                    </a:lnTo>
                    <a:lnTo>
                      <a:pt x="84" y="102"/>
                    </a:lnTo>
                    <a:lnTo>
                      <a:pt x="84" y="90"/>
                    </a:lnTo>
                    <a:lnTo>
                      <a:pt x="114" y="102"/>
                    </a:lnTo>
                    <a:lnTo>
                      <a:pt x="126" y="84"/>
                    </a:lnTo>
                    <a:lnTo>
                      <a:pt x="132" y="96"/>
                    </a:lnTo>
                    <a:lnTo>
                      <a:pt x="150" y="72"/>
                    </a:lnTo>
                    <a:lnTo>
                      <a:pt x="156" y="78"/>
                    </a:lnTo>
                    <a:lnTo>
                      <a:pt x="168" y="84"/>
                    </a:lnTo>
                    <a:lnTo>
                      <a:pt x="192" y="42"/>
                    </a:lnTo>
                    <a:lnTo>
                      <a:pt x="186" y="36"/>
                    </a:lnTo>
                    <a:lnTo>
                      <a:pt x="216" y="24"/>
                    </a:lnTo>
                    <a:lnTo>
                      <a:pt x="216" y="6"/>
                    </a:lnTo>
                    <a:lnTo>
                      <a:pt x="234" y="0"/>
                    </a:lnTo>
                    <a:lnTo>
                      <a:pt x="246" y="18"/>
                    </a:lnTo>
                    <a:lnTo>
                      <a:pt x="276" y="30"/>
                    </a:lnTo>
                    <a:lnTo>
                      <a:pt x="312" y="18"/>
                    </a:lnTo>
                    <a:lnTo>
                      <a:pt x="330" y="36"/>
                    </a:lnTo>
                    <a:lnTo>
                      <a:pt x="342" y="66"/>
                    </a:lnTo>
                    <a:lnTo>
                      <a:pt x="372" y="84"/>
                    </a:lnTo>
                    <a:lnTo>
                      <a:pt x="318" y="144"/>
                    </a:lnTo>
                    <a:lnTo>
                      <a:pt x="294" y="156"/>
                    </a:lnTo>
                    <a:lnTo>
                      <a:pt x="294" y="16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53" name="Freeform 181"/>
              <p:cNvSpPr>
                <a:spLocks noChangeAspect="1"/>
              </p:cNvSpPr>
              <p:nvPr/>
            </p:nvSpPr>
            <p:spPr bwMode="auto">
              <a:xfrm>
                <a:off x="4440" y="1778"/>
                <a:ext cx="220" cy="167"/>
              </a:xfrm>
              <a:custGeom>
                <a:avLst/>
                <a:gdLst>
                  <a:gd name="T0" fmla="*/ 115 w 288"/>
                  <a:gd name="T1" fmla="*/ 54 h 246"/>
                  <a:gd name="T2" fmla="*/ 96 w 288"/>
                  <a:gd name="T3" fmla="*/ 51 h 246"/>
                  <a:gd name="T4" fmla="*/ 91 w 288"/>
                  <a:gd name="T5" fmla="*/ 54 h 246"/>
                  <a:gd name="T6" fmla="*/ 102 w 288"/>
                  <a:gd name="T7" fmla="*/ 56 h 246"/>
                  <a:gd name="T8" fmla="*/ 110 w 288"/>
                  <a:gd name="T9" fmla="*/ 54 h 246"/>
                  <a:gd name="T10" fmla="*/ 107 w 288"/>
                  <a:gd name="T11" fmla="*/ 58 h 246"/>
                  <a:gd name="T12" fmla="*/ 112 w 288"/>
                  <a:gd name="T13" fmla="*/ 60 h 246"/>
                  <a:gd name="T14" fmla="*/ 115 w 288"/>
                  <a:gd name="T15" fmla="*/ 56 h 246"/>
                  <a:gd name="T16" fmla="*/ 123 w 288"/>
                  <a:gd name="T17" fmla="*/ 54 h 246"/>
                  <a:gd name="T18" fmla="*/ 123 w 288"/>
                  <a:gd name="T19" fmla="*/ 58 h 246"/>
                  <a:gd name="T20" fmla="*/ 112 w 288"/>
                  <a:gd name="T21" fmla="*/ 66 h 246"/>
                  <a:gd name="T22" fmla="*/ 115 w 288"/>
                  <a:gd name="T23" fmla="*/ 70 h 246"/>
                  <a:gd name="T24" fmla="*/ 128 w 288"/>
                  <a:gd name="T25" fmla="*/ 73 h 246"/>
                  <a:gd name="T26" fmla="*/ 125 w 288"/>
                  <a:gd name="T27" fmla="*/ 77 h 246"/>
                  <a:gd name="T28" fmla="*/ 123 w 288"/>
                  <a:gd name="T29" fmla="*/ 75 h 246"/>
                  <a:gd name="T30" fmla="*/ 120 w 288"/>
                  <a:gd name="T31" fmla="*/ 77 h 246"/>
                  <a:gd name="T32" fmla="*/ 118 w 288"/>
                  <a:gd name="T33" fmla="*/ 71 h 246"/>
                  <a:gd name="T34" fmla="*/ 102 w 288"/>
                  <a:gd name="T35" fmla="*/ 68 h 246"/>
                  <a:gd name="T36" fmla="*/ 105 w 288"/>
                  <a:gd name="T37" fmla="*/ 73 h 246"/>
                  <a:gd name="T38" fmla="*/ 99 w 288"/>
                  <a:gd name="T39" fmla="*/ 75 h 246"/>
                  <a:gd name="T40" fmla="*/ 96 w 288"/>
                  <a:gd name="T41" fmla="*/ 71 h 246"/>
                  <a:gd name="T42" fmla="*/ 93 w 288"/>
                  <a:gd name="T43" fmla="*/ 73 h 246"/>
                  <a:gd name="T44" fmla="*/ 91 w 288"/>
                  <a:gd name="T45" fmla="*/ 71 h 246"/>
                  <a:gd name="T46" fmla="*/ 88 w 288"/>
                  <a:gd name="T47" fmla="*/ 75 h 246"/>
                  <a:gd name="T48" fmla="*/ 82 w 288"/>
                  <a:gd name="T49" fmla="*/ 77 h 246"/>
                  <a:gd name="T50" fmla="*/ 78 w 288"/>
                  <a:gd name="T51" fmla="*/ 75 h 246"/>
                  <a:gd name="T52" fmla="*/ 73 w 288"/>
                  <a:gd name="T53" fmla="*/ 70 h 246"/>
                  <a:gd name="T54" fmla="*/ 64 w 288"/>
                  <a:gd name="T55" fmla="*/ 68 h 246"/>
                  <a:gd name="T56" fmla="*/ 64 w 288"/>
                  <a:gd name="T57" fmla="*/ 64 h 246"/>
                  <a:gd name="T58" fmla="*/ 56 w 288"/>
                  <a:gd name="T59" fmla="*/ 64 h 246"/>
                  <a:gd name="T60" fmla="*/ 56 w 288"/>
                  <a:gd name="T61" fmla="*/ 62 h 246"/>
                  <a:gd name="T62" fmla="*/ 48 w 288"/>
                  <a:gd name="T63" fmla="*/ 64 h 246"/>
                  <a:gd name="T64" fmla="*/ 53 w 288"/>
                  <a:gd name="T65" fmla="*/ 68 h 246"/>
                  <a:gd name="T66" fmla="*/ 46 w 288"/>
                  <a:gd name="T67" fmla="*/ 70 h 246"/>
                  <a:gd name="T68" fmla="*/ 24 w 288"/>
                  <a:gd name="T69" fmla="*/ 64 h 246"/>
                  <a:gd name="T70" fmla="*/ 8 w 288"/>
                  <a:gd name="T71" fmla="*/ 66 h 246"/>
                  <a:gd name="T72" fmla="*/ 5 w 288"/>
                  <a:gd name="T73" fmla="*/ 64 h 246"/>
                  <a:gd name="T74" fmla="*/ 11 w 288"/>
                  <a:gd name="T75" fmla="*/ 60 h 246"/>
                  <a:gd name="T76" fmla="*/ 11 w 288"/>
                  <a:gd name="T77" fmla="*/ 49 h 246"/>
                  <a:gd name="T78" fmla="*/ 16 w 288"/>
                  <a:gd name="T79" fmla="*/ 39 h 246"/>
                  <a:gd name="T80" fmla="*/ 3 w 288"/>
                  <a:gd name="T81" fmla="*/ 21 h 246"/>
                  <a:gd name="T82" fmla="*/ 0 w 288"/>
                  <a:gd name="T83" fmla="*/ 0 h 246"/>
                  <a:gd name="T84" fmla="*/ 73 w 288"/>
                  <a:gd name="T85" fmla="*/ 0 h 246"/>
                  <a:gd name="T86" fmla="*/ 73 w 288"/>
                  <a:gd name="T87" fmla="*/ 7 h 246"/>
                  <a:gd name="T88" fmla="*/ 75 w 288"/>
                  <a:gd name="T89" fmla="*/ 5 h 246"/>
                  <a:gd name="T90" fmla="*/ 73 w 288"/>
                  <a:gd name="T91" fmla="*/ 10 h 246"/>
                  <a:gd name="T92" fmla="*/ 78 w 288"/>
                  <a:gd name="T93" fmla="*/ 11 h 246"/>
                  <a:gd name="T94" fmla="*/ 73 w 288"/>
                  <a:gd name="T95" fmla="*/ 15 h 246"/>
                  <a:gd name="T96" fmla="*/ 75 w 288"/>
                  <a:gd name="T97" fmla="*/ 15 h 246"/>
                  <a:gd name="T98" fmla="*/ 64 w 288"/>
                  <a:gd name="T99" fmla="*/ 26 h 246"/>
                  <a:gd name="T100" fmla="*/ 61 w 288"/>
                  <a:gd name="T101" fmla="*/ 39 h 246"/>
                  <a:gd name="T102" fmla="*/ 107 w 288"/>
                  <a:gd name="T103" fmla="*/ 37 h 246"/>
                  <a:gd name="T104" fmla="*/ 107 w 288"/>
                  <a:gd name="T105" fmla="*/ 45 h 246"/>
                  <a:gd name="T106" fmla="*/ 112 w 288"/>
                  <a:gd name="T107" fmla="*/ 52 h 246"/>
                  <a:gd name="T108" fmla="*/ 115 w 288"/>
                  <a:gd name="T109" fmla="*/ 54 h 24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88"/>
                  <a:gd name="T166" fmla="*/ 0 h 246"/>
                  <a:gd name="T167" fmla="*/ 288 w 288"/>
                  <a:gd name="T168" fmla="*/ 246 h 24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88" h="246">
                    <a:moveTo>
                      <a:pt x="258" y="174"/>
                    </a:moveTo>
                    <a:lnTo>
                      <a:pt x="216" y="162"/>
                    </a:lnTo>
                    <a:lnTo>
                      <a:pt x="204" y="174"/>
                    </a:lnTo>
                    <a:lnTo>
                      <a:pt x="228" y="180"/>
                    </a:lnTo>
                    <a:lnTo>
                      <a:pt x="246" y="174"/>
                    </a:lnTo>
                    <a:lnTo>
                      <a:pt x="240" y="186"/>
                    </a:lnTo>
                    <a:lnTo>
                      <a:pt x="252" y="192"/>
                    </a:lnTo>
                    <a:lnTo>
                      <a:pt x="258" y="180"/>
                    </a:lnTo>
                    <a:lnTo>
                      <a:pt x="276" y="174"/>
                    </a:lnTo>
                    <a:lnTo>
                      <a:pt x="276" y="186"/>
                    </a:lnTo>
                    <a:lnTo>
                      <a:pt x="252" y="210"/>
                    </a:lnTo>
                    <a:lnTo>
                      <a:pt x="258" y="222"/>
                    </a:lnTo>
                    <a:lnTo>
                      <a:pt x="288" y="234"/>
                    </a:lnTo>
                    <a:lnTo>
                      <a:pt x="282" y="246"/>
                    </a:lnTo>
                    <a:lnTo>
                      <a:pt x="276" y="240"/>
                    </a:lnTo>
                    <a:lnTo>
                      <a:pt x="270" y="246"/>
                    </a:lnTo>
                    <a:lnTo>
                      <a:pt x="264" y="228"/>
                    </a:lnTo>
                    <a:lnTo>
                      <a:pt x="228" y="216"/>
                    </a:lnTo>
                    <a:lnTo>
                      <a:pt x="234" y="234"/>
                    </a:lnTo>
                    <a:lnTo>
                      <a:pt x="222" y="240"/>
                    </a:lnTo>
                    <a:lnTo>
                      <a:pt x="216" y="228"/>
                    </a:lnTo>
                    <a:lnTo>
                      <a:pt x="210" y="234"/>
                    </a:lnTo>
                    <a:lnTo>
                      <a:pt x="204" y="228"/>
                    </a:lnTo>
                    <a:lnTo>
                      <a:pt x="198" y="240"/>
                    </a:lnTo>
                    <a:lnTo>
                      <a:pt x="186" y="246"/>
                    </a:lnTo>
                    <a:lnTo>
                      <a:pt x="174" y="240"/>
                    </a:lnTo>
                    <a:lnTo>
                      <a:pt x="162" y="222"/>
                    </a:lnTo>
                    <a:lnTo>
                      <a:pt x="144" y="216"/>
                    </a:lnTo>
                    <a:lnTo>
                      <a:pt x="144" y="204"/>
                    </a:lnTo>
                    <a:lnTo>
                      <a:pt x="126" y="204"/>
                    </a:lnTo>
                    <a:lnTo>
                      <a:pt x="126" y="198"/>
                    </a:lnTo>
                    <a:lnTo>
                      <a:pt x="108" y="204"/>
                    </a:lnTo>
                    <a:lnTo>
                      <a:pt x="120" y="216"/>
                    </a:lnTo>
                    <a:lnTo>
                      <a:pt x="102" y="222"/>
                    </a:lnTo>
                    <a:lnTo>
                      <a:pt x="54" y="204"/>
                    </a:lnTo>
                    <a:lnTo>
                      <a:pt x="18" y="210"/>
                    </a:lnTo>
                    <a:lnTo>
                      <a:pt x="12" y="204"/>
                    </a:lnTo>
                    <a:lnTo>
                      <a:pt x="24" y="192"/>
                    </a:lnTo>
                    <a:lnTo>
                      <a:pt x="24" y="156"/>
                    </a:lnTo>
                    <a:lnTo>
                      <a:pt x="36" y="126"/>
                    </a:lnTo>
                    <a:lnTo>
                      <a:pt x="6" y="66"/>
                    </a:lnTo>
                    <a:lnTo>
                      <a:pt x="0" y="0"/>
                    </a:lnTo>
                    <a:lnTo>
                      <a:pt x="162" y="0"/>
                    </a:lnTo>
                    <a:lnTo>
                      <a:pt x="162" y="24"/>
                    </a:lnTo>
                    <a:lnTo>
                      <a:pt x="168" y="18"/>
                    </a:lnTo>
                    <a:lnTo>
                      <a:pt x="162" y="30"/>
                    </a:lnTo>
                    <a:lnTo>
                      <a:pt x="174" y="36"/>
                    </a:lnTo>
                    <a:lnTo>
                      <a:pt x="162" y="48"/>
                    </a:lnTo>
                    <a:lnTo>
                      <a:pt x="168" y="48"/>
                    </a:lnTo>
                    <a:lnTo>
                      <a:pt x="144" y="84"/>
                    </a:lnTo>
                    <a:lnTo>
                      <a:pt x="138" y="126"/>
                    </a:lnTo>
                    <a:lnTo>
                      <a:pt x="240" y="120"/>
                    </a:lnTo>
                    <a:lnTo>
                      <a:pt x="240" y="144"/>
                    </a:lnTo>
                    <a:lnTo>
                      <a:pt x="252" y="168"/>
                    </a:lnTo>
                    <a:lnTo>
                      <a:pt x="258" y="174"/>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054" name="Freeform 182"/>
              <p:cNvSpPr>
                <a:spLocks noChangeAspect="1"/>
              </p:cNvSpPr>
              <p:nvPr/>
            </p:nvSpPr>
            <p:spPr bwMode="auto">
              <a:xfrm>
                <a:off x="4440" y="1778"/>
                <a:ext cx="220" cy="167"/>
              </a:xfrm>
              <a:custGeom>
                <a:avLst/>
                <a:gdLst>
                  <a:gd name="T0" fmla="*/ 115 w 288"/>
                  <a:gd name="T1" fmla="*/ 54 h 246"/>
                  <a:gd name="T2" fmla="*/ 96 w 288"/>
                  <a:gd name="T3" fmla="*/ 51 h 246"/>
                  <a:gd name="T4" fmla="*/ 91 w 288"/>
                  <a:gd name="T5" fmla="*/ 54 h 246"/>
                  <a:gd name="T6" fmla="*/ 102 w 288"/>
                  <a:gd name="T7" fmla="*/ 56 h 246"/>
                  <a:gd name="T8" fmla="*/ 110 w 288"/>
                  <a:gd name="T9" fmla="*/ 54 h 246"/>
                  <a:gd name="T10" fmla="*/ 107 w 288"/>
                  <a:gd name="T11" fmla="*/ 58 h 246"/>
                  <a:gd name="T12" fmla="*/ 112 w 288"/>
                  <a:gd name="T13" fmla="*/ 60 h 246"/>
                  <a:gd name="T14" fmla="*/ 115 w 288"/>
                  <a:gd name="T15" fmla="*/ 56 h 246"/>
                  <a:gd name="T16" fmla="*/ 123 w 288"/>
                  <a:gd name="T17" fmla="*/ 54 h 246"/>
                  <a:gd name="T18" fmla="*/ 123 w 288"/>
                  <a:gd name="T19" fmla="*/ 58 h 246"/>
                  <a:gd name="T20" fmla="*/ 112 w 288"/>
                  <a:gd name="T21" fmla="*/ 66 h 246"/>
                  <a:gd name="T22" fmla="*/ 115 w 288"/>
                  <a:gd name="T23" fmla="*/ 70 h 246"/>
                  <a:gd name="T24" fmla="*/ 128 w 288"/>
                  <a:gd name="T25" fmla="*/ 73 h 246"/>
                  <a:gd name="T26" fmla="*/ 125 w 288"/>
                  <a:gd name="T27" fmla="*/ 77 h 246"/>
                  <a:gd name="T28" fmla="*/ 123 w 288"/>
                  <a:gd name="T29" fmla="*/ 75 h 246"/>
                  <a:gd name="T30" fmla="*/ 120 w 288"/>
                  <a:gd name="T31" fmla="*/ 77 h 246"/>
                  <a:gd name="T32" fmla="*/ 118 w 288"/>
                  <a:gd name="T33" fmla="*/ 71 h 246"/>
                  <a:gd name="T34" fmla="*/ 102 w 288"/>
                  <a:gd name="T35" fmla="*/ 68 h 246"/>
                  <a:gd name="T36" fmla="*/ 105 w 288"/>
                  <a:gd name="T37" fmla="*/ 73 h 246"/>
                  <a:gd name="T38" fmla="*/ 99 w 288"/>
                  <a:gd name="T39" fmla="*/ 75 h 246"/>
                  <a:gd name="T40" fmla="*/ 96 w 288"/>
                  <a:gd name="T41" fmla="*/ 71 h 246"/>
                  <a:gd name="T42" fmla="*/ 93 w 288"/>
                  <a:gd name="T43" fmla="*/ 73 h 246"/>
                  <a:gd name="T44" fmla="*/ 91 w 288"/>
                  <a:gd name="T45" fmla="*/ 71 h 246"/>
                  <a:gd name="T46" fmla="*/ 88 w 288"/>
                  <a:gd name="T47" fmla="*/ 75 h 246"/>
                  <a:gd name="T48" fmla="*/ 82 w 288"/>
                  <a:gd name="T49" fmla="*/ 77 h 246"/>
                  <a:gd name="T50" fmla="*/ 78 w 288"/>
                  <a:gd name="T51" fmla="*/ 75 h 246"/>
                  <a:gd name="T52" fmla="*/ 73 w 288"/>
                  <a:gd name="T53" fmla="*/ 70 h 246"/>
                  <a:gd name="T54" fmla="*/ 64 w 288"/>
                  <a:gd name="T55" fmla="*/ 68 h 246"/>
                  <a:gd name="T56" fmla="*/ 64 w 288"/>
                  <a:gd name="T57" fmla="*/ 64 h 246"/>
                  <a:gd name="T58" fmla="*/ 56 w 288"/>
                  <a:gd name="T59" fmla="*/ 64 h 246"/>
                  <a:gd name="T60" fmla="*/ 56 w 288"/>
                  <a:gd name="T61" fmla="*/ 62 h 246"/>
                  <a:gd name="T62" fmla="*/ 48 w 288"/>
                  <a:gd name="T63" fmla="*/ 64 h 246"/>
                  <a:gd name="T64" fmla="*/ 53 w 288"/>
                  <a:gd name="T65" fmla="*/ 68 h 246"/>
                  <a:gd name="T66" fmla="*/ 46 w 288"/>
                  <a:gd name="T67" fmla="*/ 70 h 246"/>
                  <a:gd name="T68" fmla="*/ 24 w 288"/>
                  <a:gd name="T69" fmla="*/ 64 h 246"/>
                  <a:gd name="T70" fmla="*/ 8 w 288"/>
                  <a:gd name="T71" fmla="*/ 66 h 246"/>
                  <a:gd name="T72" fmla="*/ 5 w 288"/>
                  <a:gd name="T73" fmla="*/ 64 h 246"/>
                  <a:gd name="T74" fmla="*/ 11 w 288"/>
                  <a:gd name="T75" fmla="*/ 60 h 246"/>
                  <a:gd name="T76" fmla="*/ 11 w 288"/>
                  <a:gd name="T77" fmla="*/ 49 h 246"/>
                  <a:gd name="T78" fmla="*/ 16 w 288"/>
                  <a:gd name="T79" fmla="*/ 39 h 246"/>
                  <a:gd name="T80" fmla="*/ 3 w 288"/>
                  <a:gd name="T81" fmla="*/ 21 h 246"/>
                  <a:gd name="T82" fmla="*/ 0 w 288"/>
                  <a:gd name="T83" fmla="*/ 0 h 246"/>
                  <a:gd name="T84" fmla="*/ 73 w 288"/>
                  <a:gd name="T85" fmla="*/ 0 h 246"/>
                  <a:gd name="T86" fmla="*/ 73 w 288"/>
                  <a:gd name="T87" fmla="*/ 7 h 246"/>
                  <a:gd name="T88" fmla="*/ 75 w 288"/>
                  <a:gd name="T89" fmla="*/ 5 h 246"/>
                  <a:gd name="T90" fmla="*/ 73 w 288"/>
                  <a:gd name="T91" fmla="*/ 10 h 246"/>
                  <a:gd name="T92" fmla="*/ 78 w 288"/>
                  <a:gd name="T93" fmla="*/ 11 h 246"/>
                  <a:gd name="T94" fmla="*/ 73 w 288"/>
                  <a:gd name="T95" fmla="*/ 15 h 246"/>
                  <a:gd name="T96" fmla="*/ 75 w 288"/>
                  <a:gd name="T97" fmla="*/ 15 h 246"/>
                  <a:gd name="T98" fmla="*/ 64 w 288"/>
                  <a:gd name="T99" fmla="*/ 26 h 246"/>
                  <a:gd name="T100" fmla="*/ 61 w 288"/>
                  <a:gd name="T101" fmla="*/ 39 h 246"/>
                  <a:gd name="T102" fmla="*/ 107 w 288"/>
                  <a:gd name="T103" fmla="*/ 37 h 246"/>
                  <a:gd name="T104" fmla="*/ 107 w 288"/>
                  <a:gd name="T105" fmla="*/ 45 h 246"/>
                  <a:gd name="T106" fmla="*/ 112 w 288"/>
                  <a:gd name="T107" fmla="*/ 52 h 246"/>
                  <a:gd name="T108" fmla="*/ 115 w 288"/>
                  <a:gd name="T109" fmla="*/ 54 h 246"/>
                  <a:gd name="T110" fmla="*/ 115 w 288"/>
                  <a:gd name="T111" fmla="*/ 56 h 24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288"/>
                  <a:gd name="T169" fmla="*/ 0 h 246"/>
                  <a:gd name="T170" fmla="*/ 288 w 288"/>
                  <a:gd name="T171" fmla="*/ 246 h 24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288" h="246">
                    <a:moveTo>
                      <a:pt x="258" y="174"/>
                    </a:moveTo>
                    <a:lnTo>
                      <a:pt x="216" y="162"/>
                    </a:lnTo>
                    <a:lnTo>
                      <a:pt x="204" y="174"/>
                    </a:lnTo>
                    <a:lnTo>
                      <a:pt x="228" y="180"/>
                    </a:lnTo>
                    <a:lnTo>
                      <a:pt x="246" y="174"/>
                    </a:lnTo>
                    <a:lnTo>
                      <a:pt x="240" y="186"/>
                    </a:lnTo>
                    <a:lnTo>
                      <a:pt x="252" y="192"/>
                    </a:lnTo>
                    <a:lnTo>
                      <a:pt x="258" y="180"/>
                    </a:lnTo>
                    <a:lnTo>
                      <a:pt x="276" y="174"/>
                    </a:lnTo>
                    <a:lnTo>
                      <a:pt x="276" y="186"/>
                    </a:lnTo>
                    <a:lnTo>
                      <a:pt x="252" y="210"/>
                    </a:lnTo>
                    <a:lnTo>
                      <a:pt x="258" y="222"/>
                    </a:lnTo>
                    <a:lnTo>
                      <a:pt x="288" y="234"/>
                    </a:lnTo>
                    <a:lnTo>
                      <a:pt x="282" y="246"/>
                    </a:lnTo>
                    <a:lnTo>
                      <a:pt x="276" y="240"/>
                    </a:lnTo>
                    <a:lnTo>
                      <a:pt x="270" y="246"/>
                    </a:lnTo>
                    <a:lnTo>
                      <a:pt x="264" y="228"/>
                    </a:lnTo>
                    <a:lnTo>
                      <a:pt x="228" y="216"/>
                    </a:lnTo>
                    <a:lnTo>
                      <a:pt x="234" y="234"/>
                    </a:lnTo>
                    <a:lnTo>
                      <a:pt x="222" y="240"/>
                    </a:lnTo>
                    <a:lnTo>
                      <a:pt x="216" y="228"/>
                    </a:lnTo>
                    <a:lnTo>
                      <a:pt x="210" y="234"/>
                    </a:lnTo>
                    <a:lnTo>
                      <a:pt x="204" y="228"/>
                    </a:lnTo>
                    <a:lnTo>
                      <a:pt x="198" y="240"/>
                    </a:lnTo>
                    <a:lnTo>
                      <a:pt x="186" y="246"/>
                    </a:lnTo>
                    <a:lnTo>
                      <a:pt x="174" y="240"/>
                    </a:lnTo>
                    <a:lnTo>
                      <a:pt x="162" y="222"/>
                    </a:lnTo>
                    <a:lnTo>
                      <a:pt x="144" y="216"/>
                    </a:lnTo>
                    <a:lnTo>
                      <a:pt x="144" y="204"/>
                    </a:lnTo>
                    <a:lnTo>
                      <a:pt x="126" y="204"/>
                    </a:lnTo>
                    <a:lnTo>
                      <a:pt x="126" y="198"/>
                    </a:lnTo>
                    <a:lnTo>
                      <a:pt x="108" y="204"/>
                    </a:lnTo>
                    <a:lnTo>
                      <a:pt x="120" y="216"/>
                    </a:lnTo>
                    <a:lnTo>
                      <a:pt x="102" y="222"/>
                    </a:lnTo>
                    <a:lnTo>
                      <a:pt x="54" y="204"/>
                    </a:lnTo>
                    <a:lnTo>
                      <a:pt x="18" y="210"/>
                    </a:lnTo>
                    <a:lnTo>
                      <a:pt x="12" y="204"/>
                    </a:lnTo>
                    <a:lnTo>
                      <a:pt x="24" y="192"/>
                    </a:lnTo>
                    <a:lnTo>
                      <a:pt x="24" y="156"/>
                    </a:lnTo>
                    <a:lnTo>
                      <a:pt x="36" y="126"/>
                    </a:lnTo>
                    <a:lnTo>
                      <a:pt x="6" y="66"/>
                    </a:lnTo>
                    <a:lnTo>
                      <a:pt x="0" y="0"/>
                    </a:lnTo>
                    <a:lnTo>
                      <a:pt x="162" y="0"/>
                    </a:lnTo>
                    <a:lnTo>
                      <a:pt x="162" y="24"/>
                    </a:lnTo>
                    <a:lnTo>
                      <a:pt x="168" y="18"/>
                    </a:lnTo>
                    <a:lnTo>
                      <a:pt x="162" y="30"/>
                    </a:lnTo>
                    <a:lnTo>
                      <a:pt x="174" y="36"/>
                    </a:lnTo>
                    <a:lnTo>
                      <a:pt x="162" y="48"/>
                    </a:lnTo>
                    <a:lnTo>
                      <a:pt x="168" y="48"/>
                    </a:lnTo>
                    <a:lnTo>
                      <a:pt x="144" y="84"/>
                    </a:lnTo>
                    <a:lnTo>
                      <a:pt x="138" y="126"/>
                    </a:lnTo>
                    <a:lnTo>
                      <a:pt x="240" y="120"/>
                    </a:lnTo>
                    <a:lnTo>
                      <a:pt x="240" y="144"/>
                    </a:lnTo>
                    <a:lnTo>
                      <a:pt x="252" y="168"/>
                    </a:lnTo>
                    <a:lnTo>
                      <a:pt x="258" y="174"/>
                    </a:lnTo>
                    <a:lnTo>
                      <a:pt x="258" y="180"/>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55" name="Freeform 183"/>
              <p:cNvSpPr>
                <a:spLocks noChangeAspect="1"/>
              </p:cNvSpPr>
              <p:nvPr/>
            </p:nvSpPr>
            <p:spPr bwMode="auto">
              <a:xfrm>
                <a:off x="5213" y="1037"/>
                <a:ext cx="142" cy="200"/>
              </a:xfrm>
              <a:custGeom>
                <a:avLst/>
                <a:gdLst>
                  <a:gd name="T0" fmla="*/ 24 w 186"/>
                  <a:gd name="T1" fmla="*/ 93 h 294"/>
                  <a:gd name="T2" fmla="*/ 21 w 186"/>
                  <a:gd name="T3" fmla="*/ 93 h 294"/>
                  <a:gd name="T4" fmla="*/ 16 w 186"/>
                  <a:gd name="T5" fmla="*/ 87 h 294"/>
                  <a:gd name="T6" fmla="*/ 0 w 186"/>
                  <a:gd name="T7" fmla="*/ 51 h 294"/>
                  <a:gd name="T8" fmla="*/ 5 w 186"/>
                  <a:gd name="T9" fmla="*/ 51 h 294"/>
                  <a:gd name="T10" fmla="*/ 5 w 186"/>
                  <a:gd name="T11" fmla="*/ 47 h 294"/>
                  <a:gd name="T12" fmla="*/ 8 w 186"/>
                  <a:gd name="T13" fmla="*/ 47 h 294"/>
                  <a:gd name="T14" fmla="*/ 5 w 186"/>
                  <a:gd name="T15" fmla="*/ 46 h 294"/>
                  <a:gd name="T16" fmla="*/ 11 w 186"/>
                  <a:gd name="T17" fmla="*/ 36 h 294"/>
                  <a:gd name="T18" fmla="*/ 11 w 186"/>
                  <a:gd name="T19" fmla="*/ 19 h 294"/>
                  <a:gd name="T20" fmla="*/ 18 w 186"/>
                  <a:gd name="T21" fmla="*/ 2 h 294"/>
                  <a:gd name="T22" fmla="*/ 21 w 186"/>
                  <a:gd name="T23" fmla="*/ 2 h 294"/>
                  <a:gd name="T24" fmla="*/ 27 w 186"/>
                  <a:gd name="T25" fmla="*/ 5 h 294"/>
                  <a:gd name="T26" fmla="*/ 40 w 186"/>
                  <a:gd name="T27" fmla="*/ 0 h 294"/>
                  <a:gd name="T28" fmla="*/ 50 w 186"/>
                  <a:gd name="T29" fmla="*/ 5 h 294"/>
                  <a:gd name="T30" fmla="*/ 61 w 186"/>
                  <a:gd name="T31" fmla="*/ 30 h 294"/>
                  <a:gd name="T32" fmla="*/ 67 w 186"/>
                  <a:gd name="T33" fmla="*/ 30 h 294"/>
                  <a:gd name="T34" fmla="*/ 69 w 186"/>
                  <a:gd name="T35" fmla="*/ 38 h 294"/>
                  <a:gd name="T36" fmla="*/ 78 w 186"/>
                  <a:gd name="T37" fmla="*/ 38 h 294"/>
                  <a:gd name="T38" fmla="*/ 80 w 186"/>
                  <a:gd name="T39" fmla="*/ 44 h 294"/>
                  <a:gd name="T40" fmla="*/ 82 w 186"/>
                  <a:gd name="T41" fmla="*/ 44 h 294"/>
                  <a:gd name="T42" fmla="*/ 80 w 186"/>
                  <a:gd name="T43" fmla="*/ 49 h 294"/>
                  <a:gd name="T44" fmla="*/ 69 w 186"/>
                  <a:gd name="T45" fmla="*/ 53 h 294"/>
                  <a:gd name="T46" fmla="*/ 67 w 186"/>
                  <a:gd name="T47" fmla="*/ 59 h 294"/>
                  <a:gd name="T48" fmla="*/ 61 w 186"/>
                  <a:gd name="T49" fmla="*/ 54 h 294"/>
                  <a:gd name="T50" fmla="*/ 59 w 186"/>
                  <a:gd name="T51" fmla="*/ 59 h 294"/>
                  <a:gd name="T52" fmla="*/ 56 w 186"/>
                  <a:gd name="T53" fmla="*/ 56 h 294"/>
                  <a:gd name="T54" fmla="*/ 56 w 186"/>
                  <a:gd name="T55" fmla="*/ 61 h 294"/>
                  <a:gd name="T56" fmla="*/ 50 w 186"/>
                  <a:gd name="T57" fmla="*/ 61 h 294"/>
                  <a:gd name="T58" fmla="*/ 53 w 186"/>
                  <a:gd name="T59" fmla="*/ 59 h 294"/>
                  <a:gd name="T60" fmla="*/ 50 w 186"/>
                  <a:gd name="T61" fmla="*/ 56 h 294"/>
                  <a:gd name="T62" fmla="*/ 46 w 186"/>
                  <a:gd name="T63" fmla="*/ 70 h 294"/>
                  <a:gd name="T64" fmla="*/ 43 w 186"/>
                  <a:gd name="T65" fmla="*/ 68 h 294"/>
                  <a:gd name="T66" fmla="*/ 43 w 186"/>
                  <a:gd name="T67" fmla="*/ 73 h 294"/>
                  <a:gd name="T68" fmla="*/ 35 w 186"/>
                  <a:gd name="T69" fmla="*/ 73 h 294"/>
                  <a:gd name="T70" fmla="*/ 37 w 186"/>
                  <a:gd name="T71" fmla="*/ 78 h 294"/>
                  <a:gd name="T72" fmla="*/ 35 w 186"/>
                  <a:gd name="T73" fmla="*/ 73 h 294"/>
                  <a:gd name="T74" fmla="*/ 29 w 186"/>
                  <a:gd name="T75" fmla="*/ 76 h 294"/>
                  <a:gd name="T76" fmla="*/ 24 w 186"/>
                  <a:gd name="T77" fmla="*/ 93 h 29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86"/>
                  <a:gd name="T118" fmla="*/ 0 h 294"/>
                  <a:gd name="T119" fmla="*/ 186 w 186"/>
                  <a:gd name="T120" fmla="*/ 294 h 29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86" h="294">
                    <a:moveTo>
                      <a:pt x="54" y="294"/>
                    </a:moveTo>
                    <a:lnTo>
                      <a:pt x="48" y="294"/>
                    </a:lnTo>
                    <a:lnTo>
                      <a:pt x="36" y="276"/>
                    </a:lnTo>
                    <a:lnTo>
                      <a:pt x="0" y="162"/>
                    </a:lnTo>
                    <a:lnTo>
                      <a:pt x="12" y="162"/>
                    </a:lnTo>
                    <a:lnTo>
                      <a:pt x="12" y="150"/>
                    </a:lnTo>
                    <a:lnTo>
                      <a:pt x="18" y="150"/>
                    </a:lnTo>
                    <a:lnTo>
                      <a:pt x="12" y="144"/>
                    </a:lnTo>
                    <a:lnTo>
                      <a:pt x="24" y="114"/>
                    </a:lnTo>
                    <a:lnTo>
                      <a:pt x="24" y="60"/>
                    </a:lnTo>
                    <a:lnTo>
                      <a:pt x="42" y="6"/>
                    </a:lnTo>
                    <a:lnTo>
                      <a:pt x="48" y="6"/>
                    </a:lnTo>
                    <a:lnTo>
                      <a:pt x="60" y="18"/>
                    </a:lnTo>
                    <a:lnTo>
                      <a:pt x="90" y="0"/>
                    </a:lnTo>
                    <a:lnTo>
                      <a:pt x="114" y="18"/>
                    </a:lnTo>
                    <a:lnTo>
                      <a:pt x="138" y="96"/>
                    </a:lnTo>
                    <a:lnTo>
                      <a:pt x="150" y="96"/>
                    </a:lnTo>
                    <a:lnTo>
                      <a:pt x="156" y="120"/>
                    </a:lnTo>
                    <a:lnTo>
                      <a:pt x="174" y="120"/>
                    </a:lnTo>
                    <a:lnTo>
                      <a:pt x="180" y="138"/>
                    </a:lnTo>
                    <a:lnTo>
                      <a:pt x="186" y="138"/>
                    </a:lnTo>
                    <a:lnTo>
                      <a:pt x="180" y="156"/>
                    </a:lnTo>
                    <a:lnTo>
                      <a:pt x="156" y="168"/>
                    </a:lnTo>
                    <a:lnTo>
                      <a:pt x="150" y="186"/>
                    </a:lnTo>
                    <a:lnTo>
                      <a:pt x="138" y="174"/>
                    </a:lnTo>
                    <a:lnTo>
                      <a:pt x="132" y="186"/>
                    </a:lnTo>
                    <a:lnTo>
                      <a:pt x="126" y="180"/>
                    </a:lnTo>
                    <a:lnTo>
                      <a:pt x="126" y="192"/>
                    </a:lnTo>
                    <a:lnTo>
                      <a:pt x="114" y="192"/>
                    </a:lnTo>
                    <a:lnTo>
                      <a:pt x="120" y="186"/>
                    </a:lnTo>
                    <a:lnTo>
                      <a:pt x="114" y="180"/>
                    </a:lnTo>
                    <a:lnTo>
                      <a:pt x="102" y="222"/>
                    </a:lnTo>
                    <a:lnTo>
                      <a:pt x="96" y="216"/>
                    </a:lnTo>
                    <a:lnTo>
                      <a:pt x="96" y="234"/>
                    </a:lnTo>
                    <a:lnTo>
                      <a:pt x="78" y="234"/>
                    </a:lnTo>
                    <a:lnTo>
                      <a:pt x="84" y="246"/>
                    </a:lnTo>
                    <a:lnTo>
                      <a:pt x="78" y="234"/>
                    </a:lnTo>
                    <a:lnTo>
                      <a:pt x="66" y="240"/>
                    </a:lnTo>
                    <a:lnTo>
                      <a:pt x="54" y="294"/>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056" name="Freeform 184"/>
              <p:cNvSpPr>
                <a:spLocks noChangeAspect="1"/>
              </p:cNvSpPr>
              <p:nvPr/>
            </p:nvSpPr>
            <p:spPr bwMode="auto">
              <a:xfrm>
                <a:off x="5213" y="1037"/>
                <a:ext cx="142" cy="204"/>
              </a:xfrm>
              <a:custGeom>
                <a:avLst/>
                <a:gdLst>
                  <a:gd name="T0" fmla="*/ 24 w 186"/>
                  <a:gd name="T1" fmla="*/ 92 h 300"/>
                  <a:gd name="T2" fmla="*/ 21 w 186"/>
                  <a:gd name="T3" fmla="*/ 92 h 300"/>
                  <a:gd name="T4" fmla="*/ 16 w 186"/>
                  <a:gd name="T5" fmla="*/ 87 h 300"/>
                  <a:gd name="T6" fmla="*/ 0 w 186"/>
                  <a:gd name="T7" fmla="*/ 51 h 300"/>
                  <a:gd name="T8" fmla="*/ 5 w 186"/>
                  <a:gd name="T9" fmla="*/ 51 h 300"/>
                  <a:gd name="T10" fmla="*/ 5 w 186"/>
                  <a:gd name="T11" fmla="*/ 47 h 300"/>
                  <a:gd name="T12" fmla="*/ 8 w 186"/>
                  <a:gd name="T13" fmla="*/ 47 h 300"/>
                  <a:gd name="T14" fmla="*/ 5 w 186"/>
                  <a:gd name="T15" fmla="*/ 46 h 300"/>
                  <a:gd name="T16" fmla="*/ 11 w 186"/>
                  <a:gd name="T17" fmla="*/ 36 h 300"/>
                  <a:gd name="T18" fmla="*/ 11 w 186"/>
                  <a:gd name="T19" fmla="*/ 19 h 300"/>
                  <a:gd name="T20" fmla="*/ 18 w 186"/>
                  <a:gd name="T21" fmla="*/ 2 h 300"/>
                  <a:gd name="T22" fmla="*/ 21 w 186"/>
                  <a:gd name="T23" fmla="*/ 2 h 300"/>
                  <a:gd name="T24" fmla="*/ 27 w 186"/>
                  <a:gd name="T25" fmla="*/ 5 h 300"/>
                  <a:gd name="T26" fmla="*/ 40 w 186"/>
                  <a:gd name="T27" fmla="*/ 0 h 300"/>
                  <a:gd name="T28" fmla="*/ 50 w 186"/>
                  <a:gd name="T29" fmla="*/ 5 h 300"/>
                  <a:gd name="T30" fmla="*/ 61 w 186"/>
                  <a:gd name="T31" fmla="*/ 30 h 300"/>
                  <a:gd name="T32" fmla="*/ 67 w 186"/>
                  <a:gd name="T33" fmla="*/ 30 h 300"/>
                  <a:gd name="T34" fmla="*/ 69 w 186"/>
                  <a:gd name="T35" fmla="*/ 38 h 300"/>
                  <a:gd name="T36" fmla="*/ 78 w 186"/>
                  <a:gd name="T37" fmla="*/ 38 h 300"/>
                  <a:gd name="T38" fmla="*/ 80 w 186"/>
                  <a:gd name="T39" fmla="*/ 44 h 300"/>
                  <a:gd name="T40" fmla="*/ 82 w 186"/>
                  <a:gd name="T41" fmla="*/ 44 h 300"/>
                  <a:gd name="T42" fmla="*/ 80 w 186"/>
                  <a:gd name="T43" fmla="*/ 49 h 300"/>
                  <a:gd name="T44" fmla="*/ 69 w 186"/>
                  <a:gd name="T45" fmla="*/ 53 h 300"/>
                  <a:gd name="T46" fmla="*/ 67 w 186"/>
                  <a:gd name="T47" fmla="*/ 58 h 300"/>
                  <a:gd name="T48" fmla="*/ 61 w 186"/>
                  <a:gd name="T49" fmla="*/ 54 h 300"/>
                  <a:gd name="T50" fmla="*/ 59 w 186"/>
                  <a:gd name="T51" fmla="*/ 58 h 300"/>
                  <a:gd name="T52" fmla="*/ 56 w 186"/>
                  <a:gd name="T53" fmla="*/ 56 h 300"/>
                  <a:gd name="T54" fmla="*/ 56 w 186"/>
                  <a:gd name="T55" fmla="*/ 61 h 300"/>
                  <a:gd name="T56" fmla="*/ 50 w 186"/>
                  <a:gd name="T57" fmla="*/ 61 h 300"/>
                  <a:gd name="T58" fmla="*/ 53 w 186"/>
                  <a:gd name="T59" fmla="*/ 58 h 300"/>
                  <a:gd name="T60" fmla="*/ 50 w 186"/>
                  <a:gd name="T61" fmla="*/ 56 h 300"/>
                  <a:gd name="T62" fmla="*/ 46 w 186"/>
                  <a:gd name="T63" fmla="*/ 70 h 300"/>
                  <a:gd name="T64" fmla="*/ 43 w 186"/>
                  <a:gd name="T65" fmla="*/ 68 h 300"/>
                  <a:gd name="T66" fmla="*/ 43 w 186"/>
                  <a:gd name="T67" fmla="*/ 73 h 300"/>
                  <a:gd name="T68" fmla="*/ 35 w 186"/>
                  <a:gd name="T69" fmla="*/ 73 h 300"/>
                  <a:gd name="T70" fmla="*/ 37 w 186"/>
                  <a:gd name="T71" fmla="*/ 78 h 300"/>
                  <a:gd name="T72" fmla="*/ 35 w 186"/>
                  <a:gd name="T73" fmla="*/ 73 h 300"/>
                  <a:gd name="T74" fmla="*/ 29 w 186"/>
                  <a:gd name="T75" fmla="*/ 75 h 300"/>
                  <a:gd name="T76" fmla="*/ 24 w 186"/>
                  <a:gd name="T77" fmla="*/ 92 h 300"/>
                  <a:gd name="T78" fmla="*/ 24 w 186"/>
                  <a:gd name="T79" fmla="*/ 95 h 30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86"/>
                  <a:gd name="T121" fmla="*/ 0 h 300"/>
                  <a:gd name="T122" fmla="*/ 186 w 186"/>
                  <a:gd name="T123" fmla="*/ 300 h 30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86" h="300">
                    <a:moveTo>
                      <a:pt x="54" y="294"/>
                    </a:moveTo>
                    <a:lnTo>
                      <a:pt x="48" y="294"/>
                    </a:lnTo>
                    <a:lnTo>
                      <a:pt x="36" y="276"/>
                    </a:lnTo>
                    <a:lnTo>
                      <a:pt x="0" y="162"/>
                    </a:lnTo>
                    <a:lnTo>
                      <a:pt x="12" y="162"/>
                    </a:lnTo>
                    <a:lnTo>
                      <a:pt x="12" y="150"/>
                    </a:lnTo>
                    <a:lnTo>
                      <a:pt x="18" y="150"/>
                    </a:lnTo>
                    <a:lnTo>
                      <a:pt x="12" y="144"/>
                    </a:lnTo>
                    <a:lnTo>
                      <a:pt x="24" y="114"/>
                    </a:lnTo>
                    <a:lnTo>
                      <a:pt x="24" y="60"/>
                    </a:lnTo>
                    <a:lnTo>
                      <a:pt x="42" y="6"/>
                    </a:lnTo>
                    <a:lnTo>
                      <a:pt x="48" y="6"/>
                    </a:lnTo>
                    <a:lnTo>
                      <a:pt x="60" y="18"/>
                    </a:lnTo>
                    <a:lnTo>
                      <a:pt x="90" y="0"/>
                    </a:lnTo>
                    <a:lnTo>
                      <a:pt x="114" y="18"/>
                    </a:lnTo>
                    <a:lnTo>
                      <a:pt x="138" y="96"/>
                    </a:lnTo>
                    <a:lnTo>
                      <a:pt x="150" y="96"/>
                    </a:lnTo>
                    <a:lnTo>
                      <a:pt x="156" y="120"/>
                    </a:lnTo>
                    <a:lnTo>
                      <a:pt x="174" y="120"/>
                    </a:lnTo>
                    <a:lnTo>
                      <a:pt x="180" y="138"/>
                    </a:lnTo>
                    <a:lnTo>
                      <a:pt x="186" y="138"/>
                    </a:lnTo>
                    <a:lnTo>
                      <a:pt x="180" y="156"/>
                    </a:lnTo>
                    <a:lnTo>
                      <a:pt x="156" y="168"/>
                    </a:lnTo>
                    <a:lnTo>
                      <a:pt x="150" y="186"/>
                    </a:lnTo>
                    <a:lnTo>
                      <a:pt x="138" y="174"/>
                    </a:lnTo>
                    <a:lnTo>
                      <a:pt x="132" y="186"/>
                    </a:lnTo>
                    <a:lnTo>
                      <a:pt x="126" y="180"/>
                    </a:lnTo>
                    <a:lnTo>
                      <a:pt x="126" y="192"/>
                    </a:lnTo>
                    <a:lnTo>
                      <a:pt x="114" y="192"/>
                    </a:lnTo>
                    <a:lnTo>
                      <a:pt x="120" y="186"/>
                    </a:lnTo>
                    <a:lnTo>
                      <a:pt x="114" y="180"/>
                    </a:lnTo>
                    <a:lnTo>
                      <a:pt x="102" y="222"/>
                    </a:lnTo>
                    <a:lnTo>
                      <a:pt x="96" y="216"/>
                    </a:lnTo>
                    <a:lnTo>
                      <a:pt x="96" y="234"/>
                    </a:lnTo>
                    <a:lnTo>
                      <a:pt x="78" y="234"/>
                    </a:lnTo>
                    <a:lnTo>
                      <a:pt x="84" y="246"/>
                    </a:lnTo>
                    <a:lnTo>
                      <a:pt x="78" y="234"/>
                    </a:lnTo>
                    <a:lnTo>
                      <a:pt x="66" y="240"/>
                    </a:lnTo>
                    <a:lnTo>
                      <a:pt x="54" y="294"/>
                    </a:lnTo>
                    <a:lnTo>
                      <a:pt x="54" y="300"/>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57" name="Freeform 185"/>
              <p:cNvSpPr>
                <a:spLocks noChangeAspect="1"/>
              </p:cNvSpPr>
              <p:nvPr/>
            </p:nvSpPr>
            <p:spPr bwMode="auto">
              <a:xfrm>
                <a:off x="4976" y="1416"/>
                <a:ext cx="178" cy="77"/>
              </a:xfrm>
              <a:custGeom>
                <a:avLst/>
                <a:gdLst>
                  <a:gd name="T0" fmla="*/ 79 w 234"/>
                  <a:gd name="T1" fmla="*/ 0 h 114"/>
                  <a:gd name="T2" fmla="*/ 90 w 234"/>
                  <a:gd name="T3" fmla="*/ 24 h 114"/>
                  <a:gd name="T4" fmla="*/ 103 w 234"/>
                  <a:gd name="T5" fmla="*/ 22 h 114"/>
                  <a:gd name="T6" fmla="*/ 100 w 234"/>
                  <a:gd name="T7" fmla="*/ 32 h 114"/>
                  <a:gd name="T8" fmla="*/ 100 w 234"/>
                  <a:gd name="T9" fmla="*/ 28 h 114"/>
                  <a:gd name="T10" fmla="*/ 98 w 234"/>
                  <a:gd name="T11" fmla="*/ 32 h 114"/>
                  <a:gd name="T12" fmla="*/ 93 w 234"/>
                  <a:gd name="T13" fmla="*/ 33 h 114"/>
                  <a:gd name="T14" fmla="*/ 87 w 234"/>
                  <a:gd name="T15" fmla="*/ 35 h 114"/>
                  <a:gd name="T16" fmla="*/ 84 w 234"/>
                  <a:gd name="T17" fmla="*/ 28 h 114"/>
                  <a:gd name="T18" fmla="*/ 81 w 234"/>
                  <a:gd name="T19" fmla="*/ 30 h 114"/>
                  <a:gd name="T20" fmla="*/ 76 w 234"/>
                  <a:gd name="T21" fmla="*/ 28 h 114"/>
                  <a:gd name="T22" fmla="*/ 76 w 234"/>
                  <a:gd name="T23" fmla="*/ 24 h 114"/>
                  <a:gd name="T24" fmla="*/ 79 w 234"/>
                  <a:gd name="T25" fmla="*/ 24 h 114"/>
                  <a:gd name="T26" fmla="*/ 76 w 234"/>
                  <a:gd name="T27" fmla="*/ 20 h 114"/>
                  <a:gd name="T28" fmla="*/ 76 w 234"/>
                  <a:gd name="T29" fmla="*/ 20 h 114"/>
                  <a:gd name="T30" fmla="*/ 76 w 234"/>
                  <a:gd name="T31" fmla="*/ 13 h 114"/>
                  <a:gd name="T32" fmla="*/ 72 w 234"/>
                  <a:gd name="T33" fmla="*/ 13 h 114"/>
                  <a:gd name="T34" fmla="*/ 79 w 234"/>
                  <a:gd name="T35" fmla="*/ 5 h 114"/>
                  <a:gd name="T36" fmla="*/ 76 w 234"/>
                  <a:gd name="T37" fmla="*/ 3 h 114"/>
                  <a:gd name="T38" fmla="*/ 69 w 234"/>
                  <a:gd name="T39" fmla="*/ 13 h 114"/>
                  <a:gd name="T40" fmla="*/ 64 w 234"/>
                  <a:gd name="T41" fmla="*/ 13 h 114"/>
                  <a:gd name="T42" fmla="*/ 69 w 234"/>
                  <a:gd name="T43" fmla="*/ 15 h 114"/>
                  <a:gd name="T44" fmla="*/ 69 w 234"/>
                  <a:gd name="T45" fmla="*/ 22 h 114"/>
                  <a:gd name="T46" fmla="*/ 74 w 234"/>
                  <a:gd name="T47" fmla="*/ 30 h 114"/>
                  <a:gd name="T48" fmla="*/ 69 w 234"/>
                  <a:gd name="T49" fmla="*/ 28 h 114"/>
                  <a:gd name="T50" fmla="*/ 74 w 234"/>
                  <a:gd name="T51" fmla="*/ 30 h 114"/>
                  <a:gd name="T52" fmla="*/ 76 w 234"/>
                  <a:gd name="T53" fmla="*/ 35 h 114"/>
                  <a:gd name="T54" fmla="*/ 58 w 234"/>
                  <a:gd name="T55" fmla="*/ 32 h 114"/>
                  <a:gd name="T56" fmla="*/ 56 w 234"/>
                  <a:gd name="T57" fmla="*/ 32 h 114"/>
                  <a:gd name="T58" fmla="*/ 52 w 234"/>
                  <a:gd name="T59" fmla="*/ 30 h 114"/>
                  <a:gd name="T60" fmla="*/ 58 w 234"/>
                  <a:gd name="T61" fmla="*/ 22 h 114"/>
                  <a:gd name="T62" fmla="*/ 61 w 234"/>
                  <a:gd name="T63" fmla="*/ 20 h 114"/>
                  <a:gd name="T64" fmla="*/ 56 w 234"/>
                  <a:gd name="T65" fmla="*/ 20 h 114"/>
                  <a:gd name="T66" fmla="*/ 40 w 234"/>
                  <a:gd name="T67" fmla="*/ 15 h 114"/>
                  <a:gd name="T68" fmla="*/ 37 w 234"/>
                  <a:gd name="T69" fmla="*/ 9 h 114"/>
                  <a:gd name="T70" fmla="*/ 29 w 234"/>
                  <a:gd name="T71" fmla="*/ 9 h 114"/>
                  <a:gd name="T72" fmla="*/ 24 w 234"/>
                  <a:gd name="T73" fmla="*/ 13 h 114"/>
                  <a:gd name="T74" fmla="*/ 16 w 234"/>
                  <a:gd name="T75" fmla="*/ 11 h 114"/>
                  <a:gd name="T76" fmla="*/ 3 w 234"/>
                  <a:gd name="T77" fmla="*/ 20 h 114"/>
                  <a:gd name="T78" fmla="*/ 0 w 234"/>
                  <a:gd name="T79" fmla="*/ 11 h 114"/>
                  <a:gd name="T80" fmla="*/ 72 w 234"/>
                  <a:gd name="T81" fmla="*/ 2 h 114"/>
                  <a:gd name="T82" fmla="*/ 79 w 234"/>
                  <a:gd name="T83" fmla="*/ 0 h 11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34"/>
                  <a:gd name="T127" fmla="*/ 0 h 114"/>
                  <a:gd name="T128" fmla="*/ 234 w 234"/>
                  <a:gd name="T129" fmla="*/ 114 h 11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34" h="114">
                    <a:moveTo>
                      <a:pt x="180" y="0"/>
                    </a:moveTo>
                    <a:lnTo>
                      <a:pt x="204" y="78"/>
                    </a:lnTo>
                    <a:lnTo>
                      <a:pt x="234" y="72"/>
                    </a:lnTo>
                    <a:lnTo>
                      <a:pt x="228" y="102"/>
                    </a:lnTo>
                    <a:lnTo>
                      <a:pt x="228" y="90"/>
                    </a:lnTo>
                    <a:lnTo>
                      <a:pt x="222" y="102"/>
                    </a:lnTo>
                    <a:lnTo>
                      <a:pt x="210" y="108"/>
                    </a:lnTo>
                    <a:lnTo>
                      <a:pt x="198" y="114"/>
                    </a:lnTo>
                    <a:lnTo>
                      <a:pt x="192" y="90"/>
                    </a:lnTo>
                    <a:lnTo>
                      <a:pt x="186" y="96"/>
                    </a:lnTo>
                    <a:lnTo>
                      <a:pt x="174" y="90"/>
                    </a:lnTo>
                    <a:lnTo>
                      <a:pt x="174" y="78"/>
                    </a:lnTo>
                    <a:lnTo>
                      <a:pt x="180" y="78"/>
                    </a:lnTo>
                    <a:lnTo>
                      <a:pt x="174" y="66"/>
                    </a:lnTo>
                    <a:lnTo>
                      <a:pt x="174" y="42"/>
                    </a:lnTo>
                    <a:lnTo>
                      <a:pt x="162" y="42"/>
                    </a:lnTo>
                    <a:lnTo>
                      <a:pt x="180" y="18"/>
                    </a:lnTo>
                    <a:lnTo>
                      <a:pt x="174" y="12"/>
                    </a:lnTo>
                    <a:lnTo>
                      <a:pt x="156" y="42"/>
                    </a:lnTo>
                    <a:lnTo>
                      <a:pt x="144" y="42"/>
                    </a:lnTo>
                    <a:lnTo>
                      <a:pt x="156" y="48"/>
                    </a:lnTo>
                    <a:lnTo>
                      <a:pt x="156" y="72"/>
                    </a:lnTo>
                    <a:lnTo>
                      <a:pt x="168" y="96"/>
                    </a:lnTo>
                    <a:lnTo>
                      <a:pt x="156" y="90"/>
                    </a:lnTo>
                    <a:lnTo>
                      <a:pt x="168" y="96"/>
                    </a:lnTo>
                    <a:lnTo>
                      <a:pt x="174" y="114"/>
                    </a:lnTo>
                    <a:lnTo>
                      <a:pt x="132" y="102"/>
                    </a:lnTo>
                    <a:lnTo>
                      <a:pt x="126" y="102"/>
                    </a:lnTo>
                    <a:lnTo>
                      <a:pt x="120" y="96"/>
                    </a:lnTo>
                    <a:lnTo>
                      <a:pt x="132" y="72"/>
                    </a:lnTo>
                    <a:lnTo>
                      <a:pt x="138" y="66"/>
                    </a:lnTo>
                    <a:lnTo>
                      <a:pt x="126" y="66"/>
                    </a:lnTo>
                    <a:lnTo>
                      <a:pt x="90" y="48"/>
                    </a:lnTo>
                    <a:lnTo>
                      <a:pt x="84" y="30"/>
                    </a:lnTo>
                    <a:lnTo>
                      <a:pt x="66" y="30"/>
                    </a:lnTo>
                    <a:lnTo>
                      <a:pt x="54" y="42"/>
                    </a:lnTo>
                    <a:lnTo>
                      <a:pt x="36" y="36"/>
                    </a:lnTo>
                    <a:lnTo>
                      <a:pt x="6" y="66"/>
                    </a:lnTo>
                    <a:lnTo>
                      <a:pt x="0" y="36"/>
                    </a:lnTo>
                    <a:lnTo>
                      <a:pt x="162" y="6"/>
                    </a:lnTo>
                    <a:lnTo>
                      <a:pt x="180" y="0"/>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058" name="Freeform 186"/>
              <p:cNvSpPr>
                <a:spLocks noChangeAspect="1"/>
              </p:cNvSpPr>
              <p:nvPr/>
            </p:nvSpPr>
            <p:spPr bwMode="auto">
              <a:xfrm>
                <a:off x="4976" y="1416"/>
                <a:ext cx="178" cy="77"/>
              </a:xfrm>
              <a:custGeom>
                <a:avLst/>
                <a:gdLst>
                  <a:gd name="T0" fmla="*/ 79 w 234"/>
                  <a:gd name="T1" fmla="*/ 0 h 114"/>
                  <a:gd name="T2" fmla="*/ 90 w 234"/>
                  <a:gd name="T3" fmla="*/ 24 h 114"/>
                  <a:gd name="T4" fmla="*/ 103 w 234"/>
                  <a:gd name="T5" fmla="*/ 22 h 114"/>
                  <a:gd name="T6" fmla="*/ 100 w 234"/>
                  <a:gd name="T7" fmla="*/ 32 h 114"/>
                  <a:gd name="T8" fmla="*/ 100 w 234"/>
                  <a:gd name="T9" fmla="*/ 28 h 114"/>
                  <a:gd name="T10" fmla="*/ 98 w 234"/>
                  <a:gd name="T11" fmla="*/ 32 h 114"/>
                  <a:gd name="T12" fmla="*/ 93 w 234"/>
                  <a:gd name="T13" fmla="*/ 33 h 114"/>
                  <a:gd name="T14" fmla="*/ 87 w 234"/>
                  <a:gd name="T15" fmla="*/ 35 h 114"/>
                  <a:gd name="T16" fmla="*/ 84 w 234"/>
                  <a:gd name="T17" fmla="*/ 28 h 114"/>
                  <a:gd name="T18" fmla="*/ 81 w 234"/>
                  <a:gd name="T19" fmla="*/ 30 h 114"/>
                  <a:gd name="T20" fmla="*/ 76 w 234"/>
                  <a:gd name="T21" fmla="*/ 28 h 114"/>
                  <a:gd name="T22" fmla="*/ 76 w 234"/>
                  <a:gd name="T23" fmla="*/ 24 h 114"/>
                  <a:gd name="T24" fmla="*/ 79 w 234"/>
                  <a:gd name="T25" fmla="*/ 24 h 114"/>
                  <a:gd name="T26" fmla="*/ 76 w 234"/>
                  <a:gd name="T27" fmla="*/ 20 h 114"/>
                  <a:gd name="T28" fmla="*/ 74 w 234"/>
                  <a:gd name="T29" fmla="*/ 20 h 114"/>
                  <a:gd name="T30" fmla="*/ 76 w 234"/>
                  <a:gd name="T31" fmla="*/ 20 h 114"/>
                  <a:gd name="T32" fmla="*/ 76 w 234"/>
                  <a:gd name="T33" fmla="*/ 13 h 114"/>
                  <a:gd name="T34" fmla="*/ 72 w 234"/>
                  <a:gd name="T35" fmla="*/ 13 h 114"/>
                  <a:gd name="T36" fmla="*/ 79 w 234"/>
                  <a:gd name="T37" fmla="*/ 5 h 114"/>
                  <a:gd name="T38" fmla="*/ 76 w 234"/>
                  <a:gd name="T39" fmla="*/ 3 h 114"/>
                  <a:gd name="T40" fmla="*/ 69 w 234"/>
                  <a:gd name="T41" fmla="*/ 13 h 114"/>
                  <a:gd name="T42" fmla="*/ 64 w 234"/>
                  <a:gd name="T43" fmla="*/ 13 h 114"/>
                  <a:gd name="T44" fmla="*/ 69 w 234"/>
                  <a:gd name="T45" fmla="*/ 15 h 114"/>
                  <a:gd name="T46" fmla="*/ 69 w 234"/>
                  <a:gd name="T47" fmla="*/ 22 h 114"/>
                  <a:gd name="T48" fmla="*/ 74 w 234"/>
                  <a:gd name="T49" fmla="*/ 30 h 114"/>
                  <a:gd name="T50" fmla="*/ 69 w 234"/>
                  <a:gd name="T51" fmla="*/ 28 h 114"/>
                  <a:gd name="T52" fmla="*/ 74 w 234"/>
                  <a:gd name="T53" fmla="*/ 30 h 114"/>
                  <a:gd name="T54" fmla="*/ 76 w 234"/>
                  <a:gd name="T55" fmla="*/ 35 h 114"/>
                  <a:gd name="T56" fmla="*/ 58 w 234"/>
                  <a:gd name="T57" fmla="*/ 32 h 114"/>
                  <a:gd name="T58" fmla="*/ 56 w 234"/>
                  <a:gd name="T59" fmla="*/ 32 h 114"/>
                  <a:gd name="T60" fmla="*/ 52 w 234"/>
                  <a:gd name="T61" fmla="*/ 30 h 114"/>
                  <a:gd name="T62" fmla="*/ 58 w 234"/>
                  <a:gd name="T63" fmla="*/ 22 h 114"/>
                  <a:gd name="T64" fmla="*/ 61 w 234"/>
                  <a:gd name="T65" fmla="*/ 20 h 114"/>
                  <a:gd name="T66" fmla="*/ 56 w 234"/>
                  <a:gd name="T67" fmla="*/ 20 h 114"/>
                  <a:gd name="T68" fmla="*/ 40 w 234"/>
                  <a:gd name="T69" fmla="*/ 15 h 114"/>
                  <a:gd name="T70" fmla="*/ 37 w 234"/>
                  <a:gd name="T71" fmla="*/ 9 h 114"/>
                  <a:gd name="T72" fmla="*/ 29 w 234"/>
                  <a:gd name="T73" fmla="*/ 9 h 114"/>
                  <a:gd name="T74" fmla="*/ 24 w 234"/>
                  <a:gd name="T75" fmla="*/ 13 h 114"/>
                  <a:gd name="T76" fmla="*/ 16 w 234"/>
                  <a:gd name="T77" fmla="*/ 11 h 114"/>
                  <a:gd name="T78" fmla="*/ 3 w 234"/>
                  <a:gd name="T79" fmla="*/ 20 h 114"/>
                  <a:gd name="T80" fmla="*/ 0 w 234"/>
                  <a:gd name="T81" fmla="*/ 11 h 114"/>
                  <a:gd name="T82" fmla="*/ 72 w 234"/>
                  <a:gd name="T83" fmla="*/ 2 h 114"/>
                  <a:gd name="T84" fmla="*/ 79 w 234"/>
                  <a:gd name="T85" fmla="*/ 0 h 114"/>
                  <a:gd name="T86" fmla="*/ 79 w 234"/>
                  <a:gd name="T87" fmla="*/ 2 h 11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34"/>
                  <a:gd name="T133" fmla="*/ 0 h 114"/>
                  <a:gd name="T134" fmla="*/ 234 w 234"/>
                  <a:gd name="T135" fmla="*/ 114 h 11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34" h="114">
                    <a:moveTo>
                      <a:pt x="180" y="0"/>
                    </a:moveTo>
                    <a:lnTo>
                      <a:pt x="204" y="78"/>
                    </a:lnTo>
                    <a:lnTo>
                      <a:pt x="234" y="72"/>
                    </a:lnTo>
                    <a:lnTo>
                      <a:pt x="228" y="102"/>
                    </a:lnTo>
                    <a:lnTo>
                      <a:pt x="228" y="90"/>
                    </a:lnTo>
                    <a:lnTo>
                      <a:pt x="222" y="102"/>
                    </a:lnTo>
                    <a:lnTo>
                      <a:pt x="210" y="108"/>
                    </a:lnTo>
                    <a:lnTo>
                      <a:pt x="198" y="114"/>
                    </a:lnTo>
                    <a:lnTo>
                      <a:pt x="192" y="90"/>
                    </a:lnTo>
                    <a:lnTo>
                      <a:pt x="186" y="96"/>
                    </a:lnTo>
                    <a:lnTo>
                      <a:pt x="174" y="90"/>
                    </a:lnTo>
                    <a:lnTo>
                      <a:pt x="174" y="78"/>
                    </a:lnTo>
                    <a:lnTo>
                      <a:pt x="180" y="78"/>
                    </a:lnTo>
                    <a:lnTo>
                      <a:pt x="174" y="66"/>
                    </a:lnTo>
                    <a:lnTo>
                      <a:pt x="168" y="66"/>
                    </a:lnTo>
                    <a:lnTo>
                      <a:pt x="174" y="66"/>
                    </a:lnTo>
                    <a:lnTo>
                      <a:pt x="174" y="42"/>
                    </a:lnTo>
                    <a:lnTo>
                      <a:pt x="162" y="42"/>
                    </a:lnTo>
                    <a:lnTo>
                      <a:pt x="180" y="18"/>
                    </a:lnTo>
                    <a:lnTo>
                      <a:pt x="174" y="12"/>
                    </a:lnTo>
                    <a:lnTo>
                      <a:pt x="156" y="42"/>
                    </a:lnTo>
                    <a:lnTo>
                      <a:pt x="144" y="42"/>
                    </a:lnTo>
                    <a:lnTo>
                      <a:pt x="156" y="48"/>
                    </a:lnTo>
                    <a:lnTo>
                      <a:pt x="156" y="72"/>
                    </a:lnTo>
                    <a:lnTo>
                      <a:pt x="168" y="96"/>
                    </a:lnTo>
                    <a:lnTo>
                      <a:pt x="156" y="90"/>
                    </a:lnTo>
                    <a:lnTo>
                      <a:pt x="168" y="96"/>
                    </a:lnTo>
                    <a:lnTo>
                      <a:pt x="174" y="114"/>
                    </a:lnTo>
                    <a:lnTo>
                      <a:pt x="132" y="102"/>
                    </a:lnTo>
                    <a:lnTo>
                      <a:pt x="126" y="102"/>
                    </a:lnTo>
                    <a:lnTo>
                      <a:pt x="120" y="96"/>
                    </a:lnTo>
                    <a:lnTo>
                      <a:pt x="132" y="72"/>
                    </a:lnTo>
                    <a:lnTo>
                      <a:pt x="138" y="66"/>
                    </a:lnTo>
                    <a:lnTo>
                      <a:pt x="126" y="66"/>
                    </a:lnTo>
                    <a:lnTo>
                      <a:pt x="90" y="48"/>
                    </a:lnTo>
                    <a:lnTo>
                      <a:pt x="84" y="30"/>
                    </a:lnTo>
                    <a:lnTo>
                      <a:pt x="66" y="30"/>
                    </a:lnTo>
                    <a:lnTo>
                      <a:pt x="54" y="42"/>
                    </a:lnTo>
                    <a:lnTo>
                      <a:pt x="36" y="36"/>
                    </a:lnTo>
                    <a:lnTo>
                      <a:pt x="6" y="66"/>
                    </a:lnTo>
                    <a:lnTo>
                      <a:pt x="0" y="36"/>
                    </a:lnTo>
                    <a:lnTo>
                      <a:pt x="162" y="6"/>
                    </a:lnTo>
                    <a:lnTo>
                      <a:pt x="180" y="0"/>
                    </a:lnTo>
                    <a:lnTo>
                      <a:pt x="180" y="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59" name="Freeform 187"/>
              <p:cNvSpPr>
                <a:spLocks noChangeAspect="1"/>
              </p:cNvSpPr>
              <p:nvPr/>
            </p:nvSpPr>
            <p:spPr bwMode="auto">
              <a:xfrm>
                <a:off x="5168" y="1245"/>
                <a:ext cx="132" cy="61"/>
              </a:xfrm>
              <a:custGeom>
                <a:avLst/>
                <a:gdLst>
                  <a:gd name="T0" fmla="*/ 15 w 174"/>
                  <a:gd name="T1" fmla="*/ 9 h 90"/>
                  <a:gd name="T2" fmla="*/ 39 w 174"/>
                  <a:gd name="T3" fmla="*/ 5 h 90"/>
                  <a:gd name="T4" fmla="*/ 47 w 174"/>
                  <a:gd name="T5" fmla="*/ 0 h 90"/>
                  <a:gd name="T6" fmla="*/ 52 w 174"/>
                  <a:gd name="T7" fmla="*/ 5 h 90"/>
                  <a:gd name="T8" fmla="*/ 49 w 174"/>
                  <a:gd name="T9" fmla="*/ 13 h 90"/>
                  <a:gd name="T10" fmla="*/ 55 w 174"/>
                  <a:gd name="T11" fmla="*/ 13 h 90"/>
                  <a:gd name="T12" fmla="*/ 65 w 174"/>
                  <a:gd name="T13" fmla="*/ 20 h 90"/>
                  <a:gd name="T14" fmla="*/ 73 w 174"/>
                  <a:gd name="T15" fmla="*/ 19 h 90"/>
                  <a:gd name="T16" fmla="*/ 65 w 174"/>
                  <a:gd name="T17" fmla="*/ 15 h 90"/>
                  <a:gd name="T18" fmla="*/ 71 w 174"/>
                  <a:gd name="T19" fmla="*/ 13 h 90"/>
                  <a:gd name="T20" fmla="*/ 76 w 174"/>
                  <a:gd name="T21" fmla="*/ 20 h 90"/>
                  <a:gd name="T22" fmla="*/ 61 w 174"/>
                  <a:gd name="T23" fmla="*/ 26 h 90"/>
                  <a:gd name="T24" fmla="*/ 61 w 174"/>
                  <a:gd name="T25" fmla="*/ 22 h 90"/>
                  <a:gd name="T26" fmla="*/ 52 w 174"/>
                  <a:gd name="T27" fmla="*/ 28 h 90"/>
                  <a:gd name="T28" fmla="*/ 52 w 174"/>
                  <a:gd name="T29" fmla="*/ 26 h 90"/>
                  <a:gd name="T30" fmla="*/ 44 w 174"/>
                  <a:gd name="T31" fmla="*/ 19 h 90"/>
                  <a:gd name="T32" fmla="*/ 37 w 174"/>
                  <a:gd name="T33" fmla="*/ 20 h 90"/>
                  <a:gd name="T34" fmla="*/ 34 w 174"/>
                  <a:gd name="T35" fmla="*/ 20 h 90"/>
                  <a:gd name="T36" fmla="*/ 0 w 174"/>
                  <a:gd name="T37" fmla="*/ 26 h 90"/>
                  <a:gd name="T38" fmla="*/ 0 w 174"/>
                  <a:gd name="T39" fmla="*/ 11 h 90"/>
                  <a:gd name="T40" fmla="*/ 8 w 174"/>
                  <a:gd name="T41" fmla="*/ 11 h 90"/>
                  <a:gd name="T42" fmla="*/ 15 w 174"/>
                  <a:gd name="T43" fmla="*/ 9 h 9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74"/>
                  <a:gd name="T67" fmla="*/ 0 h 90"/>
                  <a:gd name="T68" fmla="*/ 174 w 174"/>
                  <a:gd name="T69" fmla="*/ 90 h 9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74" h="90">
                    <a:moveTo>
                      <a:pt x="36" y="30"/>
                    </a:moveTo>
                    <a:lnTo>
                      <a:pt x="90" y="18"/>
                    </a:lnTo>
                    <a:lnTo>
                      <a:pt x="108" y="0"/>
                    </a:lnTo>
                    <a:lnTo>
                      <a:pt x="120" y="18"/>
                    </a:lnTo>
                    <a:lnTo>
                      <a:pt x="114" y="42"/>
                    </a:lnTo>
                    <a:lnTo>
                      <a:pt x="126" y="42"/>
                    </a:lnTo>
                    <a:lnTo>
                      <a:pt x="150" y="66"/>
                    </a:lnTo>
                    <a:lnTo>
                      <a:pt x="168" y="60"/>
                    </a:lnTo>
                    <a:lnTo>
                      <a:pt x="150" y="48"/>
                    </a:lnTo>
                    <a:lnTo>
                      <a:pt x="162" y="42"/>
                    </a:lnTo>
                    <a:lnTo>
                      <a:pt x="174" y="66"/>
                    </a:lnTo>
                    <a:lnTo>
                      <a:pt x="138" y="84"/>
                    </a:lnTo>
                    <a:lnTo>
                      <a:pt x="138" y="72"/>
                    </a:lnTo>
                    <a:lnTo>
                      <a:pt x="120" y="90"/>
                    </a:lnTo>
                    <a:lnTo>
                      <a:pt x="120" y="84"/>
                    </a:lnTo>
                    <a:lnTo>
                      <a:pt x="102" y="60"/>
                    </a:lnTo>
                    <a:lnTo>
                      <a:pt x="84" y="66"/>
                    </a:lnTo>
                    <a:lnTo>
                      <a:pt x="78" y="66"/>
                    </a:lnTo>
                    <a:lnTo>
                      <a:pt x="0" y="84"/>
                    </a:lnTo>
                    <a:lnTo>
                      <a:pt x="0" y="36"/>
                    </a:lnTo>
                    <a:lnTo>
                      <a:pt x="18" y="36"/>
                    </a:lnTo>
                    <a:lnTo>
                      <a:pt x="36" y="30"/>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060" name="Freeform 188"/>
              <p:cNvSpPr>
                <a:spLocks noChangeAspect="1"/>
              </p:cNvSpPr>
              <p:nvPr/>
            </p:nvSpPr>
            <p:spPr bwMode="auto">
              <a:xfrm>
                <a:off x="5168" y="1245"/>
                <a:ext cx="132" cy="61"/>
              </a:xfrm>
              <a:custGeom>
                <a:avLst/>
                <a:gdLst>
                  <a:gd name="T0" fmla="*/ 15 w 174"/>
                  <a:gd name="T1" fmla="*/ 9 h 90"/>
                  <a:gd name="T2" fmla="*/ 39 w 174"/>
                  <a:gd name="T3" fmla="*/ 5 h 90"/>
                  <a:gd name="T4" fmla="*/ 47 w 174"/>
                  <a:gd name="T5" fmla="*/ 0 h 90"/>
                  <a:gd name="T6" fmla="*/ 52 w 174"/>
                  <a:gd name="T7" fmla="*/ 5 h 90"/>
                  <a:gd name="T8" fmla="*/ 49 w 174"/>
                  <a:gd name="T9" fmla="*/ 13 h 90"/>
                  <a:gd name="T10" fmla="*/ 55 w 174"/>
                  <a:gd name="T11" fmla="*/ 13 h 90"/>
                  <a:gd name="T12" fmla="*/ 65 w 174"/>
                  <a:gd name="T13" fmla="*/ 20 h 90"/>
                  <a:gd name="T14" fmla="*/ 73 w 174"/>
                  <a:gd name="T15" fmla="*/ 19 h 90"/>
                  <a:gd name="T16" fmla="*/ 65 w 174"/>
                  <a:gd name="T17" fmla="*/ 15 h 90"/>
                  <a:gd name="T18" fmla="*/ 71 w 174"/>
                  <a:gd name="T19" fmla="*/ 13 h 90"/>
                  <a:gd name="T20" fmla="*/ 76 w 174"/>
                  <a:gd name="T21" fmla="*/ 20 h 90"/>
                  <a:gd name="T22" fmla="*/ 61 w 174"/>
                  <a:gd name="T23" fmla="*/ 26 h 90"/>
                  <a:gd name="T24" fmla="*/ 61 w 174"/>
                  <a:gd name="T25" fmla="*/ 22 h 90"/>
                  <a:gd name="T26" fmla="*/ 52 w 174"/>
                  <a:gd name="T27" fmla="*/ 28 h 90"/>
                  <a:gd name="T28" fmla="*/ 52 w 174"/>
                  <a:gd name="T29" fmla="*/ 26 h 90"/>
                  <a:gd name="T30" fmla="*/ 44 w 174"/>
                  <a:gd name="T31" fmla="*/ 19 h 90"/>
                  <a:gd name="T32" fmla="*/ 37 w 174"/>
                  <a:gd name="T33" fmla="*/ 20 h 90"/>
                  <a:gd name="T34" fmla="*/ 34 w 174"/>
                  <a:gd name="T35" fmla="*/ 20 h 90"/>
                  <a:gd name="T36" fmla="*/ 0 w 174"/>
                  <a:gd name="T37" fmla="*/ 26 h 90"/>
                  <a:gd name="T38" fmla="*/ 0 w 174"/>
                  <a:gd name="T39" fmla="*/ 11 h 90"/>
                  <a:gd name="T40" fmla="*/ 8 w 174"/>
                  <a:gd name="T41" fmla="*/ 11 h 90"/>
                  <a:gd name="T42" fmla="*/ 15 w 174"/>
                  <a:gd name="T43" fmla="*/ 9 h 90"/>
                  <a:gd name="T44" fmla="*/ 15 w 174"/>
                  <a:gd name="T45" fmla="*/ 11 h 9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74"/>
                  <a:gd name="T70" fmla="*/ 0 h 90"/>
                  <a:gd name="T71" fmla="*/ 174 w 174"/>
                  <a:gd name="T72" fmla="*/ 90 h 9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74" h="90">
                    <a:moveTo>
                      <a:pt x="36" y="30"/>
                    </a:moveTo>
                    <a:lnTo>
                      <a:pt x="90" y="18"/>
                    </a:lnTo>
                    <a:lnTo>
                      <a:pt x="108" y="0"/>
                    </a:lnTo>
                    <a:lnTo>
                      <a:pt x="120" y="18"/>
                    </a:lnTo>
                    <a:lnTo>
                      <a:pt x="114" y="42"/>
                    </a:lnTo>
                    <a:lnTo>
                      <a:pt x="126" y="42"/>
                    </a:lnTo>
                    <a:lnTo>
                      <a:pt x="150" y="66"/>
                    </a:lnTo>
                    <a:lnTo>
                      <a:pt x="168" y="60"/>
                    </a:lnTo>
                    <a:lnTo>
                      <a:pt x="150" y="48"/>
                    </a:lnTo>
                    <a:lnTo>
                      <a:pt x="162" y="42"/>
                    </a:lnTo>
                    <a:lnTo>
                      <a:pt x="174" y="66"/>
                    </a:lnTo>
                    <a:lnTo>
                      <a:pt x="138" y="84"/>
                    </a:lnTo>
                    <a:lnTo>
                      <a:pt x="138" y="72"/>
                    </a:lnTo>
                    <a:lnTo>
                      <a:pt x="120" y="90"/>
                    </a:lnTo>
                    <a:lnTo>
                      <a:pt x="120" y="84"/>
                    </a:lnTo>
                    <a:lnTo>
                      <a:pt x="102" y="60"/>
                    </a:lnTo>
                    <a:lnTo>
                      <a:pt x="84" y="66"/>
                    </a:lnTo>
                    <a:lnTo>
                      <a:pt x="78" y="66"/>
                    </a:lnTo>
                    <a:lnTo>
                      <a:pt x="0" y="84"/>
                    </a:lnTo>
                    <a:lnTo>
                      <a:pt x="0" y="36"/>
                    </a:lnTo>
                    <a:lnTo>
                      <a:pt x="18" y="36"/>
                    </a:lnTo>
                    <a:lnTo>
                      <a:pt x="36" y="30"/>
                    </a:lnTo>
                    <a:lnTo>
                      <a:pt x="36" y="3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61" name="Freeform 189"/>
              <p:cNvSpPr>
                <a:spLocks noChangeAspect="1"/>
              </p:cNvSpPr>
              <p:nvPr/>
            </p:nvSpPr>
            <p:spPr bwMode="auto">
              <a:xfrm>
                <a:off x="4696" y="1204"/>
                <a:ext cx="151" cy="179"/>
              </a:xfrm>
              <a:custGeom>
                <a:avLst/>
                <a:gdLst>
                  <a:gd name="T0" fmla="*/ 43 w 198"/>
                  <a:gd name="T1" fmla="*/ 81 h 264"/>
                  <a:gd name="T2" fmla="*/ 0 w 198"/>
                  <a:gd name="T3" fmla="*/ 82 h 264"/>
                  <a:gd name="T4" fmla="*/ 11 w 198"/>
                  <a:gd name="T5" fmla="*/ 64 h 264"/>
                  <a:gd name="T6" fmla="*/ 0 w 198"/>
                  <a:gd name="T7" fmla="*/ 45 h 264"/>
                  <a:gd name="T8" fmla="*/ 3 w 198"/>
                  <a:gd name="T9" fmla="*/ 24 h 264"/>
                  <a:gd name="T10" fmla="*/ 16 w 198"/>
                  <a:gd name="T11" fmla="*/ 13 h 264"/>
                  <a:gd name="T12" fmla="*/ 16 w 198"/>
                  <a:gd name="T13" fmla="*/ 21 h 264"/>
                  <a:gd name="T14" fmla="*/ 18 w 198"/>
                  <a:gd name="T15" fmla="*/ 17 h 264"/>
                  <a:gd name="T16" fmla="*/ 18 w 198"/>
                  <a:gd name="T17" fmla="*/ 11 h 264"/>
                  <a:gd name="T18" fmla="*/ 27 w 198"/>
                  <a:gd name="T19" fmla="*/ 7 h 264"/>
                  <a:gd name="T20" fmla="*/ 24 w 198"/>
                  <a:gd name="T21" fmla="*/ 3 h 264"/>
                  <a:gd name="T22" fmla="*/ 29 w 198"/>
                  <a:gd name="T23" fmla="*/ 0 h 264"/>
                  <a:gd name="T24" fmla="*/ 56 w 198"/>
                  <a:gd name="T25" fmla="*/ 5 h 264"/>
                  <a:gd name="T26" fmla="*/ 61 w 198"/>
                  <a:gd name="T27" fmla="*/ 11 h 264"/>
                  <a:gd name="T28" fmla="*/ 59 w 198"/>
                  <a:gd name="T29" fmla="*/ 13 h 264"/>
                  <a:gd name="T30" fmla="*/ 64 w 198"/>
                  <a:gd name="T31" fmla="*/ 19 h 264"/>
                  <a:gd name="T32" fmla="*/ 64 w 198"/>
                  <a:gd name="T33" fmla="*/ 26 h 264"/>
                  <a:gd name="T34" fmla="*/ 53 w 198"/>
                  <a:gd name="T35" fmla="*/ 33 h 264"/>
                  <a:gd name="T36" fmla="*/ 53 w 198"/>
                  <a:gd name="T37" fmla="*/ 39 h 264"/>
                  <a:gd name="T38" fmla="*/ 59 w 198"/>
                  <a:gd name="T39" fmla="*/ 41 h 264"/>
                  <a:gd name="T40" fmla="*/ 72 w 198"/>
                  <a:gd name="T41" fmla="*/ 30 h 264"/>
                  <a:gd name="T42" fmla="*/ 79 w 198"/>
                  <a:gd name="T43" fmla="*/ 35 h 264"/>
                  <a:gd name="T44" fmla="*/ 88 w 198"/>
                  <a:gd name="T45" fmla="*/ 51 h 264"/>
                  <a:gd name="T46" fmla="*/ 85 w 198"/>
                  <a:gd name="T47" fmla="*/ 58 h 264"/>
                  <a:gd name="T48" fmla="*/ 85 w 198"/>
                  <a:gd name="T49" fmla="*/ 60 h 264"/>
                  <a:gd name="T50" fmla="*/ 82 w 198"/>
                  <a:gd name="T51" fmla="*/ 58 h 264"/>
                  <a:gd name="T52" fmla="*/ 79 w 198"/>
                  <a:gd name="T53" fmla="*/ 58 h 264"/>
                  <a:gd name="T54" fmla="*/ 69 w 198"/>
                  <a:gd name="T55" fmla="*/ 77 h 264"/>
                  <a:gd name="T56" fmla="*/ 50 w 198"/>
                  <a:gd name="T57" fmla="*/ 81 h 264"/>
                  <a:gd name="T58" fmla="*/ 43 w 198"/>
                  <a:gd name="T59" fmla="*/ 81 h 26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98"/>
                  <a:gd name="T91" fmla="*/ 0 h 264"/>
                  <a:gd name="T92" fmla="*/ 198 w 198"/>
                  <a:gd name="T93" fmla="*/ 264 h 264"/>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98" h="264">
                    <a:moveTo>
                      <a:pt x="96" y="258"/>
                    </a:moveTo>
                    <a:lnTo>
                      <a:pt x="0" y="264"/>
                    </a:lnTo>
                    <a:lnTo>
                      <a:pt x="24" y="204"/>
                    </a:lnTo>
                    <a:lnTo>
                      <a:pt x="0" y="144"/>
                    </a:lnTo>
                    <a:lnTo>
                      <a:pt x="6" y="78"/>
                    </a:lnTo>
                    <a:lnTo>
                      <a:pt x="36" y="42"/>
                    </a:lnTo>
                    <a:lnTo>
                      <a:pt x="36" y="66"/>
                    </a:lnTo>
                    <a:lnTo>
                      <a:pt x="42" y="54"/>
                    </a:lnTo>
                    <a:lnTo>
                      <a:pt x="42" y="36"/>
                    </a:lnTo>
                    <a:lnTo>
                      <a:pt x="60" y="24"/>
                    </a:lnTo>
                    <a:lnTo>
                      <a:pt x="54" y="12"/>
                    </a:lnTo>
                    <a:lnTo>
                      <a:pt x="66" y="0"/>
                    </a:lnTo>
                    <a:lnTo>
                      <a:pt x="126" y="18"/>
                    </a:lnTo>
                    <a:lnTo>
                      <a:pt x="138" y="36"/>
                    </a:lnTo>
                    <a:lnTo>
                      <a:pt x="132" y="42"/>
                    </a:lnTo>
                    <a:lnTo>
                      <a:pt x="144" y="60"/>
                    </a:lnTo>
                    <a:lnTo>
                      <a:pt x="144" y="84"/>
                    </a:lnTo>
                    <a:lnTo>
                      <a:pt x="120" y="108"/>
                    </a:lnTo>
                    <a:lnTo>
                      <a:pt x="120" y="126"/>
                    </a:lnTo>
                    <a:lnTo>
                      <a:pt x="132" y="132"/>
                    </a:lnTo>
                    <a:lnTo>
                      <a:pt x="162" y="96"/>
                    </a:lnTo>
                    <a:lnTo>
                      <a:pt x="180" y="114"/>
                    </a:lnTo>
                    <a:lnTo>
                      <a:pt x="198" y="162"/>
                    </a:lnTo>
                    <a:lnTo>
                      <a:pt x="192" y="186"/>
                    </a:lnTo>
                    <a:lnTo>
                      <a:pt x="192" y="192"/>
                    </a:lnTo>
                    <a:lnTo>
                      <a:pt x="186" y="186"/>
                    </a:lnTo>
                    <a:lnTo>
                      <a:pt x="180" y="186"/>
                    </a:lnTo>
                    <a:lnTo>
                      <a:pt x="156" y="246"/>
                    </a:lnTo>
                    <a:lnTo>
                      <a:pt x="114" y="258"/>
                    </a:lnTo>
                    <a:lnTo>
                      <a:pt x="96" y="258"/>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062" name="Freeform 190"/>
              <p:cNvSpPr>
                <a:spLocks noChangeAspect="1"/>
              </p:cNvSpPr>
              <p:nvPr/>
            </p:nvSpPr>
            <p:spPr bwMode="auto">
              <a:xfrm>
                <a:off x="4696" y="1204"/>
                <a:ext cx="151" cy="179"/>
              </a:xfrm>
              <a:custGeom>
                <a:avLst/>
                <a:gdLst>
                  <a:gd name="T0" fmla="*/ 43 w 198"/>
                  <a:gd name="T1" fmla="*/ 81 h 264"/>
                  <a:gd name="T2" fmla="*/ 0 w 198"/>
                  <a:gd name="T3" fmla="*/ 82 h 264"/>
                  <a:gd name="T4" fmla="*/ 11 w 198"/>
                  <a:gd name="T5" fmla="*/ 64 h 264"/>
                  <a:gd name="T6" fmla="*/ 0 w 198"/>
                  <a:gd name="T7" fmla="*/ 45 h 264"/>
                  <a:gd name="T8" fmla="*/ 3 w 198"/>
                  <a:gd name="T9" fmla="*/ 24 h 264"/>
                  <a:gd name="T10" fmla="*/ 16 w 198"/>
                  <a:gd name="T11" fmla="*/ 13 h 264"/>
                  <a:gd name="T12" fmla="*/ 16 w 198"/>
                  <a:gd name="T13" fmla="*/ 21 h 264"/>
                  <a:gd name="T14" fmla="*/ 18 w 198"/>
                  <a:gd name="T15" fmla="*/ 17 h 264"/>
                  <a:gd name="T16" fmla="*/ 18 w 198"/>
                  <a:gd name="T17" fmla="*/ 21 h 264"/>
                  <a:gd name="T18" fmla="*/ 18 w 198"/>
                  <a:gd name="T19" fmla="*/ 11 h 264"/>
                  <a:gd name="T20" fmla="*/ 27 w 198"/>
                  <a:gd name="T21" fmla="*/ 7 h 264"/>
                  <a:gd name="T22" fmla="*/ 24 w 198"/>
                  <a:gd name="T23" fmla="*/ 3 h 264"/>
                  <a:gd name="T24" fmla="*/ 29 w 198"/>
                  <a:gd name="T25" fmla="*/ 0 h 264"/>
                  <a:gd name="T26" fmla="*/ 56 w 198"/>
                  <a:gd name="T27" fmla="*/ 5 h 264"/>
                  <a:gd name="T28" fmla="*/ 61 w 198"/>
                  <a:gd name="T29" fmla="*/ 11 h 264"/>
                  <a:gd name="T30" fmla="*/ 59 w 198"/>
                  <a:gd name="T31" fmla="*/ 13 h 264"/>
                  <a:gd name="T32" fmla="*/ 64 w 198"/>
                  <a:gd name="T33" fmla="*/ 19 h 264"/>
                  <a:gd name="T34" fmla="*/ 64 w 198"/>
                  <a:gd name="T35" fmla="*/ 26 h 264"/>
                  <a:gd name="T36" fmla="*/ 53 w 198"/>
                  <a:gd name="T37" fmla="*/ 33 h 264"/>
                  <a:gd name="T38" fmla="*/ 53 w 198"/>
                  <a:gd name="T39" fmla="*/ 39 h 264"/>
                  <a:gd name="T40" fmla="*/ 59 w 198"/>
                  <a:gd name="T41" fmla="*/ 41 h 264"/>
                  <a:gd name="T42" fmla="*/ 72 w 198"/>
                  <a:gd name="T43" fmla="*/ 30 h 264"/>
                  <a:gd name="T44" fmla="*/ 79 w 198"/>
                  <a:gd name="T45" fmla="*/ 35 h 264"/>
                  <a:gd name="T46" fmla="*/ 88 w 198"/>
                  <a:gd name="T47" fmla="*/ 51 h 264"/>
                  <a:gd name="T48" fmla="*/ 85 w 198"/>
                  <a:gd name="T49" fmla="*/ 58 h 264"/>
                  <a:gd name="T50" fmla="*/ 85 w 198"/>
                  <a:gd name="T51" fmla="*/ 60 h 264"/>
                  <a:gd name="T52" fmla="*/ 82 w 198"/>
                  <a:gd name="T53" fmla="*/ 58 h 264"/>
                  <a:gd name="T54" fmla="*/ 79 w 198"/>
                  <a:gd name="T55" fmla="*/ 58 h 264"/>
                  <a:gd name="T56" fmla="*/ 69 w 198"/>
                  <a:gd name="T57" fmla="*/ 77 h 264"/>
                  <a:gd name="T58" fmla="*/ 50 w 198"/>
                  <a:gd name="T59" fmla="*/ 81 h 264"/>
                  <a:gd name="T60" fmla="*/ 43 w 198"/>
                  <a:gd name="T61" fmla="*/ 81 h 264"/>
                  <a:gd name="T62" fmla="*/ 43 w 198"/>
                  <a:gd name="T63" fmla="*/ 82 h 26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98"/>
                  <a:gd name="T97" fmla="*/ 0 h 264"/>
                  <a:gd name="T98" fmla="*/ 198 w 198"/>
                  <a:gd name="T99" fmla="*/ 264 h 26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98" h="264">
                    <a:moveTo>
                      <a:pt x="96" y="258"/>
                    </a:moveTo>
                    <a:lnTo>
                      <a:pt x="0" y="264"/>
                    </a:lnTo>
                    <a:lnTo>
                      <a:pt x="24" y="204"/>
                    </a:lnTo>
                    <a:lnTo>
                      <a:pt x="0" y="144"/>
                    </a:lnTo>
                    <a:lnTo>
                      <a:pt x="6" y="78"/>
                    </a:lnTo>
                    <a:lnTo>
                      <a:pt x="36" y="42"/>
                    </a:lnTo>
                    <a:lnTo>
                      <a:pt x="36" y="66"/>
                    </a:lnTo>
                    <a:lnTo>
                      <a:pt x="42" y="54"/>
                    </a:lnTo>
                    <a:lnTo>
                      <a:pt x="42" y="66"/>
                    </a:lnTo>
                    <a:lnTo>
                      <a:pt x="42" y="36"/>
                    </a:lnTo>
                    <a:lnTo>
                      <a:pt x="60" y="24"/>
                    </a:lnTo>
                    <a:lnTo>
                      <a:pt x="54" y="12"/>
                    </a:lnTo>
                    <a:lnTo>
                      <a:pt x="66" y="0"/>
                    </a:lnTo>
                    <a:lnTo>
                      <a:pt x="126" y="18"/>
                    </a:lnTo>
                    <a:lnTo>
                      <a:pt x="138" y="36"/>
                    </a:lnTo>
                    <a:lnTo>
                      <a:pt x="132" y="42"/>
                    </a:lnTo>
                    <a:lnTo>
                      <a:pt x="144" y="60"/>
                    </a:lnTo>
                    <a:lnTo>
                      <a:pt x="144" y="84"/>
                    </a:lnTo>
                    <a:lnTo>
                      <a:pt x="120" y="108"/>
                    </a:lnTo>
                    <a:lnTo>
                      <a:pt x="120" y="126"/>
                    </a:lnTo>
                    <a:lnTo>
                      <a:pt x="132" y="132"/>
                    </a:lnTo>
                    <a:lnTo>
                      <a:pt x="162" y="96"/>
                    </a:lnTo>
                    <a:lnTo>
                      <a:pt x="180" y="114"/>
                    </a:lnTo>
                    <a:lnTo>
                      <a:pt x="198" y="162"/>
                    </a:lnTo>
                    <a:lnTo>
                      <a:pt x="192" y="186"/>
                    </a:lnTo>
                    <a:lnTo>
                      <a:pt x="192" y="192"/>
                    </a:lnTo>
                    <a:lnTo>
                      <a:pt x="186" y="186"/>
                    </a:lnTo>
                    <a:lnTo>
                      <a:pt x="180" y="186"/>
                    </a:lnTo>
                    <a:lnTo>
                      <a:pt x="156" y="246"/>
                    </a:lnTo>
                    <a:lnTo>
                      <a:pt x="114" y="258"/>
                    </a:lnTo>
                    <a:lnTo>
                      <a:pt x="96" y="258"/>
                    </a:lnTo>
                    <a:lnTo>
                      <a:pt x="96" y="264"/>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63" name="Freeform 191"/>
              <p:cNvSpPr>
                <a:spLocks noChangeAspect="1"/>
              </p:cNvSpPr>
              <p:nvPr/>
            </p:nvSpPr>
            <p:spPr bwMode="auto">
              <a:xfrm>
                <a:off x="4555" y="1143"/>
                <a:ext cx="219" cy="98"/>
              </a:xfrm>
              <a:custGeom>
                <a:avLst/>
                <a:gdLst>
                  <a:gd name="T0" fmla="*/ 127 w 288"/>
                  <a:gd name="T1" fmla="*/ 22 h 144"/>
                  <a:gd name="T2" fmla="*/ 113 w 288"/>
                  <a:gd name="T3" fmla="*/ 22 h 144"/>
                  <a:gd name="T4" fmla="*/ 111 w 288"/>
                  <a:gd name="T5" fmla="*/ 27 h 144"/>
                  <a:gd name="T6" fmla="*/ 95 w 288"/>
                  <a:gd name="T7" fmla="*/ 22 h 144"/>
                  <a:gd name="T8" fmla="*/ 81 w 288"/>
                  <a:gd name="T9" fmla="*/ 29 h 144"/>
                  <a:gd name="T10" fmla="*/ 76 w 288"/>
                  <a:gd name="T11" fmla="*/ 34 h 144"/>
                  <a:gd name="T12" fmla="*/ 76 w 288"/>
                  <a:gd name="T13" fmla="*/ 29 h 144"/>
                  <a:gd name="T14" fmla="*/ 68 w 288"/>
                  <a:gd name="T15" fmla="*/ 34 h 144"/>
                  <a:gd name="T16" fmla="*/ 68 w 288"/>
                  <a:gd name="T17" fmla="*/ 29 h 144"/>
                  <a:gd name="T18" fmla="*/ 58 w 288"/>
                  <a:gd name="T19" fmla="*/ 46 h 144"/>
                  <a:gd name="T20" fmla="*/ 52 w 288"/>
                  <a:gd name="T21" fmla="*/ 46 h 144"/>
                  <a:gd name="T22" fmla="*/ 56 w 288"/>
                  <a:gd name="T23" fmla="*/ 42 h 144"/>
                  <a:gd name="T24" fmla="*/ 50 w 288"/>
                  <a:gd name="T25" fmla="*/ 42 h 144"/>
                  <a:gd name="T26" fmla="*/ 52 w 288"/>
                  <a:gd name="T27" fmla="*/ 34 h 144"/>
                  <a:gd name="T28" fmla="*/ 45 w 288"/>
                  <a:gd name="T29" fmla="*/ 30 h 144"/>
                  <a:gd name="T30" fmla="*/ 5 w 288"/>
                  <a:gd name="T31" fmla="*/ 25 h 144"/>
                  <a:gd name="T32" fmla="*/ 0 w 288"/>
                  <a:gd name="T33" fmla="*/ 21 h 144"/>
                  <a:gd name="T34" fmla="*/ 47 w 288"/>
                  <a:gd name="T35" fmla="*/ 0 h 144"/>
                  <a:gd name="T36" fmla="*/ 50 w 288"/>
                  <a:gd name="T37" fmla="*/ 0 h 144"/>
                  <a:gd name="T38" fmla="*/ 37 w 288"/>
                  <a:gd name="T39" fmla="*/ 10 h 144"/>
                  <a:gd name="T40" fmla="*/ 37 w 288"/>
                  <a:gd name="T41" fmla="*/ 14 h 144"/>
                  <a:gd name="T42" fmla="*/ 43 w 288"/>
                  <a:gd name="T43" fmla="*/ 10 h 144"/>
                  <a:gd name="T44" fmla="*/ 40 w 288"/>
                  <a:gd name="T45" fmla="*/ 14 h 144"/>
                  <a:gd name="T46" fmla="*/ 47 w 288"/>
                  <a:gd name="T47" fmla="*/ 12 h 144"/>
                  <a:gd name="T48" fmla="*/ 58 w 288"/>
                  <a:gd name="T49" fmla="*/ 17 h 144"/>
                  <a:gd name="T50" fmla="*/ 71 w 288"/>
                  <a:gd name="T51" fmla="*/ 19 h 144"/>
                  <a:gd name="T52" fmla="*/ 81 w 288"/>
                  <a:gd name="T53" fmla="*/ 14 h 144"/>
                  <a:gd name="T54" fmla="*/ 103 w 288"/>
                  <a:gd name="T55" fmla="*/ 10 h 144"/>
                  <a:gd name="T56" fmla="*/ 105 w 288"/>
                  <a:gd name="T57" fmla="*/ 15 h 144"/>
                  <a:gd name="T58" fmla="*/ 119 w 288"/>
                  <a:gd name="T59" fmla="*/ 15 h 144"/>
                  <a:gd name="T60" fmla="*/ 119 w 288"/>
                  <a:gd name="T61" fmla="*/ 19 h 144"/>
                  <a:gd name="T62" fmla="*/ 127 w 288"/>
                  <a:gd name="T63" fmla="*/ 22 h 14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88"/>
                  <a:gd name="T97" fmla="*/ 0 h 144"/>
                  <a:gd name="T98" fmla="*/ 288 w 288"/>
                  <a:gd name="T99" fmla="*/ 144 h 14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88" h="144">
                    <a:moveTo>
                      <a:pt x="288" y="72"/>
                    </a:moveTo>
                    <a:lnTo>
                      <a:pt x="258" y="72"/>
                    </a:lnTo>
                    <a:lnTo>
                      <a:pt x="252" y="84"/>
                    </a:lnTo>
                    <a:lnTo>
                      <a:pt x="216" y="72"/>
                    </a:lnTo>
                    <a:lnTo>
                      <a:pt x="186" y="90"/>
                    </a:lnTo>
                    <a:lnTo>
                      <a:pt x="174" y="108"/>
                    </a:lnTo>
                    <a:lnTo>
                      <a:pt x="174" y="90"/>
                    </a:lnTo>
                    <a:lnTo>
                      <a:pt x="156" y="108"/>
                    </a:lnTo>
                    <a:lnTo>
                      <a:pt x="156" y="90"/>
                    </a:lnTo>
                    <a:lnTo>
                      <a:pt x="132" y="144"/>
                    </a:lnTo>
                    <a:lnTo>
                      <a:pt x="120" y="144"/>
                    </a:lnTo>
                    <a:lnTo>
                      <a:pt x="126" y="132"/>
                    </a:lnTo>
                    <a:lnTo>
                      <a:pt x="114" y="132"/>
                    </a:lnTo>
                    <a:lnTo>
                      <a:pt x="120" y="108"/>
                    </a:lnTo>
                    <a:lnTo>
                      <a:pt x="102" y="96"/>
                    </a:lnTo>
                    <a:lnTo>
                      <a:pt x="12" y="78"/>
                    </a:lnTo>
                    <a:lnTo>
                      <a:pt x="0" y="66"/>
                    </a:lnTo>
                    <a:lnTo>
                      <a:pt x="108" y="0"/>
                    </a:lnTo>
                    <a:lnTo>
                      <a:pt x="114" y="0"/>
                    </a:lnTo>
                    <a:lnTo>
                      <a:pt x="84" y="30"/>
                    </a:lnTo>
                    <a:lnTo>
                      <a:pt x="84" y="42"/>
                    </a:lnTo>
                    <a:lnTo>
                      <a:pt x="96" y="30"/>
                    </a:lnTo>
                    <a:lnTo>
                      <a:pt x="90" y="42"/>
                    </a:lnTo>
                    <a:lnTo>
                      <a:pt x="108" y="36"/>
                    </a:lnTo>
                    <a:lnTo>
                      <a:pt x="132" y="54"/>
                    </a:lnTo>
                    <a:lnTo>
                      <a:pt x="162" y="60"/>
                    </a:lnTo>
                    <a:lnTo>
                      <a:pt x="186" y="42"/>
                    </a:lnTo>
                    <a:lnTo>
                      <a:pt x="234" y="30"/>
                    </a:lnTo>
                    <a:lnTo>
                      <a:pt x="240" y="48"/>
                    </a:lnTo>
                    <a:lnTo>
                      <a:pt x="270" y="48"/>
                    </a:lnTo>
                    <a:lnTo>
                      <a:pt x="270" y="60"/>
                    </a:lnTo>
                    <a:lnTo>
                      <a:pt x="288" y="72"/>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064" name="Freeform 192"/>
              <p:cNvSpPr>
                <a:spLocks noChangeAspect="1"/>
              </p:cNvSpPr>
              <p:nvPr/>
            </p:nvSpPr>
            <p:spPr bwMode="auto">
              <a:xfrm>
                <a:off x="4555" y="1143"/>
                <a:ext cx="219" cy="98"/>
              </a:xfrm>
              <a:custGeom>
                <a:avLst/>
                <a:gdLst>
                  <a:gd name="T0" fmla="*/ 127 w 288"/>
                  <a:gd name="T1" fmla="*/ 22 h 144"/>
                  <a:gd name="T2" fmla="*/ 113 w 288"/>
                  <a:gd name="T3" fmla="*/ 22 h 144"/>
                  <a:gd name="T4" fmla="*/ 111 w 288"/>
                  <a:gd name="T5" fmla="*/ 27 h 144"/>
                  <a:gd name="T6" fmla="*/ 95 w 288"/>
                  <a:gd name="T7" fmla="*/ 22 h 144"/>
                  <a:gd name="T8" fmla="*/ 81 w 288"/>
                  <a:gd name="T9" fmla="*/ 29 h 144"/>
                  <a:gd name="T10" fmla="*/ 76 w 288"/>
                  <a:gd name="T11" fmla="*/ 34 h 144"/>
                  <a:gd name="T12" fmla="*/ 76 w 288"/>
                  <a:gd name="T13" fmla="*/ 29 h 144"/>
                  <a:gd name="T14" fmla="*/ 68 w 288"/>
                  <a:gd name="T15" fmla="*/ 34 h 144"/>
                  <a:gd name="T16" fmla="*/ 68 w 288"/>
                  <a:gd name="T17" fmla="*/ 29 h 144"/>
                  <a:gd name="T18" fmla="*/ 58 w 288"/>
                  <a:gd name="T19" fmla="*/ 46 h 144"/>
                  <a:gd name="T20" fmla="*/ 52 w 288"/>
                  <a:gd name="T21" fmla="*/ 46 h 144"/>
                  <a:gd name="T22" fmla="*/ 56 w 288"/>
                  <a:gd name="T23" fmla="*/ 42 h 144"/>
                  <a:gd name="T24" fmla="*/ 50 w 288"/>
                  <a:gd name="T25" fmla="*/ 42 h 144"/>
                  <a:gd name="T26" fmla="*/ 52 w 288"/>
                  <a:gd name="T27" fmla="*/ 34 h 144"/>
                  <a:gd name="T28" fmla="*/ 45 w 288"/>
                  <a:gd name="T29" fmla="*/ 30 h 144"/>
                  <a:gd name="T30" fmla="*/ 5 w 288"/>
                  <a:gd name="T31" fmla="*/ 25 h 144"/>
                  <a:gd name="T32" fmla="*/ 0 w 288"/>
                  <a:gd name="T33" fmla="*/ 21 h 144"/>
                  <a:gd name="T34" fmla="*/ 47 w 288"/>
                  <a:gd name="T35" fmla="*/ 0 h 144"/>
                  <a:gd name="T36" fmla="*/ 50 w 288"/>
                  <a:gd name="T37" fmla="*/ 0 h 144"/>
                  <a:gd name="T38" fmla="*/ 37 w 288"/>
                  <a:gd name="T39" fmla="*/ 10 h 144"/>
                  <a:gd name="T40" fmla="*/ 37 w 288"/>
                  <a:gd name="T41" fmla="*/ 14 h 144"/>
                  <a:gd name="T42" fmla="*/ 43 w 288"/>
                  <a:gd name="T43" fmla="*/ 10 h 144"/>
                  <a:gd name="T44" fmla="*/ 40 w 288"/>
                  <a:gd name="T45" fmla="*/ 14 h 144"/>
                  <a:gd name="T46" fmla="*/ 47 w 288"/>
                  <a:gd name="T47" fmla="*/ 12 h 144"/>
                  <a:gd name="T48" fmla="*/ 58 w 288"/>
                  <a:gd name="T49" fmla="*/ 17 h 144"/>
                  <a:gd name="T50" fmla="*/ 71 w 288"/>
                  <a:gd name="T51" fmla="*/ 19 h 144"/>
                  <a:gd name="T52" fmla="*/ 81 w 288"/>
                  <a:gd name="T53" fmla="*/ 14 h 144"/>
                  <a:gd name="T54" fmla="*/ 103 w 288"/>
                  <a:gd name="T55" fmla="*/ 10 h 144"/>
                  <a:gd name="T56" fmla="*/ 105 w 288"/>
                  <a:gd name="T57" fmla="*/ 15 h 144"/>
                  <a:gd name="T58" fmla="*/ 119 w 288"/>
                  <a:gd name="T59" fmla="*/ 15 h 144"/>
                  <a:gd name="T60" fmla="*/ 119 w 288"/>
                  <a:gd name="T61" fmla="*/ 19 h 144"/>
                  <a:gd name="T62" fmla="*/ 127 w 288"/>
                  <a:gd name="T63" fmla="*/ 22 h 144"/>
                  <a:gd name="T64" fmla="*/ 127 w 288"/>
                  <a:gd name="T65" fmla="*/ 25 h 14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88"/>
                  <a:gd name="T100" fmla="*/ 0 h 144"/>
                  <a:gd name="T101" fmla="*/ 288 w 288"/>
                  <a:gd name="T102" fmla="*/ 144 h 14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88" h="144">
                    <a:moveTo>
                      <a:pt x="288" y="72"/>
                    </a:moveTo>
                    <a:lnTo>
                      <a:pt x="258" y="72"/>
                    </a:lnTo>
                    <a:lnTo>
                      <a:pt x="252" y="84"/>
                    </a:lnTo>
                    <a:lnTo>
                      <a:pt x="216" y="72"/>
                    </a:lnTo>
                    <a:lnTo>
                      <a:pt x="186" y="90"/>
                    </a:lnTo>
                    <a:lnTo>
                      <a:pt x="174" y="108"/>
                    </a:lnTo>
                    <a:lnTo>
                      <a:pt x="174" y="90"/>
                    </a:lnTo>
                    <a:lnTo>
                      <a:pt x="156" y="108"/>
                    </a:lnTo>
                    <a:lnTo>
                      <a:pt x="156" y="90"/>
                    </a:lnTo>
                    <a:lnTo>
                      <a:pt x="132" y="144"/>
                    </a:lnTo>
                    <a:lnTo>
                      <a:pt x="120" y="144"/>
                    </a:lnTo>
                    <a:lnTo>
                      <a:pt x="126" y="132"/>
                    </a:lnTo>
                    <a:lnTo>
                      <a:pt x="114" y="132"/>
                    </a:lnTo>
                    <a:lnTo>
                      <a:pt x="120" y="108"/>
                    </a:lnTo>
                    <a:lnTo>
                      <a:pt x="102" y="96"/>
                    </a:lnTo>
                    <a:lnTo>
                      <a:pt x="12" y="78"/>
                    </a:lnTo>
                    <a:lnTo>
                      <a:pt x="0" y="66"/>
                    </a:lnTo>
                    <a:lnTo>
                      <a:pt x="108" y="0"/>
                    </a:lnTo>
                    <a:lnTo>
                      <a:pt x="114" y="0"/>
                    </a:lnTo>
                    <a:lnTo>
                      <a:pt x="84" y="30"/>
                    </a:lnTo>
                    <a:lnTo>
                      <a:pt x="84" y="42"/>
                    </a:lnTo>
                    <a:lnTo>
                      <a:pt x="96" y="30"/>
                    </a:lnTo>
                    <a:lnTo>
                      <a:pt x="90" y="42"/>
                    </a:lnTo>
                    <a:lnTo>
                      <a:pt x="108" y="36"/>
                    </a:lnTo>
                    <a:lnTo>
                      <a:pt x="132" y="54"/>
                    </a:lnTo>
                    <a:lnTo>
                      <a:pt x="162" y="60"/>
                    </a:lnTo>
                    <a:lnTo>
                      <a:pt x="186" y="42"/>
                    </a:lnTo>
                    <a:lnTo>
                      <a:pt x="234" y="30"/>
                    </a:lnTo>
                    <a:lnTo>
                      <a:pt x="240" y="48"/>
                    </a:lnTo>
                    <a:lnTo>
                      <a:pt x="270" y="48"/>
                    </a:lnTo>
                    <a:lnTo>
                      <a:pt x="270" y="60"/>
                    </a:lnTo>
                    <a:lnTo>
                      <a:pt x="288" y="72"/>
                    </a:lnTo>
                    <a:lnTo>
                      <a:pt x="288" y="78"/>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65" name="Freeform 193"/>
              <p:cNvSpPr>
                <a:spLocks noChangeAspect="1"/>
              </p:cNvSpPr>
              <p:nvPr/>
            </p:nvSpPr>
            <p:spPr bwMode="auto">
              <a:xfrm>
                <a:off x="4326" y="1069"/>
                <a:ext cx="251" cy="253"/>
              </a:xfrm>
              <a:custGeom>
                <a:avLst/>
                <a:gdLst>
                  <a:gd name="T0" fmla="*/ 119 w 330"/>
                  <a:gd name="T1" fmla="*/ 115 h 372"/>
                  <a:gd name="T2" fmla="*/ 13 w 330"/>
                  <a:gd name="T3" fmla="*/ 117 h 372"/>
                  <a:gd name="T4" fmla="*/ 13 w 330"/>
                  <a:gd name="T5" fmla="*/ 81 h 372"/>
                  <a:gd name="T6" fmla="*/ 5 w 330"/>
                  <a:gd name="T7" fmla="*/ 73 h 372"/>
                  <a:gd name="T8" fmla="*/ 11 w 330"/>
                  <a:gd name="T9" fmla="*/ 68 h 372"/>
                  <a:gd name="T10" fmla="*/ 0 w 330"/>
                  <a:gd name="T11" fmla="*/ 7 h 372"/>
                  <a:gd name="T12" fmla="*/ 37 w 330"/>
                  <a:gd name="T13" fmla="*/ 7 h 372"/>
                  <a:gd name="T14" fmla="*/ 37 w 330"/>
                  <a:gd name="T15" fmla="*/ 0 h 372"/>
                  <a:gd name="T16" fmla="*/ 43 w 330"/>
                  <a:gd name="T17" fmla="*/ 0 h 372"/>
                  <a:gd name="T18" fmla="*/ 47 w 330"/>
                  <a:gd name="T19" fmla="*/ 11 h 372"/>
                  <a:gd name="T20" fmla="*/ 64 w 330"/>
                  <a:gd name="T21" fmla="*/ 15 h 372"/>
                  <a:gd name="T22" fmla="*/ 64 w 330"/>
                  <a:gd name="T23" fmla="*/ 17 h 372"/>
                  <a:gd name="T24" fmla="*/ 79 w 330"/>
                  <a:gd name="T25" fmla="*/ 15 h 372"/>
                  <a:gd name="T26" fmla="*/ 87 w 330"/>
                  <a:gd name="T27" fmla="*/ 15 h 372"/>
                  <a:gd name="T28" fmla="*/ 84 w 330"/>
                  <a:gd name="T29" fmla="*/ 17 h 372"/>
                  <a:gd name="T30" fmla="*/ 87 w 330"/>
                  <a:gd name="T31" fmla="*/ 17 h 372"/>
                  <a:gd name="T32" fmla="*/ 90 w 330"/>
                  <a:gd name="T33" fmla="*/ 22 h 372"/>
                  <a:gd name="T34" fmla="*/ 98 w 330"/>
                  <a:gd name="T35" fmla="*/ 19 h 372"/>
                  <a:gd name="T36" fmla="*/ 106 w 330"/>
                  <a:gd name="T37" fmla="*/ 24 h 372"/>
                  <a:gd name="T38" fmla="*/ 119 w 330"/>
                  <a:gd name="T39" fmla="*/ 21 h 372"/>
                  <a:gd name="T40" fmla="*/ 122 w 330"/>
                  <a:gd name="T41" fmla="*/ 22 h 372"/>
                  <a:gd name="T42" fmla="*/ 145 w 330"/>
                  <a:gd name="T43" fmla="*/ 24 h 372"/>
                  <a:gd name="T44" fmla="*/ 122 w 330"/>
                  <a:gd name="T45" fmla="*/ 34 h 372"/>
                  <a:gd name="T46" fmla="*/ 98 w 330"/>
                  <a:gd name="T47" fmla="*/ 51 h 372"/>
                  <a:gd name="T48" fmla="*/ 95 w 330"/>
                  <a:gd name="T49" fmla="*/ 53 h 372"/>
                  <a:gd name="T50" fmla="*/ 95 w 330"/>
                  <a:gd name="T51" fmla="*/ 65 h 372"/>
                  <a:gd name="T52" fmla="*/ 87 w 330"/>
                  <a:gd name="T53" fmla="*/ 68 h 372"/>
                  <a:gd name="T54" fmla="*/ 81 w 330"/>
                  <a:gd name="T55" fmla="*/ 73 h 372"/>
                  <a:gd name="T56" fmla="*/ 87 w 330"/>
                  <a:gd name="T57" fmla="*/ 78 h 372"/>
                  <a:gd name="T58" fmla="*/ 87 w 330"/>
                  <a:gd name="T59" fmla="*/ 90 h 372"/>
                  <a:gd name="T60" fmla="*/ 116 w 330"/>
                  <a:gd name="T61" fmla="*/ 106 h 372"/>
                  <a:gd name="T62" fmla="*/ 119 w 330"/>
                  <a:gd name="T63" fmla="*/ 115 h 37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30"/>
                  <a:gd name="T97" fmla="*/ 0 h 372"/>
                  <a:gd name="T98" fmla="*/ 330 w 330"/>
                  <a:gd name="T99" fmla="*/ 372 h 37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30" h="372">
                    <a:moveTo>
                      <a:pt x="270" y="366"/>
                    </a:moveTo>
                    <a:lnTo>
                      <a:pt x="30" y="372"/>
                    </a:lnTo>
                    <a:lnTo>
                      <a:pt x="30" y="258"/>
                    </a:lnTo>
                    <a:lnTo>
                      <a:pt x="12" y="234"/>
                    </a:lnTo>
                    <a:lnTo>
                      <a:pt x="24" y="216"/>
                    </a:lnTo>
                    <a:lnTo>
                      <a:pt x="0" y="24"/>
                    </a:lnTo>
                    <a:lnTo>
                      <a:pt x="84" y="24"/>
                    </a:lnTo>
                    <a:lnTo>
                      <a:pt x="84" y="0"/>
                    </a:lnTo>
                    <a:lnTo>
                      <a:pt x="96" y="0"/>
                    </a:lnTo>
                    <a:lnTo>
                      <a:pt x="108" y="36"/>
                    </a:lnTo>
                    <a:lnTo>
                      <a:pt x="144" y="48"/>
                    </a:lnTo>
                    <a:lnTo>
                      <a:pt x="144" y="54"/>
                    </a:lnTo>
                    <a:lnTo>
                      <a:pt x="180" y="48"/>
                    </a:lnTo>
                    <a:lnTo>
                      <a:pt x="198" y="48"/>
                    </a:lnTo>
                    <a:lnTo>
                      <a:pt x="192" y="54"/>
                    </a:lnTo>
                    <a:lnTo>
                      <a:pt x="198" y="54"/>
                    </a:lnTo>
                    <a:lnTo>
                      <a:pt x="204" y="72"/>
                    </a:lnTo>
                    <a:lnTo>
                      <a:pt x="222" y="60"/>
                    </a:lnTo>
                    <a:lnTo>
                      <a:pt x="240" y="78"/>
                    </a:lnTo>
                    <a:lnTo>
                      <a:pt x="270" y="66"/>
                    </a:lnTo>
                    <a:lnTo>
                      <a:pt x="276" y="72"/>
                    </a:lnTo>
                    <a:lnTo>
                      <a:pt x="330" y="78"/>
                    </a:lnTo>
                    <a:lnTo>
                      <a:pt x="276" y="108"/>
                    </a:lnTo>
                    <a:lnTo>
                      <a:pt x="222" y="162"/>
                    </a:lnTo>
                    <a:lnTo>
                      <a:pt x="216" y="168"/>
                    </a:lnTo>
                    <a:lnTo>
                      <a:pt x="216" y="204"/>
                    </a:lnTo>
                    <a:lnTo>
                      <a:pt x="198" y="216"/>
                    </a:lnTo>
                    <a:lnTo>
                      <a:pt x="186" y="234"/>
                    </a:lnTo>
                    <a:lnTo>
                      <a:pt x="198" y="246"/>
                    </a:lnTo>
                    <a:lnTo>
                      <a:pt x="198" y="288"/>
                    </a:lnTo>
                    <a:lnTo>
                      <a:pt x="264" y="336"/>
                    </a:lnTo>
                    <a:lnTo>
                      <a:pt x="270" y="366"/>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066" name="Freeform 194"/>
              <p:cNvSpPr>
                <a:spLocks noChangeAspect="1"/>
              </p:cNvSpPr>
              <p:nvPr/>
            </p:nvSpPr>
            <p:spPr bwMode="auto">
              <a:xfrm>
                <a:off x="4326" y="1069"/>
                <a:ext cx="251" cy="253"/>
              </a:xfrm>
              <a:custGeom>
                <a:avLst/>
                <a:gdLst>
                  <a:gd name="T0" fmla="*/ 119 w 330"/>
                  <a:gd name="T1" fmla="*/ 115 h 372"/>
                  <a:gd name="T2" fmla="*/ 13 w 330"/>
                  <a:gd name="T3" fmla="*/ 117 h 372"/>
                  <a:gd name="T4" fmla="*/ 13 w 330"/>
                  <a:gd name="T5" fmla="*/ 81 h 372"/>
                  <a:gd name="T6" fmla="*/ 5 w 330"/>
                  <a:gd name="T7" fmla="*/ 73 h 372"/>
                  <a:gd name="T8" fmla="*/ 11 w 330"/>
                  <a:gd name="T9" fmla="*/ 68 h 372"/>
                  <a:gd name="T10" fmla="*/ 0 w 330"/>
                  <a:gd name="T11" fmla="*/ 7 h 372"/>
                  <a:gd name="T12" fmla="*/ 37 w 330"/>
                  <a:gd name="T13" fmla="*/ 7 h 372"/>
                  <a:gd name="T14" fmla="*/ 37 w 330"/>
                  <a:gd name="T15" fmla="*/ 0 h 372"/>
                  <a:gd name="T16" fmla="*/ 43 w 330"/>
                  <a:gd name="T17" fmla="*/ 0 h 372"/>
                  <a:gd name="T18" fmla="*/ 47 w 330"/>
                  <a:gd name="T19" fmla="*/ 11 h 372"/>
                  <a:gd name="T20" fmla="*/ 64 w 330"/>
                  <a:gd name="T21" fmla="*/ 15 h 372"/>
                  <a:gd name="T22" fmla="*/ 64 w 330"/>
                  <a:gd name="T23" fmla="*/ 17 h 372"/>
                  <a:gd name="T24" fmla="*/ 79 w 330"/>
                  <a:gd name="T25" fmla="*/ 15 h 372"/>
                  <a:gd name="T26" fmla="*/ 87 w 330"/>
                  <a:gd name="T27" fmla="*/ 15 h 372"/>
                  <a:gd name="T28" fmla="*/ 84 w 330"/>
                  <a:gd name="T29" fmla="*/ 17 h 372"/>
                  <a:gd name="T30" fmla="*/ 87 w 330"/>
                  <a:gd name="T31" fmla="*/ 17 h 372"/>
                  <a:gd name="T32" fmla="*/ 90 w 330"/>
                  <a:gd name="T33" fmla="*/ 22 h 372"/>
                  <a:gd name="T34" fmla="*/ 98 w 330"/>
                  <a:gd name="T35" fmla="*/ 19 h 372"/>
                  <a:gd name="T36" fmla="*/ 106 w 330"/>
                  <a:gd name="T37" fmla="*/ 24 h 372"/>
                  <a:gd name="T38" fmla="*/ 119 w 330"/>
                  <a:gd name="T39" fmla="*/ 21 h 372"/>
                  <a:gd name="T40" fmla="*/ 122 w 330"/>
                  <a:gd name="T41" fmla="*/ 22 h 372"/>
                  <a:gd name="T42" fmla="*/ 145 w 330"/>
                  <a:gd name="T43" fmla="*/ 24 h 372"/>
                  <a:gd name="T44" fmla="*/ 122 w 330"/>
                  <a:gd name="T45" fmla="*/ 34 h 372"/>
                  <a:gd name="T46" fmla="*/ 98 w 330"/>
                  <a:gd name="T47" fmla="*/ 51 h 372"/>
                  <a:gd name="T48" fmla="*/ 95 w 330"/>
                  <a:gd name="T49" fmla="*/ 53 h 372"/>
                  <a:gd name="T50" fmla="*/ 95 w 330"/>
                  <a:gd name="T51" fmla="*/ 65 h 372"/>
                  <a:gd name="T52" fmla="*/ 87 w 330"/>
                  <a:gd name="T53" fmla="*/ 68 h 372"/>
                  <a:gd name="T54" fmla="*/ 81 w 330"/>
                  <a:gd name="T55" fmla="*/ 73 h 372"/>
                  <a:gd name="T56" fmla="*/ 87 w 330"/>
                  <a:gd name="T57" fmla="*/ 78 h 372"/>
                  <a:gd name="T58" fmla="*/ 87 w 330"/>
                  <a:gd name="T59" fmla="*/ 90 h 372"/>
                  <a:gd name="T60" fmla="*/ 116 w 330"/>
                  <a:gd name="T61" fmla="*/ 106 h 372"/>
                  <a:gd name="T62" fmla="*/ 119 w 330"/>
                  <a:gd name="T63" fmla="*/ 115 h 372"/>
                  <a:gd name="T64" fmla="*/ 119 w 330"/>
                  <a:gd name="T65" fmla="*/ 117 h 37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30"/>
                  <a:gd name="T100" fmla="*/ 0 h 372"/>
                  <a:gd name="T101" fmla="*/ 330 w 330"/>
                  <a:gd name="T102" fmla="*/ 372 h 37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30" h="372">
                    <a:moveTo>
                      <a:pt x="270" y="366"/>
                    </a:moveTo>
                    <a:lnTo>
                      <a:pt x="30" y="372"/>
                    </a:lnTo>
                    <a:lnTo>
                      <a:pt x="30" y="258"/>
                    </a:lnTo>
                    <a:lnTo>
                      <a:pt x="12" y="234"/>
                    </a:lnTo>
                    <a:lnTo>
                      <a:pt x="24" y="216"/>
                    </a:lnTo>
                    <a:lnTo>
                      <a:pt x="0" y="24"/>
                    </a:lnTo>
                    <a:lnTo>
                      <a:pt x="84" y="24"/>
                    </a:lnTo>
                    <a:lnTo>
                      <a:pt x="84" y="0"/>
                    </a:lnTo>
                    <a:lnTo>
                      <a:pt x="96" y="0"/>
                    </a:lnTo>
                    <a:lnTo>
                      <a:pt x="108" y="36"/>
                    </a:lnTo>
                    <a:lnTo>
                      <a:pt x="144" y="48"/>
                    </a:lnTo>
                    <a:lnTo>
                      <a:pt x="144" y="54"/>
                    </a:lnTo>
                    <a:lnTo>
                      <a:pt x="180" y="48"/>
                    </a:lnTo>
                    <a:lnTo>
                      <a:pt x="198" y="48"/>
                    </a:lnTo>
                    <a:lnTo>
                      <a:pt x="192" y="54"/>
                    </a:lnTo>
                    <a:lnTo>
                      <a:pt x="198" y="54"/>
                    </a:lnTo>
                    <a:lnTo>
                      <a:pt x="204" y="72"/>
                    </a:lnTo>
                    <a:lnTo>
                      <a:pt x="222" y="60"/>
                    </a:lnTo>
                    <a:lnTo>
                      <a:pt x="240" y="78"/>
                    </a:lnTo>
                    <a:lnTo>
                      <a:pt x="270" y="66"/>
                    </a:lnTo>
                    <a:lnTo>
                      <a:pt x="276" y="72"/>
                    </a:lnTo>
                    <a:lnTo>
                      <a:pt x="330" y="78"/>
                    </a:lnTo>
                    <a:lnTo>
                      <a:pt x="276" y="108"/>
                    </a:lnTo>
                    <a:lnTo>
                      <a:pt x="222" y="162"/>
                    </a:lnTo>
                    <a:lnTo>
                      <a:pt x="216" y="168"/>
                    </a:lnTo>
                    <a:lnTo>
                      <a:pt x="216" y="204"/>
                    </a:lnTo>
                    <a:lnTo>
                      <a:pt x="198" y="216"/>
                    </a:lnTo>
                    <a:lnTo>
                      <a:pt x="186" y="234"/>
                    </a:lnTo>
                    <a:lnTo>
                      <a:pt x="198" y="246"/>
                    </a:lnTo>
                    <a:lnTo>
                      <a:pt x="198" y="288"/>
                    </a:lnTo>
                    <a:lnTo>
                      <a:pt x="264" y="336"/>
                    </a:lnTo>
                    <a:lnTo>
                      <a:pt x="270" y="366"/>
                    </a:lnTo>
                    <a:lnTo>
                      <a:pt x="270" y="37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67" name="Freeform 195"/>
              <p:cNvSpPr>
                <a:spLocks noChangeAspect="1"/>
              </p:cNvSpPr>
              <p:nvPr/>
            </p:nvSpPr>
            <p:spPr bwMode="auto">
              <a:xfrm>
                <a:off x="4545" y="1681"/>
                <a:ext cx="138" cy="216"/>
              </a:xfrm>
              <a:custGeom>
                <a:avLst/>
                <a:gdLst>
                  <a:gd name="T0" fmla="*/ 81 w 180"/>
                  <a:gd name="T1" fmla="*/ 92 h 318"/>
                  <a:gd name="T2" fmla="*/ 57 w 180"/>
                  <a:gd name="T3" fmla="*/ 94 h 318"/>
                  <a:gd name="T4" fmla="*/ 54 w 180"/>
                  <a:gd name="T5" fmla="*/ 100 h 318"/>
                  <a:gd name="T6" fmla="*/ 51 w 180"/>
                  <a:gd name="T7" fmla="*/ 98 h 318"/>
                  <a:gd name="T8" fmla="*/ 46 w 180"/>
                  <a:gd name="T9" fmla="*/ 90 h 318"/>
                  <a:gd name="T10" fmla="*/ 46 w 180"/>
                  <a:gd name="T11" fmla="*/ 83 h 318"/>
                  <a:gd name="T12" fmla="*/ 0 w 180"/>
                  <a:gd name="T13" fmla="*/ 84 h 318"/>
                  <a:gd name="T14" fmla="*/ 3 w 180"/>
                  <a:gd name="T15" fmla="*/ 71 h 318"/>
                  <a:gd name="T16" fmla="*/ 14 w 180"/>
                  <a:gd name="T17" fmla="*/ 60 h 318"/>
                  <a:gd name="T18" fmla="*/ 11 w 180"/>
                  <a:gd name="T19" fmla="*/ 60 h 318"/>
                  <a:gd name="T20" fmla="*/ 16 w 180"/>
                  <a:gd name="T21" fmla="*/ 56 h 318"/>
                  <a:gd name="T22" fmla="*/ 11 w 180"/>
                  <a:gd name="T23" fmla="*/ 54 h 318"/>
                  <a:gd name="T24" fmla="*/ 14 w 180"/>
                  <a:gd name="T25" fmla="*/ 51 h 318"/>
                  <a:gd name="T26" fmla="*/ 11 w 180"/>
                  <a:gd name="T27" fmla="*/ 52 h 318"/>
                  <a:gd name="T28" fmla="*/ 11 w 180"/>
                  <a:gd name="T29" fmla="*/ 46 h 318"/>
                  <a:gd name="T30" fmla="*/ 8 w 180"/>
                  <a:gd name="T31" fmla="*/ 46 h 318"/>
                  <a:gd name="T32" fmla="*/ 8 w 180"/>
                  <a:gd name="T33" fmla="*/ 43 h 318"/>
                  <a:gd name="T34" fmla="*/ 11 w 180"/>
                  <a:gd name="T35" fmla="*/ 39 h 318"/>
                  <a:gd name="T36" fmla="*/ 8 w 180"/>
                  <a:gd name="T37" fmla="*/ 38 h 318"/>
                  <a:gd name="T38" fmla="*/ 11 w 180"/>
                  <a:gd name="T39" fmla="*/ 35 h 318"/>
                  <a:gd name="T40" fmla="*/ 5 w 180"/>
                  <a:gd name="T41" fmla="*/ 35 h 318"/>
                  <a:gd name="T42" fmla="*/ 5 w 180"/>
                  <a:gd name="T43" fmla="*/ 30 h 318"/>
                  <a:gd name="T44" fmla="*/ 11 w 180"/>
                  <a:gd name="T45" fmla="*/ 30 h 318"/>
                  <a:gd name="T46" fmla="*/ 8 w 180"/>
                  <a:gd name="T47" fmla="*/ 24 h 318"/>
                  <a:gd name="T48" fmla="*/ 21 w 180"/>
                  <a:gd name="T49" fmla="*/ 15 h 318"/>
                  <a:gd name="T50" fmla="*/ 21 w 180"/>
                  <a:gd name="T51" fmla="*/ 7 h 318"/>
                  <a:gd name="T52" fmla="*/ 27 w 180"/>
                  <a:gd name="T53" fmla="*/ 3 h 318"/>
                  <a:gd name="T54" fmla="*/ 76 w 180"/>
                  <a:gd name="T55" fmla="*/ 0 h 318"/>
                  <a:gd name="T56" fmla="*/ 76 w 180"/>
                  <a:gd name="T57" fmla="*/ 64 h 318"/>
                  <a:gd name="T58" fmla="*/ 81 w 180"/>
                  <a:gd name="T59" fmla="*/ 86 h 318"/>
                  <a:gd name="T60" fmla="*/ 81 w 180"/>
                  <a:gd name="T61" fmla="*/ 92 h 318"/>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80"/>
                  <a:gd name="T94" fmla="*/ 0 h 318"/>
                  <a:gd name="T95" fmla="*/ 180 w 180"/>
                  <a:gd name="T96" fmla="*/ 318 h 318"/>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80" h="318">
                    <a:moveTo>
                      <a:pt x="180" y="294"/>
                    </a:moveTo>
                    <a:lnTo>
                      <a:pt x="126" y="300"/>
                    </a:lnTo>
                    <a:lnTo>
                      <a:pt x="120" y="318"/>
                    </a:lnTo>
                    <a:lnTo>
                      <a:pt x="114" y="312"/>
                    </a:lnTo>
                    <a:lnTo>
                      <a:pt x="102" y="288"/>
                    </a:lnTo>
                    <a:lnTo>
                      <a:pt x="102" y="264"/>
                    </a:lnTo>
                    <a:lnTo>
                      <a:pt x="0" y="270"/>
                    </a:lnTo>
                    <a:lnTo>
                      <a:pt x="6" y="228"/>
                    </a:lnTo>
                    <a:lnTo>
                      <a:pt x="30" y="192"/>
                    </a:lnTo>
                    <a:lnTo>
                      <a:pt x="24" y="192"/>
                    </a:lnTo>
                    <a:lnTo>
                      <a:pt x="36" y="180"/>
                    </a:lnTo>
                    <a:lnTo>
                      <a:pt x="24" y="174"/>
                    </a:lnTo>
                    <a:lnTo>
                      <a:pt x="30" y="162"/>
                    </a:lnTo>
                    <a:lnTo>
                      <a:pt x="24" y="168"/>
                    </a:lnTo>
                    <a:lnTo>
                      <a:pt x="24" y="144"/>
                    </a:lnTo>
                    <a:lnTo>
                      <a:pt x="18" y="144"/>
                    </a:lnTo>
                    <a:lnTo>
                      <a:pt x="18" y="138"/>
                    </a:lnTo>
                    <a:lnTo>
                      <a:pt x="24" y="126"/>
                    </a:lnTo>
                    <a:lnTo>
                      <a:pt x="18" y="120"/>
                    </a:lnTo>
                    <a:lnTo>
                      <a:pt x="24" y="114"/>
                    </a:lnTo>
                    <a:lnTo>
                      <a:pt x="12" y="114"/>
                    </a:lnTo>
                    <a:lnTo>
                      <a:pt x="12" y="96"/>
                    </a:lnTo>
                    <a:lnTo>
                      <a:pt x="24" y="96"/>
                    </a:lnTo>
                    <a:lnTo>
                      <a:pt x="18" y="78"/>
                    </a:lnTo>
                    <a:lnTo>
                      <a:pt x="48" y="48"/>
                    </a:lnTo>
                    <a:lnTo>
                      <a:pt x="48" y="24"/>
                    </a:lnTo>
                    <a:lnTo>
                      <a:pt x="60" y="12"/>
                    </a:lnTo>
                    <a:lnTo>
                      <a:pt x="168" y="0"/>
                    </a:lnTo>
                    <a:lnTo>
                      <a:pt x="168" y="204"/>
                    </a:lnTo>
                    <a:lnTo>
                      <a:pt x="180" y="276"/>
                    </a:lnTo>
                    <a:lnTo>
                      <a:pt x="180" y="294"/>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068" name="Freeform 196"/>
              <p:cNvSpPr>
                <a:spLocks noChangeAspect="1"/>
              </p:cNvSpPr>
              <p:nvPr/>
            </p:nvSpPr>
            <p:spPr bwMode="auto">
              <a:xfrm>
                <a:off x="4545" y="1681"/>
                <a:ext cx="138" cy="216"/>
              </a:xfrm>
              <a:custGeom>
                <a:avLst/>
                <a:gdLst>
                  <a:gd name="T0" fmla="*/ 81 w 180"/>
                  <a:gd name="T1" fmla="*/ 92 h 318"/>
                  <a:gd name="T2" fmla="*/ 57 w 180"/>
                  <a:gd name="T3" fmla="*/ 94 h 318"/>
                  <a:gd name="T4" fmla="*/ 54 w 180"/>
                  <a:gd name="T5" fmla="*/ 100 h 318"/>
                  <a:gd name="T6" fmla="*/ 51 w 180"/>
                  <a:gd name="T7" fmla="*/ 98 h 318"/>
                  <a:gd name="T8" fmla="*/ 46 w 180"/>
                  <a:gd name="T9" fmla="*/ 90 h 318"/>
                  <a:gd name="T10" fmla="*/ 46 w 180"/>
                  <a:gd name="T11" fmla="*/ 83 h 318"/>
                  <a:gd name="T12" fmla="*/ 0 w 180"/>
                  <a:gd name="T13" fmla="*/ 84 h 318"/>
                  <a:gd name="T14" fmla="*/ 3 w 180"/>
                  <a:gd name="T15" fmla="*/ 71 h 318"/>
                  <a:gd name="T16" fmla="*/ 14 w 180"/>
                  <a:gd name="T17" fmla="*/ 60 h 318"/>
                  <a:gd name="T18" fmla="*/ 11 w 180"/>
                  <a:gd name="T19" fmla="*/ 60 h 318"/>
                  <a:gd name="T20" fmla="*/ 16 w 180"/>
                  <a:gd name="T21" fmla="*/ 56 h 318"/>
                  <a:gd name="T22" fmla="*/ 11 w 180"/>
                  <a:gd name="T23" fmla="*/ 54 h 318"/>
                  <a:gd name="T24" fmla="*/ 14 w 180"/>
                  <a:gd name="T25" fmla="*/ 51 h 318"/>
                  <a:gd name="T26" fmla="*/ 11 w 180"/>
                  <a:gd name="T27" fmla="*/ 52 h 318"/>
                  <a:gd name="T28" fmla="*/ 11 w 180"/>
                  <a:gd name="T29" fmla="*/ 46 h 318"/>
                  <a:gd name="T30" fmla="*/ 8 w 180"/>
                  <a:gd name="T31" fmla="*/ 46 h 318"/>
                  <a:gd name="T32" fmla="*/ 8 w 180"/>
                  <a:gd name="T33" fmla="*/ 43 h 318"/>
                  <a:gd name="T34" fmla="*/ 11 w 180"/>
                  <a:gd name="T35" fmla="*/ 39 h 318"/>
                  <a:gd name="T36" fmla="*/ 8 w 180"/>
                  <a:gd name="T37" fmla="*/ 38 h 318"/>
                  <a:gd name="T38" fmla="*/ 11 w 180"/>
                  <a:gd name="T39" fmla="*/ 35 h 318"/>
                  <a:gd name="T40" fmla="*/ 5 w 180"/>
                  <a:gd name="T41" fmla="*/ 35 h 318"/>
                  <a:gd name="T42" fmla="*/ 5 w 180"/>
                  <a:gd name="T43" fmla="*/ 30 h 318"/>
                  <a:gd name="T44" fmla="*/ 11 w 180"/>
                  <a:gd name="T45" fmla="*/ 30 h 318"/>
                  <a:gd name="T46" fmla="*/ 8 w 180"/>
                  <a:gd name="T47" fmla="*/ 24 h 318"/>
                  <a:gd name="T48" fmla="*/ 21 w 180"/>
                  <a:gd name="T49" fmla="*/ 15 h 318"/>
                  <a:gd name="T50" fmla="*/ 21 w 180"/>
                  <a:gd name="T51" fmla="*/ 7 h 318"/>
                  <a:gd name="T52" fmla="*/ 27 w 180"/>
                  <a:gd name="T53" fmla="*/ 3 h 318"/>
                  <a:gd name="T54" fmla="*/ 76 w 180"/>
                  <a:gd name="T55" fmla="*/ 0 h 318"/>
                  <a:gd name="T56" fmla="*/ 76 w 180"/>
                  <a:gd name="T57" fmla="*/ 64 h 318"/>
                  <a:gd name="T58" fmla="*/ 81 w 180"/>
                  <a:gd name="T59" fmla="*/ 86 h 318"/>
                  <a:gd name="T60" fmla="*/ 81 w 180"/>
                  <a:gd name="T61" fmla="*/ 92 h 318"/>
                  <a:gd name="T62" fmla="*/ 81 w 180"/>
                  <a:gd name="T63" fmla="*/ 94 h 31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80"/>
                  <a:gd name="T97" fmla="*/ 0 h 318"/>
                  <a:gd name="T98" fmla="*/ 180 w 180"/>
                  <a:gd name="T99" fmla="*/ 318 h 31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80" h="318">
                    <a:moveTo>
                      <a:pt x="180" y="294"/>
                    </a:moveTo>
                    <a:lnTo>
                      <a:pt x="126" y="300"/>
                    </a:lnTo>
                    <a:lnTo>
                      <a:pt x="120" y="318"/>
                    </a:lnTo>
                    <a:lnTo>
                      <a:pt x="114" y="312"/>
                    </a:lnTo>
                    <a:lnTo>
                      <a:pt x="102" y="288"/>
                    </a:lnTo>
                    <a:lnTo>
                      <a:pt x="102" y="264"/>
                    </a:lnTo>
                    <a:lnTo>
                      <a:pt x="0" y="270"/>
                    </a:lnTo>
                    <a:lnTo>
                      <a:pt x="6" y="228"/>
                    </a:lnTo>
                    <a:lnTo>
                      <a:pt x="30" y="192"/>
                    </a:lnTo>
                    <a:lnTo>
                      <a:pt x="24" y="192"/>
                    </a:lnTo>
                    <a:lnTo>
                      <a:pt x="36" y="180"/>
                    </a:lnTo>
                    <a:lnTo>
                      <a:pt x="24" y="174"/>
                    </a:lnTo>
                    <a:lnTo>
                      <a:pt x="30" y="162"/>
                    </a:lnTo>
                    <a:lnTo>
                      <a:pt x="24" y="168"/>
                    </a:lnTo>
                    <a:lnTo>
                      <a:pt x="24" y="144"/>
                    </a:lnTo>
                    <a:lnTo>
                      <a:pt x="18" y="144"/>
                    </a:lnTo>
                    <a:lnTo>
                      <a:pt x="18" y="138"/>
                    </a:lnTo>
                    <a:lnTo>
                      <a:pt x="24" y="126"/>
                    </a:lnTo>
                    <a:lnTo>
                      <a:pt x="18" y="120"/>
                    </a:lnTo>
                    <a:lnTo>
                      <a:pt x="24" y="114"/>
                    </a:lnTo>
                    <a:lnTo>
                      <a:pt x="12" y="114"/>
                    </a:lnTo>
                    <a:lnTo>
                      <a:pt x="12" y="96"/>
                    </a:lnTo>
                    <a:lnTo>
                      <a:pt x="24" y="96"/>
                    </a:lnTo>
                    <a:lnTo>
                      <a:pt x="18" y="78"/>
                    </a:lnTo>
                    <a:lnTo>
                      <a:pt x="48" y="48"/>
                    </a:lnTo>
                    <a:lnTo>
                      <a:pt x="48" y="24"/>
                    </a:lnTo>
                    <a:lnTo>
                      <a:pt x="60" y="12"/>
                    </a:lnTo>
                    <a:lnTo>
                      <a:pt x="168" y="0"/>
                    </a:lnTo>
                    <a:lnTo>
                      <a:pt x="168" y="204"/>
                    </a:lnTo>
                    <a:lnTo>
                      <a:pt x="180" y="276"/>
                    </a:lnTo>
                    <a:lnTo>
                      <a:pt x="180" y="294"/>
                    </a:lnTo>
                    <a:lnTo>
                      <a:pt x="180" y="300"/>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69" name="Freeform 197"/>
              <p:cNvSpPr>
                <a:spLocks noChangeAspect="1"/>
              </p:cNvSpPr>
              <p:nvPr/>
            </p:nvSpPr>
            <p:spPr bwMode="auto">
              <a:xfrm>
                <a:off x="4371" y="1444"/>
                <a:ext cx="257" cy="200"/>
              </a:xfrm>
              <a:custGeom>
                <a:avLst/>
                <a:gdLst>
                  <a:gd name="T0" fmla="*/ 140 w 336"/>
                  <a:gd name="T1" fmla="*/ 93 h 294"/>
                  <a:gd name="T2" fmla="*/ 123 w 336"/>
                  <a:gd name="T3" fmla="*/ 93 h 294"/>
                  <a:gd name="T4" fmla="*/ 132 w 336"/>
                  <a:gd name="T5" fmla="*/ 87 h 294"/>
                  <a:gd name="T6" fmla="*/ 129 w 336"/>
                  <a:gd name="T7" fmla="*/ 83 h 294"/>
                  <a:gd name="T8" fmla="*/ 27 w 336"/>
                  <a:gd name="T9" fmla="*/ 85 h 294"/>
                  <a:gd name="T10" fmla="*/ 27 w 336"/>
                  <a:gd name="T11" fmla="*/ 30 h 294"/>
                  <a:gd name="T12" fmla="*/ 14 w 336"/>
                  <a:gd name="T13" fmla="*/ 22 h 294"/>
                  <a:gd name="T14" fmla="*/ 18 w 336"/>
                  <a:gd name="T15" fmla="*/ 17 h 294"/>
                  <a:gd name="T16" fmla="*/ 11 w 336"/>
                  <a:gd name="T17" fmla="*/ 14 h 294"/>
                  <a:gd name="T18" fmla="*/ 0 w 336"/>
                  <a:gd name="T19" fmla="*/ 2 h 294"/>
                  <a:gd name="T20" fmla="*/ 88 w 336"/>
                  <a:gd name="T21" fmla="*/ 0 h 294"/>
                  <a:gd name="T22" fmla="*/ 94 w 336"/>
                  <a:gd name="T23" fmla="*/ 5 h 294"/>
                  <a:gd name="T24" fmla="*/ 94 w 336"/>
                  <a:gd name="T25" fmla="*/ 15 h 294"/>
                  <a:gd name="T26" fmla="*/ 99 w 336"/>
                  <a:gd name="T27" fmla="*/ 21 h 294"/>
                  <a:gd name="T28" fmla="*/ 110 w 336"/>
                  <a:gd name="T29" fmla="*/ 27 h 294"/>
                  <a:gd name="T30" fmla="*/ 113 w 336"/>
                  <a:gd name="T31" fmla="*/ 34 h 294"/>
                  <a:gd name="T32" fmla="*/ 119 w 336"/>
                  <a:gd name="T33" fmla="*/ 32 h 294"/>
                  <a:gd name="T34" fmla="*/ 126 w 336"/>
                  <a:gd name="T35" fmla="*/ 36 h 294"/>
                  <a:gd name="T36" fmla="*/ 121 w 336"/>
                  <a:gd name="T37" fmla="*/ 47 h 294"/>
                  <a:gd name="T38" fmla="*/ 142 w 336"/>
                  <a:gd name="T39" fmla="*/ 59 h 294"/>
                  <a:gd name="T40" fmla="*/ 142 w 336"/>
                  <a:gd name="T41" fmla="*/ 66 h 294"/>
                  <a:gd name="T42" fmla="*/ 151 w 336"/>
                  <a:gd name="T43" fmla="*/ 71 h 294"/>
                  <a:gd name="T44" fmla="*/ 151 w 336"/>
                  <a:gd name="T45" fmla="*/ 79 h 294"/>
                  <a:gd name="T46" fmla="*/ 148 w 336"/>
                  <a:gd name="T47" fmla="*/ 79 h 294"/>
                  <a:gd name="T48" fmla="*/ 145 w 336"/>
                  <a:gd name="T49" fmla="*/ 82 h 294"/>
                  <a:gd name="T50" fmla="*/ 142 w 336"/>
                  <a:gd name="T51" fmla="*/ 79 h 294"/>
                  <a:gd name="T52" fmla="*/ 140 w 336"/>
                  <a:gd name="T53" fmla="*/ 90 h 294"/>
                  <a:gd name="T54" fmla="*/ 140 w 336"/>
                  <a:gd name="T55" fmla="*/ 93 h 29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36"/>
                  <a:gd name="T85" fmla="*/ 0 h 294"/>
                  <a:gd name="T86" fmla="*/ 336 w 336"/>
                  <a:gd name="T87" fmla="*/ 294 h 294"/>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36" h="294">
                    <a:moveTo>
                      <a:pt x="312" y="294"/>
                    </a:moveTo>
                    <a:lnTo>
                      <a:pt x="276" y="294"/>
                    </a:lnTo>
                    <a:lnTo>
                      <a:pt x="294" y="276"/>
                    </a:lnTo>
                    <a:lnTo>
                      <a:pt x="288" y="264"/>
                    </a:lnTo>
                    <a:lnTo>
                      <a:pt x="60" y="270"/>
                    </a:lnTo>
                    <a:lnTo>
                      <a:pt x="60" y="96"/>
                    </a:lnTo>
                    <a:lnTo>
                      <a:pt x="30" y="72"/>
                    </a:lnTo>
                    <a:lnTo>
                      <a:pt x="42" y="54"/>
                    </a:lnTo>
                    <a:lnTo>
                      <a:pt x="24" y="42"/>
                    </a:lnTo>
                    <a:lnTo>
                      <a:pt x="0" y="6"/>
                    </a:lnTo>
                    <a:lnTo>
                      <a:pt x="198" y="0"/>
                    </a:lnTo>
                    <a:lnTo>
                      <a:pt x="210" y="18"/>
                    </a:lnTo>
                    <a:lnTo>
                      <a:pt x="210" y="48"/>
                    </a:lnTo>
                    <a:lnTo>
                      <a:pt x="222" y="66"/>
                    </a:lnTo>
                    <a:lnTo>
                      <a:pt x="246" y="84"/>
                    </a:lnTo>
                    <a:lnTo>
                      <a:pt x="252" y="108"/>
                    </a:lnTo>
                    <a:lnTo>
                      <a:pt x="264" y="102"/>
                    </a:lnTo>
                    <a:lnTo>
                      <a:pt x="282" y="114"/>
                    </a:lnTo>
                    <a:lnTo>
                      <a:pt x="270" y="150"/>
                    </a:lnTo>
                    <a:lnTo>
                      <a:pt x="318" y="186"/>
                    </a:lnTo>
                    <a:lnTo>
                      <a:pt x="318" y="210"/>
                    </a:lnTo>
                    <a:lnTo>
                      <a:pt x="336" y="228"/>
                    </a:lnTo>
                    <a:lnTo>
                      <a:pt x="336" y="252"/>
                    </a:lnTo>
                    <a:lnTo>
                      <a:pt x="330" y="252"/>
                    </a:lnTo>
                    <a:lnTo>
                      <a:pt x="324" y="258"/>
                    </a:lnTo>
                    <a:lnTo>
                      <a:pt x="318" y="252"/>
                    </a:lnTo>
                    <a:lnTo>
                      <a:pt x="312" y="288"/>
                    </a:lnTo>
                    <a:lnTo>
                      <a:pt x="312" y="294"/>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070" name="Freeform 198"/>
              <p:cNvSpPr>
                <a:spLocks noChangeAspect="1"/>
              </p:cNvSpPr>
              <p:nvPr/>
            </p:nvSpPr>
            <p:spPr bwMode="auto">
              <a:xfrm>
                <a:off x="4371" y="1444"/>
                <a:ext cx="257" cy="204"/>
              </a:xfrm>
              <a:custGeom>
                <a:avLst/>
                <a:gdLst>
                  <a:gd name="T0" fmla="*/ 140 w 336"/>
                  <a:gd name="T1" fmla="*/ 92 h 300"/>
                  <a:gd name="T2" fmla="*/ 123 w 336"/>
                  <a:gd name="T3" fmla="*/ 92 h 300"/>
                  <a:gd name="T4" fmla="*/ 132 w 336"/>
                  <a:gd name="T5" fmla="*/ 87 h 300"/>
                  <a:gd name="T6" fmla="*/ 129 w 336"/>
                  <a:gd name="T7" fmla="*/ 83 h 300"/>
                  <a:gd name="T8" fmla="*/ 27 w 336"/>
                  <a:gd name="T9" fmla="*/ 85 h 300"/>
                  <a:gd name="T10" fmla="*/ 27 w 336"/>
                  <a:gd name="T11" fmla="*/ 30 h 300"/>
                  <a:gd name="T12" fmla="*/ 14 w 336"/>
                  <a:gd name="T13" fmla="*/ 22 h 300"/>
                  <a:gd name="T14" fmla="*/ 18 w 336"/>
                  <a:gd name="T15" fmla="*/ 17 h 300"/>
                  <a:gd name="T16" fmla="*/ 11 w 336"/>
                  <a:gd name="T17" fmla="*/ 14 h 300"/>
                  <a:gd name="T18" fmla="*/ 0 w 336"/>
                  <a:gd name="T19" fmla="*/ 2 h 300"/>
                  <a:gd name="T20" fmla="*/ 88 w 336"/>
                  <a:gd name="T21" fmla="*/ 0 h 300"/>
                  <a:gd name="T22" fmla="*/ 94 w 336"/>
                  <a:gd name="T23" fmla="*/ 5 h 300"/>
                  <a:gd name="T24" fmla="*/ 94 w 336"/>
                  <a:gd name="T25" fmla="*/ 15 h 300"/>
                  <a:gd name="T26" fmla="*/ 99 w 336"/>
                  <a:gd name="T27" fmla="*/ 21 h 300"/>
                  <a:gd name="T28" fmla="*/ 110 w 336"/>
                  <a:gd name="T29" fmla="*/ 27 h 300"/>
                  <a:gd name="T30" fmla="*/ 113 w 336"/>
                  <a:gd name="T31" fmla="*/ 34 h 300"/>
                  <a:gd name="T32" fmla="*/ 119 w 336"/>
                  <a:gd name="T33" fmla="*/ 32 h 300"/>
                  <a:gd name="T34" fmla="*/ 126 w 336"/>
                  <a:gd name="T35" fmla="*/ 36 h 300"/>
                  <a:gd name="T36" fmla="*/ 121 w 336"/>
                  <a:gd name="T37" fmla="*/ 47 h 300"/>
                  <a:gd name="T38" fmla="*/ 142 w 336"/>
                  <a:gd name="T39" fmla="*/ 58 h 300"/>
                  <a:gd name="T40" fmla="*/ 142 w 336"/>
                  <a:gd name="T41" fmla="*/ 66 h 300"/>
                  <a:gd name="T42" fmla="*/ 151 w 336"/>
                  <a:gd name="T43" fmla="*/ 71 h 300"/>
                  <a:gd name="T44" fmla="*/ 151 w 336"/>
                  <a:gd name="T45" fmla="*/ 79 h 300"/>
                  <a:gd name="T46" fmla="*/ 148 w 336"/>
                  <a:gd name="T47" fmla="*/ 79 h 300"/>
                  <a:gd name="T48" fmla="*/ 145 w 336"/>
                  <a:gd name="T49" fmla="*/ 81 h 300"/>
                  <a:gd name="T50" fmla="*/ 142 w 336"/>
                  <a:gd name="T51" fmla="*/ 79 h 300"/>
                  <a:gd name="T52" fmla="*/ 140 w 336"/>
                  <a:gd name="T53" fmla="*/ 90 h 300"/>
                  <a:gd name="T54" fmla="*/ 140 w 336"/>
                  <a:gd name="T55" fmla="*/ 92 h 300"/>
                  <a:gd name="T56" fmla="*/ 140 w 336"/>
                  <a:gd name="T57" fmla="*/ 95 h 30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36"/>
                  <a:gd name="T88" fmla="*/ 0 h 300"/>
                  <a:gd name="T89" fmla="*/ 336 w 336"/>
                  <a:gd name="T90" fmla="*/ 300 h 30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36" h="300">
                    <a:moveTo>
                      <a:pt x="312" y="294"/>
                    </a:moveTo>
                    <a:lnTo>
                      <a:pt x="276" y="294"/>
                    </a:lnTo>
                    <a:lnTo>
                      <a:pt x="294" y="276"/>
                    </a:lnTo>
                    <a:lnTo>
                      <a:pt x="288" y="264"/>
                    </a:lnTo>
                    <a:lnTo>
                      <a:pt x="60" y="270"/>
                    </a:lnTo>
                    <a:lnTo>
                      <a:pt x="60" y="96"/>
                    </a:lnTo>
                    <a:lnTo>
                      <a:pt x="30" y="72"/>
                    </a:lnTo>
                    <a:lnTo>
                      <a:pt x="42" y="54"/>
                    </a:lnTo>
                    <a:lnTo>
                      <a:pt x="24" y="42"/>
                    </a:lnTo>
                    <a:lnTo>
                      <a:pt x="0" y="6"/>
                    </a:lnTo>
                    <a:lnTo>
                      <a:pt x="198" y="0"/>
                    </a:lnTo>
                    <a:lnTo>
                      <a:pt x="210" y="18"/>
                    </a:lnTo>
                    <a:lnTo>
                      <a:pt x="210" y="48"/>
                    </a:lnTo>
                    <a:lnTo>
                      <a:pt x="222" y="66"/>
                    </a:lnTo>
                    <a:lnTo>
                      <a:pt x="246" y="84"/>
                    </a:lnTo>
                    <a:lnTo>
                      <a:pt x="252" y="108"/>
                    </a:lnTo>
                    <a:lnTo>
                      <a:pt x="264" y="102"/>
                    </a:lnTo>
                    <a:lnTo>
                      <a:pt x="282" y="114"/>
                    </a:lnTo>
                    <a:lnTo>
                      <a:pt x="270" y="150"/>
                    </a:lnTo>
                    <a:lnTo>
                      <a:pt x="318" y="186"/>
                    </a:lnTo>
                    <a:lnTo>
                      <a:pt x="318" y="210"/>
                    </a:lnTo>
                    <a:lnTo>
                      <a:pt x="336" y="228"/>
                    </a:lnTo>
                    <a:lnTo>
                      <a:pt x="336" y="252"/>
                    </a:lnTo>
                    <a:lnTo>
                      <a:pt x="330" y="252"/>
                    </a:lnTo>
                    <a:lnTo>
                      <a:pt x="324" y="258"/>
                    </a:lnTo>
                    <a:lnTo>
                      <a:pt x="318" y="252"/>
                    </a:lnTo>
                    <a:lnTo>
                      <a:pt x="312" y="288"/>
                    </a:lnTo>
                    <a:lnTo>
                      <a:pt x="312" y="294"/>
                    </a:lnTo>
                    <a:lnTo>
                      <a:pt x="312" y="300"/>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71" name="Freeform 199"/>
              <p:cNvSpPr>
                <a:spLocks noChangeAspect="1"/>
              </p:cNvSpPr>
              <p:nvPr/>
            </p:nvSpPr>
            <p:spPr bwMode="auto">
              <a:xfrm>
                <a:off x="3703" y="1025"/>
                <a:ext cx="398" cy="220"/>
              </a:xfrm>
              <a:custGeom>
                <a:avLst/>
                <a:gdLst>
                  <a:gd name="T0" fmla="*/ 223 w 522"/>
                  <a:gd name="T1" fmla="*/ 84 h 324"/>
                  <a:gd name="T2" fmla="*/ 221 w 522"/>
                  <a:gd name="T3" fmla="*/ 101 h 324"/>
                  <a:gd name="T4" fmla="*/ 82 w 522"/>
                  <a:gd name="T5" fmla="*/ 90 h 324"/>
                  <a:gd name="T6" fmla="*/ 79 w 522"/>
                  <a:gd name="T7" fmla="*/ 100 h 324"/>
                  <a:gd name="T8" fmla="*/ 75 w 522"/>
                  <a:gd name="T9" fmla="*/ 94 h 324"/>
                  <a:gd name="T10" fmla="*/ 72 w 522"/>
                  <a:gd name="T11" fmla="*/ 98 h 324"/>
                  <a:gd name="T12" fmla="*/ 56 w 522"/>
                  <a:gd name="T13" fmla="*/ 96 h 324"/>
                  <a:gd name="T14" fmla="*/ 53 w 522"/>
                  <a:gd name="T15" fmla="*/ 98 h 324"/>
                  <a:gd name="T16" fmla="*/ 45 w 522"/>
                  <a:gd name="T17" fmla="*/ 96 h 324"/>
                  <a:gd name="T18" fmla="*/ 43 w 522"/>
                  <a:gd name="T19" fmla="*/ 98 h 324"/>
                  <a:gd name="T20" fmla="*/ 40 w 522"/>
                  <a:gd name="T21" fmla="*/ 90 h 324"/>
                  <a:gd name="T22" fmla="*/ 34 w 522"/>
                  <a:gd name="T23" fmla="*/ 86 h 324"/>
                  <a:gd name="T24" fmla="*/ 29 w 522"/>
                  <a:gd name="T25" fmla="*/ 71 h 324"/>
                  <a:gd name="T26" fmla="*/ 27 w 522"/>
                  <a:gd name="T27" fmla="*/ 70 h 324"/>
                  <a:gd name="T28" fmla="*/ 18 w 522"/>
                  <a:gd name="T29" fmla="*/ 73 h 324"/>
                  <a:gd name="T30" fmla="*/ 16 w 522"/>
                  <a:gd name="T31" fmla="*/ 70 h 324"/>
                  <a:gd name="T32" fmla="*/ 27 w 522"/>
                  <a:gd name="T33" fmla="*/ 51 h 324"/>
                  <a:gd name="T34" fmla="*/ 16 w 522"/>
                  <a:gd name="T35" fmla="*/ 47 h 324"/>
                  <a:gd name="T36" fmla="*/ 11 w 522"/>
                  <a:gd name="T37" fmla="*/ 35 h 324"/>
                  <a:gd name="T38" fmla="*/ 3 w 522"/>
                  <a:gd name="T39" fmla="*/ 30 h 324"/>
                  <a:gd name="T40" fmla="*/ 5 w 522"/>
                  <a:gd name="T41" fmla="*/ 28 h 324"/>
                  <a:gd name="T42" fmla="*/ 0 w 522"/>
                  <a:gd name="T43" fmla="*/ 19 h 324"/>
                  <a:gd name="T44" fmla="*/ 5 w 522"/>
                  <a:gd name="T45" fmla="*/ 0 h 324"/>
                  <a:gd name="T46" fmla="*/ 125 w 522"/>
                  <a:gd name="T47" fmla="*/ 15 h 324"/>
                  <a:gd name="T48" fmla="*/ 231 w 522"/>
                  <a:gd name="T49" fmla="*/ 22 h 324"/>
                  <a:gd name="T50" fmla="*/ 226 w 522"/>
                  <a:gd name="T51" fmla="*/ 77 h 324"/>
                  <a:gd name="T52" fmla="*/ 223 w 522"/>
                  <a:gd name="T53" fmla="*/ 84 h 32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22"/>
                  <a:gd name="T82" fmla="*/ 0 h 324"/>
                  <a:gd name="T83" fmla="*/ 522 w 522"/>
                  <a:gd name="T84" fmla="*/ 324 h 32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22" h="324">
                    <a:moveTo>
                      <a:pt x="504" y="270"/>
                    </a:moveTo>
                    <a:lnTo>
                      <a:pt x="498" y="324"/>
                    </a:lnTo>
                    <a:lnTo>
                      <a:pt x="186" y="288"/>
                    </a:lnTo>
                    <a:lnTo>
                      <a:pt x="180" y="318"/>
                    </a:lnTo>
                    <a:lnTo>
                      <a:pt x="168" y="300"/>
                    </a:lnTo>
                    <a:lnTo>
                      <a:pt x="162" y="312"/>
                    </a:lnTo>
                    <a:lnTo>
                      <a:pt x="126" y="306"/>
                    </a:lnTo>
                    <a:lnTo>
                      <a:pt x="120" y="312"/>
                    </a:lnTo>
                    <a:lnTo>
                      <a:pt x="102" y="306"/>
                    </a:lnTo>
                    <a:lnTo>
                      <a:pt x="96" y="312"/>
                    </a:lnTo>
                    <a:lnTo>
                      <a:pt x="90" y="288"/>
                    </a:lnTo>
                    <a:lnTo>
                      <a:pt x="78" y="276"/>
                    </a:lnTo>
                    <a:lnTo>
                      <a:pt x="66" y="228"/>
                    </a:lnTo>
                    <a:lnTo>
                      <a:pt x="60" y="222"/>
                    </a:lnTo>
                    <a:lnTo>
                      <a:pt x="42" y="234"/>
                    </a:lnTo>
                    <a:lnTo>
                      <a:pt x="36" y="222"/>
                    </a:lnTo>
                    <a:lnTo>
                      <a:pt x="60" y="162"/>
                    </a:lnTo>
                    <a:lnTo>
                      <a:pt x="36" y="150"/>
                    </a:lnTo>
                    <a:lnTo>
                      <a:pt x="24" y="114"/>
                    </a:lnTo>
                    <a:lnTo>
                      <a:pt x="6" y="96"/>
                    </a:lnTo>
                    <a:lnTo>
                      <a:pt x="12" y="90"/>
                    </a:lnTo>
                    <a:lnTo>
                      <a:pt x="0" y="60"/>
                    </a:lnTo>
                    <a:lnTo>
                      <a:pt x="12" y="0"/>
                    </a:lnTo>
                    <a:lnTo>
                      <a:pt x="282" y="48"/>
                    </a:lnTo>
                    <a:lnTo>
                      <a:pt x="522" y="72"/>
                    </a:lnTo>
                    <a:lnTo>
                      <a:pt x="510" y="246"/>
                    </a:lnTo>
                    <a:lnTo>
                      <a:pt x="504" y="270"/>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072" name="Freeform 200"/>
              <p:cNvSpPr>
                <a:spLocks noChangeAspect="1"/>
              </p:cNvSpPr>
              <p:nvPr/>
            </p:nvSpPr>
            <p:spPr bwMode="auto">
              <a:xfrm>
                <a:off x="3703" y="1025"/>
                <a:ext cx="398" cy="220"/>
              </a:xfrm>
              <a:custGeom>
                <a:avLst/>
                <a:gdLst>
                  <a:gd name="T0" fmla="*/ 223 w 522"/>
                  <a:gd name="T1" fmla="*/ 84 h 324"/>
                  <a:gd name="T2" fmla="*/ 221 w 522"/>
                  <a:gd name="T3" fmla="*/ 101 h 324"/>
                  <a:gd name="T4" fmla="*/ 82 w 522"/>
                  <a:gd name="T5" fmla="*/ 90 h 324"/>
                  <a:gd name="T6" fmla="*/ 79 w 522"/>
                  <a:gd name="T7" fmla="*/ 100 h 324"/>
                  <a:gd name="T8" fmla="*/ 75 w 522"/>
                  <a:gd name="T9" fmla="*/ 94 h 324"/>
                  <a:gd name="T10" fmla="*/ 72 w 522"/>
                  <a:gd name="T11" fmla="*/ 98 h 324"/>
                  <a:gd name="T12" fmla="*/ 56 w 522"/>
                  <a:gd name="T13" fmla="*/ 96 h 324"/>
                  <a:gd name="T14" fmla="*/ 53 w 522"/>
                  <a:gd name="T15" fmla="*/ 98 h 324"/>
                  <a:gd name="T16" fmla="*/ 45 w 522"/>
                  <a:gd name="T17" fmla="*/ 96 h 324"/>
                  <a:gd name="T18" fmla="*/ 43 w 522"/>
                  <a:gd name="T19" fmla="*/ 98 h 324"/>
                  <a:gd name="T20" fmla="*/ 40 w 522"/>
                  <a:gd name="T21" fmla="*/ 90 h 324"/>
                  <a:gd name="T22" fmla="*/ 34 w 522"/>
                  <a:gd name="T23" fmla="*/ 86 h 324"/>
                  <a:gd name="T24" fmla="*/ 29 w 522"/>
                  <a:gd name="T25" fmla="*/ 71 h 324"/>
                  <a:gd name="T26" fmla="*/ 27 w 522"/>
                  <a:gd name="T27" fmla="*/ 70 h 324"/>
                  <a:gd name="T28" fmla="*/ 18 w 522"/>
                  <a:gd name="T29" fmla="*/ 73 h 324"/>
                  <a:gd name="T30" fmla="*/ 16 w 522"/>
                  <a:gd name="T31" fmla="*/ 70 h 324"/>
                  <a:gd name="T32" fmla="*/ 27 w 522"/>
                  <a:gd name="T33" fmla="*/ 51 h 324"/>
                  <a:gd name="T34" fmla="*/ 16 w 522"/>
                  <a:gd name="T35" fmla="*/ 47 h 324"/>
                  <a:gd name="T36" fmla="*/ 11 w 522"/>
                  <a:gd name="T37" fmla="*/ 35 h 324"/>
                  <a:gd name="T38" fmla="*/ 3 w 522"/>
                  <a:gd name="T39" fmla="*/ 30 h 324"/>
                  <a:gd name="T40" fmla="*/ 5 w 522"/>
                  <a:gd name="T41" fmla="*/ 28 h 324"/>
                  <a:gd name="T42" fmla="*/ 0 w 522"/>
                  <a:gd name="T43" fmla="*/ 19 h 324"/>
                  <a:gd name="T44" fmla="*/ 5 w 522"/>
                  <a:gd name="T45" fmla="*/ 0 h 324"/>
                  <a:gd name="T46" fmla="*/ 125 w 522"/>
                  <a:gd name="T47" fmla="*/ 15 h 324"/>
                  <a:gd name="T48" fmla="*/ 231 w 522"/>
                  <a:gd name="T49" fmla="*/ 22 h 324"/>
                  <a:gd name="T50" fmla="*/ 226 w 522"/>
                  <a:gd name="T51" fmla="*/ 77 h 324"/>
                  <a:gd name="T52" fmla="*/ 223 w 522"/>
                  <a:gd name="T53" fmla="*/ 84 h 324"/>
                  <a:gd name="T54" fmla="*/ 223 w 522"/>
                  <a:gd name="T55" fmla="*/ 86 h 32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522"/>
                  <a:gd name="T85" fmla="*/ 0 h 324"/>
                  <a:gd name="T86" fmla="*/ 522 w 522"/>
                  <a:gd name="T87" fmla="*/ 324 h 324"/>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522" h="324">
                    <a:moveTo>
                      <a:pt x="504" y="270"/>
                    </a:moveTo>
                    <a:lnTo>
                      <a:pt x="498" y="324"/>
                    </a:lnTo>
                    <a:lnTo>
                      <a:pt x="186" y="288"/>
                    </a:lnTo>
                    <a:lnTo>
                      <a:pt x="180" y="318"/>
                    </a:lnTo>
                    <a:lnTo>
                      <a:pt x="168" y="300"/>
                    </a:lnTo>
                    <a:lnTo>
                      <a:pt x="162" y="312"/>
                    </a:lnTo>
                    <a:lnTo>
                      <a:pt x="126" y="306"/>
                    </a:lnTo>
                    <a:lnTo>
                      <a:pt x="120" y="312"/>
                    </a:lnTo>
                    <a:lnTo>
                      <a:pt x="102" y="306"/>
                    </a:lnTo>
                    <a:lnTo>
                      <a:pt x="96" y="312"/>
                    </a:lnTo>
                    <a:lnTo>
                      <a:pt x="90" y="288"/>
                    </a:lnTo>
                    <a:lnTo>
                      <a:pt x="78" y="276"/>
                    </a:lnTo>
                    <a:lnTo>
                      <a:pt x="66" y="228"/>
                    </a:lnTo>
                    <a:lnTo>
                      <a:pt x="60" y="222"/>
                    </a:lnTo>
                    <a:lnTo>
                      <a:pt x="42" y="234"/>
                    </a:lnTo>
                    <a:lnTo>
                      <a:pt x="36" y="222"/>
                    </a:lnTo>
                    <a:lnTo>
                      <a:pt x="60" y="162"/>
                    </a:lnTo>
                    <a:lnTo>
                      <a:pt x="36" y="150"/>
                    </a:lnTo>
                    <a:lnTo>
                      <a:pt x="24" y="114"/>
                    </a:lnTo>
                    <a:lnTo>
                      <a:pt x="6" y="96"/>
                    </a:lnTo>
                    <a:lnTo>
                      <a:pt x="12" y="90"/>
                    </a:lnTo>
                    <a:lnTo>
                      <a:pt x="0" y="60"/>
                    </a:lnTo>
                    <a:lnTo>
                      <a:pt x="12" y="0"/>
                    </a:lnTo>
                    <a:lnTo>
                      <a:pt x="282" y="48"/>
                    </a:lnTo>
                    <a:lnTo>
                      <a:pt x="522" y="72"/>
                    </a:lnTo>
                    <a:lnTo>
                      <a:pt x="510" y="246"/>
                    </a:lnTo>
                    <a:lnTo>
                      <a:pt x="504" y="270"/>
                    </a:lnTo>
                    <a:lnTo>
                      <a:pt x="504" y="27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73" name="Freeform 201"/>
              <p:cNvSpPr>
                <a:spLocks noChangeAspect="1"/>
              </p:cNvSpPr>
              <p:nvPr/>
            </p:nvSpPr>
            <p:spPr bwMode="auto">
              <a:xfrm>
                <a:off x="4069" y="1334"/>
                <a:ext cx="321" cy="139"/>
              </a:xfrm>
              <a:custGeom>
                <a:avLst/>
                <a:gdLst>
                  <a:gd name="T0" fmla="*/ 164 w 420"/>
                  <a:gd name="T1" fmla="*/ 15 h 204"/>
                  <a:gd name="T2" fmla="*/ 174 w 420"/>
                  <a:gd name="T3" fmla="*/ 40 h 204"/>
                  <a:gd name="T4" fmla="*/ 177 w 420"/>
                  <a:gd name="T5" fmla="*/ 53 h 204"/>
                  <a:gd name="T6" fmla="*/ 187 w 420"/>
                  <a:gd name="T7" fmla="*/ 65 h 204"/>
                  <a:gd name="T8" fmla="*/ 185 w 420"/>
                  <a:gd name="T9" fmla="*/ 65 h 204"/>
                  <a:gd name="T10" fmla="*/ 41 w 420"/>
                  <a:gd name="T11" fmla="*/ 63 h 204"/>
                  <a:gd name="T12" fmla="*/ 41 w 420"/>
                  <a:gd name="T13" fmla="*/ 55 h 204"/>
                  <a:gd name="T14" fmla="*/ 43 w 420"/>
                  <a:gd name="T15" fmla="*/ 42 h 204"/>
                  <a:gd name="T16" fmla="*/ 0 w 420"/>
                  <a:gd name="T17" fmla="*/ 40 h 204"/>
                  <a:gd name="T18" fmla="*/ 3 w 420"/>
                  <a:gd name="T19" fmla="*/ 0 h 204"/>
                  <a:gd name="T20" fmla="*/ 120 w 420"/>
                  <a:gd name="T21" fmla="*/ 3 h 204"/>
                  <a:gd name="T22" fmla="*/ 131 w 420"/>
                  <a:gd name="T23" fmla="*/ 10 h 204"/>
                  <a:gd name="T24" fmla="*/ 148 w 420"/>
                  <a:gd name="T25" fmla="*/ 7 h 204"/>
                  <a:gd name="T26" fmla="*/ 161 w 420"/>
                  <a:gd name="T27" fmla="*/ 15 h 204"/>
                  <a:gd name="T28" fmla="*/ 164 w 420"/>
                  <a:gd name="T29" fmla="*/ 15 h 20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20"/>
                  <a:gd name="T46" fmla="*/ 0 h 204"/>
                  <a:gd name="T47" fmla="*/ 420 w 420"/>
                  <a:gd name="T48" fmla="*/ 204 h 20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20" h="204">
                    <a:moveTo>
                      <a:pt x="366" y="48"/>
                    </a:moveTo>
                    <a:lnTo>
                      <a:pt x="390" y="126"/>
                    </a:lnTo>
                    <a:lnTo>
                      <a:pt x="396" y="168"/>
                    </a:lnTo>
                    <a:lnTo>
                      <a:pt x="420" y="204"/>
                    </a:lnTo>
                    <a:lnTo>
                      <a:pt x="414" y="204"/>
                    </a:lnTo>
                    <a:lnTo>
                      <a:pt x="90" y="198"/>
                    </a:lnTo>
                    <a:lnTo>
                      <a:pt x="90" y="174"/>
                    </a:lnTo>
                    <a:lnTo>
                      <a:pt x="96" y="132"/>
                    </a:lnTo>
                    <a:lnTo>
                      <a:pt x="0" y="126"/>
                    </a:lnTo>
                    <a:lnTo>
                      <a:pt x="6" y="0"/>
                    </a:lnTo>
                    <a:lnTo>
                      <a:pt x="270" y="12"/>
                    </a:lnTo>
                    <a:lnTo>
                      <a:pt x="294" y="30"/>
                    </a:lnTo>
                    <a:lnTo>
                      <a:pt x="330" y="24"/>
                    </a:lnTo>
                    <a:lnTo>
                      <a:pt x="360" y="48"/>
                    </a:lnTo>
                    <a:lnTo>
                      <a:pt x="366" y="48"/>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074" name="Freeform 202"/>
              <p:cNvSpPr>
                <a:spLocks noChangeAspect="1"/>
              </p:cNvSpPr>
              <p:nvPr/>
            </p:nvSpPr>
            <p:spPr bwMode="auto">
              <a:xfrm>
                <a:off x="4069" y="1334"/>
                <a:ext cx="321" cy="139"/>
              </a:xfrm>
              <a:custGeom>
                <a:avLst/>
                <a:gdLst>
                  <a:gd name="T0" fmla="*/ 164 w 420"/>
                  <a:gd name="T1" fmla="*/ 15 h 204"/>
                  <a:gd name="T2" fmla="*/ 174 w 420"/>
                  <a:gd name="T3" fmla="*/ 40 h 204"/>
                  <a:gd name="T4" fmla="*/ 177 w 420"/>
                  <a:gd name="T5" fmla="*/ 53 h 204"/>
                  <a:gd name="T6" fmla="*/ 187 w 420"/>
                  <a:gd name="T7" fmla="*/ 65 h 204"/>
                  <a:gd name="T8" fmla="*/ 185 w 420"/>
                  <a:gd name="T9" fmla="*/ 65 h 204"/>
                  <a:gd name="T10" fmla="*/ 41 w 420"/>
                  <a:gd name="T11" fmla="*/ 63 h 204"/>
                  <a:gd name="T12" fmla="*/ 41 w 420"/>
                  <a:gd name="T13" fmla="*/ 55 h 204"/>
                  <a:gd name="T14" fmla="*/ 43 w 420"/>
                  <a:gd name="T15" fmla="*/ 42 h 204"/>
                  <a:gd name="T16" fmla="*/ 0 w 420"/>
                  <a:gd name="T17" fmla="*/ 40 h 204"/>
                  <a:gd name="T18" fmla="*/ 3 w 420"/>
                  <a:gd name="T19" fmla="*/ 0 h 204"/>
                  <a:gd name="T20" fmla="*/ 120 w 420"/>
                  <a:gd name="T21" fmla="*/ 3 h 204"/>
                  <a:gd name="T22" fmla="*/ 131 w 420"/>
                  <a:gd name="T23" fmla="*/ 10 h 204"/>
                  <a:gd name="T24" fmla="*/ 148 w 420"/>
                  <a:gd name="T25" fmla="*/ 7 h 204"/>
                  <a:gd name="T26" fmla="*/ 161 w 420"/>
                  <a:gd name="T27" fmla="*/ 15 h 204"/>
                  <a:gd name="T28" fmla="*/ 164 w 420"/>
                  <a:gd name="T29" fmla="*/ 15 h 204"/>
                  <a:gd name="T30" fmla="*/ 164 w 420"/>
                  <a:gd name="T31" fmla="*/ 17 h 20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20"/>
                  <a:gd name="T49" fmla="*/ 0 h 204"/>
                  <a:gd name="T50" fmla="*/ 420 w 420"/>
                  <a:gd name="T51" fmla="*/ 204 h 20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20" h="204">
                    <a:moveTo>
                      <a:pt x="366" y="48"/>
                    </a:moveTo>
                    <a:lnTo>
                      <a:pt x="390" y="126"/>
                    </a:lnTo>
                    <a:lnTo>
                      <a:pt x="396" y="168"/>
                    </a:lnTo>
                    <a:lnTo>
                      <a:pt x="420" y="204"/>
                    </a:lnTo>
                    <a:lnTo>
                      <a:pt x="414" y="204"/>
                    </a:lnTo>
                    <a:lnTo>
                      <a:pt x="90" y="198"/>
                    </a:lnTo>
                    <a:lnTo>
                      <a:pt x="90" y="174"/>
                    </a:lnTo>
                    <a:lnTo>
                      <a:pt x="96" y="132"/>
                    </a:lnTo>
                    <a:lnTo>
                      <a:pt x="0" y="126"/>
                    </a:lnTo>
                    <a:lnTo>
                      <a:pt x="6" y="0"/>
                    </a:lnTo>
                    <a:lnTo>
                      <a:pt x="270" y="12"/>
                    </a:lnTo>
                    <a:lnTo>
                      <a:pt x="294" y="30"/>
                    </a:lnTo>
                    <a:lnTo>
                      <a:pt x="330" y="24"/>
                    </a:lnTo>
                    <a:lnTo>
                      <a:pt x="360" y="48"/>
                    </a:lnTo>
                    <a:lnTo>
                      <a:pt x="366" y="48"/>
                    </a:lnTo>
                    <a:lnTo>
                      <a:pt x="366" y="54"/>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75" name="Freeform 203"/>
              <p:cNvSpPr>
                <a:spLocks noChangeAspect="1"/>
              </p:cNvSpPr>
              <p:nvPr/>
            </p:nvSpPr>
            <p:spPr bwMode="auto">
              <a:xfrm>
                <a:off x="3465" y="1290"/>
                <a:ext cx="247" cy="338"/>
              </a:xfrm>
              <a:custGeom>
                <a:avLst/>
                <a:gdLst>
                  <a:gd name="T0" fmla="*/ 93 w 324"/>
                  <a:gd name="T1" fmla="*/ 155 h 498"/>
                  <a:gd name="T2" fmla="*/ 0 w 324"/>
                  <a:gd name="T3" fmla="*/ 58 h 498"/>
                  <a:gd name="T4" fmla="*/ 21 w 324"/>
                  <a:gd name="T5" fmla="*/ 0 h 498"/>
                  <a:gd name="T6" fmla="*/ 34 w 324"/>
                  <a:gd name="T7" fmla="*/ 2 h 498"/>
                  <a:gd name="T8" fmla="*/ 82 w 324"/>
                  <a:gd name="T9" fmla="*/ 11 h 498"/>
                  <a:gd name="T10" fmla="*/ 143 w 324"/>
                  <a:gd name="T11" fmla="*/ 19 h 498"/>
                  <a:gd name="T12" fmla="*/ 117 w 324"/>
                  <a:gd name="T13" fmla="*/ 118 h 498"/>
                  <a:gd name="T14" fmla="*/ 109 w 324"/>
                  <a:gd name="T15" fmla="*/ 137 h 498"/>
                  <a:gd name="T16" fmla="*/ 101 w 324"/>
                  <a:gd name="T17" fmla="*/ 133 h 498"/>
                  <a:gd name="T18" fmla="*/ 96 w 324"/>
                  <a:gd name="T19" fmla="*/ 135 h 498"/>
                  <a:gd name="T20" fmla="*/ 93 w 324"/>
                  <a:gd name="T21" fmla="*/ 154 h 498"/>
                  <a:gd name="T22" fmla="*/ 93 w 324"/>
                  <a:gd name="T23" fmla="*/ 155 h 49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24"/>
                  <a:gd name="T37" fmla="*/ 0 h 498"/>
                  <a:gd name="T38" fmla="*/ 324 w 324"/>
                  <a:gd name="T39" fmla="*/ 498 h 49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24" h="498">
                    <a:moveTo>
                      <a:pt x="210" y="498"/>
                    </a:moveTo>
                    <a:lnTo>
                      <a:pt x="0" y="186"/>
                    </a:lnTo>
                    <a:lnTo>
                      <a:pt x="48" y="0"/>
                    </a:lnTo>
                    <a:lnTo>
                      <a:pt x="78" y="6"/>
                    </a:lnTo>
                    <a:lnTo>
                      <a:pt x="186" y="36"/>
                    </a:lnTo>
                    <a:lnTo>
                      <a:pt x="324" y="60"/>
                    </a:lnTo>
                    <a:lnTo>
                      <a:pt x="264" y="378"/>
                    </a:lnTo>
                    <a:lnTo>
                      <a:pt x="246" y="438"/>
                    </a:lnTo>
                    <a:lnTo>
                      <a:pt x="228" y="426"/>
                    </a:lnTo>
                    <a:lnTo>
                      <a:pt x="216" y="432"/>
                    </a:lnTo>
                    <a:lnTo>
                      <a:pt x="210" y="492"/>
                    </a:lnTo>
                    <a:lnTo>
                      <a:pt x="210" y="498"/>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076" name="Freeform 204"/>
              <p:cNvSpPr>
                <a:spLocks noChangeAspect="1"/>
              </p:cNvSpPr>
              <p:nvPr/>
            </p:nvSpPr>
            <p:spPr bwMode="auto">
              <a:xfrm>
                <a:off x="3465" y="1290"/>
                <a:ext cx="247" cy="342"/>
              </a:xfrm>
              <a:custGeom>
                <a:avLst/>
                <a:gdLst>
                  <a:gd name="T0" fmla="*/ 93 w 324"/>
                  <a:gd name="T1" fmla="*/ 155 h 504"/>
                  <a:gd name="T2" fmla="*/ 0 w 324"/>
                  <a:gd name="T3" fmla="*/ 58 h 504"/>
                  <a:gd name="T4" fmla="*/ 21 w 324"/>
                  <a:gd name="T5" fmla="*/ 0 h 504"/>
                  <a:gd name="T6" fmla="*/ 34 w 324"/>
                  <a:gd name="T7" fmla="*/ 2 h 504"/>
                  <a:gd name="T8" fmla="*/ 82 w 324"/>
                  <a:gd name="T9" fmla="*/ 11 h 504"/>
                  <a:gd name="T10" fmla="*/ 143 w 324"/>
                  <a:gd name="T11" fmla="*/ 19 h 504"/>
                  <a:gd name="T12" fmla="*/ 117 w 324"/>
                  <a:gd name="T13" fmla="*/ 118 h 504"/>
                  <a:gd name="T14" fmla="*/ 109 w 324"/>
                  <a:gd name="T15" fmla="*/ 137 h 504"/>
                  <a:gd name="T16" fmla="*/ 101 w 324"/>
                  <a:gd name="T17" fmla="*/ 133 h 504"/>
                  <a:gd name="T18" fmla="*/ 96 w 324"/>
                  <a:gd name="T19" fmla="*/ 135 h 504"/>
                  <a:gd name="T20" fmla="*/ 93 w 324"/>
                  <a:gd name="T21" fmla="*/ 154 h 504"/>
                  <a:gd name="T22" fmla="*/ 93 w 324"/>
                  <a:gd name="T23" fmla="*/ 155 h 504"/>
                  <a:gd name="T24" fmla="*/ 93 w 324"/>
                  <a:gd name="T25" fmla="*/ 157 h 50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24"/>
                  <a:gd name="T40" fmla="*/ 0 h 504"/>
                  <a:gd name="T41" fmla="*/ 324 w 324"/>
                  <a:gd name="T42" fmla="*/ 504 h 50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24" h="504">
                    <a:moveTo>
                      <a:pt x="210" y="498"/>
                    </a:moveTo>
                    <a:lnTo>
                      <a:pt x="0" y="186"/>
                    </a:lnTo>
                    <a:lnTo>
                      <a:pt x="48" y="0"/>
                    </a:lnTo>
                    <a:lnTo>
                      <a:pt x="78" y="6"/>
                    </a:lnTo>
                    <a:lnTo>
                      <a:pt x="186" y="36"/>
                    </a:lnTo>
                    <a:lnTo>
                      <a:pt x="324" y="60"/>
                    </a:lnTo>
                    <a:lnTo>
                      <a:pt x="264" y="378"/>
                    </a:lnTo>
                    <a:lnTo>
                      <a:pt x="246" y="438"/>
                    </a:lnTo>
                    <a:lnTo>
                      <a:pt x="228" y="426"/>
                    </a:lnTo>
                    <a:lnTo>
                      <a:pt x="216" y="432"/>
                    </a:lnTo>
                    <a:lnTo>
                      <a:pt x="210" y="492"/>
                    </a:lnTo>
                    <a:lnTo>
                      <a:pt x="210" y="498"/>
                    </a:lnTo>
                    <a:lnTo>
                      <a:pt x="210" y="504"/>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77" name="Freeform 205"/>
              <p:cNvSpPr>
                <a:spLocks noChangeAspect="1"/>
              </p:cNvSpPr>
              <p:nvPr/>
            </p:nvSpPr>
            <p:spPr bwMode="auto">
              <a:xfrm>
                <a:off x="5191" y="1147"/>
                <a:ext cx="64" cy="118"/>
              </a:xfrm>
              <a:custGeom>
                <a:avLst/>
                <a:gdLst>
                  <a:gd name="T0" fmla="*/ 37 w 84"/>
                  <a:gd name="T1" fmla="*/ 41 h 174"/>
                  <a:gd name="T2" fmla="*/ 34 w 84"/>
                  <a:gd name="T3" fmla="*/ 45 h 174"/>
                  <a:gd name="T4" fmla="*/ 27 w 84"/>
                  <a:gd name="T5" fmla="*/ 51 h 174"/>
                  <a:gd name="T6" fmla="*/ 3 w 84"/>
                  <a:gd name="T7" fmla="*/ 54 h 174"/>
                  <a:gd name="T8" fmla="*/ 0 w 84"/>
                  <a:gd name="T9" fmla="*/ 37 h 174"/>
                  <a:gd name="T10" fmla="*/ 3 w 84"/>
                  <a:gd name="T11" fmla="*/ 22 h 174"/>
                  <a:gd name="T12" fmla="*/ 8 w 84"/>
                  <a:gd name="T13" fmla="*/ 17 h 174"/>
                  <a:gd name="T14" fmla="*/ 8 w 84"/>
                  <a:gd name="T15" fmla="*/ 2 h 174"/>
                  <a:gd name="T16" fmla="*/ 14 w 84"/>
                  <a:gd name="T17" fmla="*/ 0 h 174"/>
                  <a:gd name="T18" fmla="*/ 29 w 84"/>
                  <a:gd name="T19" fmla="*/ 35 h 174"/>
                  <a:gd name="T20" fmla="*/ 34 w 84"/>
                  <a:gd name="T21" fmla="*/ 41 h 174"/>
                  <a:gd name="T22" fmla="*/ 37 w 84"/>
                  <a:gd name="T23" fmla="*/ 41 h 17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4"/>
                  <a:gd name="T37" fmla="*/ 0 h 174"/>
                  <a:gd name="T38" fmla="*/ 84 w 84"/>
                  <a:gd name="T39" fmla="*/ 174 h 17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4" h="174">
                    <a:moveTo>
                      <a:pt x="84" y="132"/>
                    </a:moveTo>
                    <a:lnTo>
                      <a:pt x="78" y="144"/>
                    </a:lnTo>
                    <a:lnTo>
                      <a:pt x="60" y="162"/>
                    </a:lnTo>
                    <a:lnTo>
                      <a:pt x="6" y="174"/>
                    </a:lnTo>
                    <a:lnTo>
                      <a:pt x="0" y="120"/>
                    </a:lnTo>
                    <a:lnTo>
                      <a:pt x="6" y="72"/>
                    </a:lnTo>
                    <a:lnTo>
                      <a:pt x="18" y="54"/>
                    </a:lnTo>
                    <a:lnTo>
                      <a:pt x="18" y="6"/>
                    </a:lnTo>
                    <a:lnTo>
                      <a:pt x="30" y="0"/>
                    </a:lnTo>
                    <a:lnTo>
                      <a:pt x="66" y="114"/>
                    </a:lnTo>
                    <a:lnTo>
                      <a:pt x="78" y="132"/>
                    </a:lnTo>
                    <a:lnTo>
                      <a:pt x="84" y="132"/>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078" name="Freeform 206"/>
              <p:cNvSpPr>
                <a:spLocks noChangeAspect="1"/>
              </p:cNvSpPr>
              <p:nvPr/>
            </p:nvSpPr>
            <p:spPr bwMode="auto">
              <a:xfrm>
                <a:off x="5191" y="1147"/>
                <a:ext cx="64" cy="118"/>
              </a:xfrm>
              <a:custGeom>
                <a:avLst/>
                <a:gdLst>
                  <a:gd name="T0" fmla="*/ 37 w 84"/>
                  <a:gd name="T1" fmla="*/ 41 h 174"/>
                  <a:gd name="T2" fmla="*/ 34 w 84"/>
                  <a:gd name="T3" fmla="*/ 45 h 174"/>
                  <a:gd name="T4" fmla="*/ 27 w 84"/>
                  <a:gd name="T5" fmla="*/ 51 h 174"/>
                  <a:gd name="T6" fmla="*/ 3 w 84"/>
                  <a:gd name="T7" fmla="*/ 54 h 174"/>
                  <a:gd name="T8" fmla="*/ 0 w 84"/>
                  <a:gd name="T9" fmla="*/ 37 h 174"/>
                  <a:gd name="T10" fmla="*/ 3 w 84"/>
                  <a:gd name="T11" fmla="*/ 22 h 174"/>
                  <a:gd name="T12" fmla="*/ 8 w 84"/>
                  <a:gd name="T13" fmla="*/ 17 h 174"/>
                  <a:gd name="T14" fmla="*/ 8 w 84"/>
                  <a:gd name="T15" fmla="*/ 2 h 174"/>
                  <a:gd name="T16" fmla="*/ 14 w 84"/>
                  <a:gd name="T17" fmla="*/ 0 h 174"/>
                  <a:gd name="T18" fmla="*/ 29 w 84"/>
                  <a:gd name="T19" fmla="*/ 35 h 174"/>
                  <a:gd name="T20" fmla="*/ 34 w 84"/>
                  <a:gd name="T21" fmla="*/ 41 h 174"/>
                  <a:gd name="T22" fmla="*/ 37 w 84"/>
                  <a:gd name="T23" fmla="*/ 41 h 174"/>
                  <a:gd name="T24" fmla="*/ 37 w 84"/>
                  <a:gd name="T25" fmla="*/ 43 h 17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4"/>
                  <a:gd name="T40" fmla="*/ 0 h 174"/>
                  <a:gd name="T41" fmla="*/ 84 w 84"/>
                  <a:gd name="T42" fmla="*/ 174 h 17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4" h="174">
                    <a:moveTo>
                      <a:pt x="84" y="132"/>
                    </a:moveTo>
                    <a:lnTo>
                      <a:pt x="78" y="144"/>
                    </a:lnTo>
                    <a:lnTo>
                      <a:pt x="60" y="162"/>
                    </a:lnTo>
                    <a:lnTo>
                      <a:pt x="6" y="174"/>
                    </a:lnTo>
                    <a:lnTo>
                      <a:pt x="0" y="120"/>
                    </a:lnTo>
                    <a:lnTo>
                      <a:pt x="6" y="72"/>
                    </a:lnTo>
                    <a:lnTo>
                      <a:pt x="18" y="54"/>
                    </a:lnTo>
                    <a:lnTo>
                      <a:pt x="18" y="6"/>
                    </a:lnTo>
                    <a:lnTo>
                      <a:pt x="30" y="0"/>
                    </a:lnTo>
                    <a:lnTo>
                      <a:pt x="66" y="114"/>
                    </a:lnTo>
                    <a:lnTo>
                      <a:pt x="78" y="132"/>
                    </a:lnTo>
                    <a:lnTo>
                      <a:pt x="84" y="132"/>
                    </a:lnTo>
                    <a:lnTo>
                      <a:pt x="84" y="138"/>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79" name="Freeform 207"/>
              <p:cNvSpPr>
                <a:spLocks noChangeAspect="1"/>
              </p:cNvSpPr>
              <p:nvPr/>
            </p:nvSpPr>
            <p:spPr bwMode="auto">
              <a:xfrm>
                <a:off x="5122" y="1338"/>
                <a:ext cx="50" cy="106"/>
              </a:xfrm>
              <a:custGeom>
                <a:avLst/>
                <a:gdLst>
                  <a:gd name="T0" fmla="*/ 26 w 66"/>
                  <a:gd name="T1" fmla="*/ 7 h 156"/>
                  <a:gd name="T2" fmla="*/ 20 w 66"/>
                  <a:gd name="T3" fmla="*/ 15 h 156"/>
                  <a:gd name="T4" fmla="*/ 29 w 66"/>
                  <a:gd name="T5" fmla="*/ 17 h 156"/>
                  <a:gd name="T6" fmla="*/ 29 w 66"/>
                  <a:gd name="T7" fmla="*/ 32 h 156"/>
                  <a:gd name="T8" fmla="*/ 18 w 66"/>
                  <a:gd name="T9" fmla="*/ 49 h 156"/>
                  <a:gd name="T10" fmla="*/ 15 w 66"/>
                  <a:gd name="T11" fmla="*/ 49 h 156"/>
                  <a:gd name="T12" fmla="*/ 18 w 66"/>
                  <a:gd name="T13" fmla="*/ 46 h 156"/>
                  <a:gd name="T14" fmla="*/ 3 w 66"/>
                  <a:gd name="T15" fmla="*/ 41 h 156"/>
                  <a:gd name="T16" fmla="*/ 0 w 66"/>
                  <a:gd name="T17" fmla="*/ 35 h 156"/>
                  <a:gd name="T18" fmla="*/ 3 w 66"/>
                  <a:gd name="T19" fmla="*/ 34 h 156"/>
                  <a:gd name="T20" fmla="*/ 13 w 66"/>
                  <a:gd name="T21" fmla="*/ 24 h 156"/>
                  <a:gd name="T22" fmla="*/ 3 w 66"/>
                  <a:gd name="T23" fmla="*/ 17 h 156"/>
                  <a:gd name="T24" fmla="*/ 0 w 66"/>
                  <a:gd name="T25" fmla="*/ 10 h 156"/>
                  <a:gd name="T26" fmla="*/ 8 w 66"/>
                  <a:gd name="T27" fmla="*/ 0 h 156"/>
                  <a:gd name="T28" fmla="*/ 26 w 66"/>
                  <a:gd name="T29" fmla="*/ 7 h 15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6"/>
                  <a:gd name="T46" fmla="*/ 0 h 156"/>
                  <a:gd name="T47" fmla="*/ 66 w 66"/>
                  <a:gd name="T48" fmla="*/ 156 h 15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6" h="156">
                    <a:moveTo>
                      <a:pt x="60" y="24"/>
                    </a:moveTo>
                    <a:lnTo>
                      <a:pt x="48" y="48"/>
                    </a:lnTo>
                    <a:lnTo>
                      <a:pt x="66" y="54"/>
                    </a:lnTo>
                    <a:lnTo>
                      <a:pt x="66" y="102"/>
                    </a:lnTo>
                    <a:lnTo>
                      <a:pt x="42" y="156"/>
                    </a:lnTo>
                    <a:lnTo>
                      <a:pt x="36" y="156"/>
                    </a:lnTo>
                    <a:lnTo>
                      <a:pt x="42" y="144"/>
                    </a:lnTo>
                    <a:lnTo>
                      <a:pt x="6" y="132"/>
                    </a:lnTo>
                    <a:lnTo>
                      <a:pt x="0" y="114"/>
                    </a:lnTo>
                    <a:lnTo>
                      <a:pt x="6" y="108"/>
                    </a:lnTo>
                    <a:lnTo>
                      <a:pt x="30" y="78"/>
                    </a:lnTo>
                    <a:lnTo>
                      <a:pt x="6" y="54"/>
                    </a:lnTo>
                    <a:lnTo>
                      <a:pt x="0" y="30"/>
                    </a:lnTo>
                    <a:lnTo>
                      <a:pt x="18" y="0"/>
                    </a:lnTo>
                    <a:lnTo>
                      <a:pt x="60" y="24"/>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080" name="Freeform 208"/>
              <p:cNvSpPr>
                <a:spLocks noChangeAspect="1"/>
              </p:cNvSpPr>
              <p:nvPr/>
            </p:nvSpPr>
            <p:spPr bwMode="auto">
              <a:xfrm>
                <a:off x="5122" y="1338"/>
                <a:ext cx="50" cy="106"/>
              </a:xfrm>
              <a:custGeom>
                <a:avLst/>
                <a:gdLst>
                  <a:gd name="T0" fmla="*/ 26 w 66"/>
                  <a:gd name="T1" fmla="*/ 7 h 156"/>
                  <a:gd name="T2" fmla="*/ 20 w 66"/>
                  <a:gd name="T3" fmla="*/ 15 h 156"/>
                  <a:gd name="T4" fmla="*/ 29 w 66"/>
                  <a:gd name="T5" fmla="*/ 17 h 156"/>
                  <a:gd name="T6" fmla="*/ 29 w 66"/>
                  <a:gd name="T7" fmla="*/ 30 h 156"/>
                  <a:gd name="T8" fmla="*/ 29 w 66"/>
                  <a:gd name="T9" fmla="*/ 24 h 156"/>
                  <a:gd name="T10" fmla="*/ 29 w 66"/>
                  <a:gd name="T11" fmla="*/ 32 h 156"/>
                  <a:gd name="T12" fmla="*/ 18 w 66"/>
                  <a:gd name="T13" fmla="*/ 49 h 156"/>
                  <a:gd name="T14" fmla="*/ 15 w 66"/>
                  <a:gd name="T15" fmla="*/ 49 h 156"/>
                  <a:gd name="T16" fmla="*/ 18 w 66"/>
                  <a:gd name="T17" fmla="*/ 46 h 156"/>
                  <a:gd name="T18" fmla="*/ 3 w 66"/>
                  <a:gd name="T19" fmla="*/ 41 h 156"/>
                  <a:gd name="T20" fmla="*/ 0 w 66"/>
                  <a:gd name="T21" fmla="*/ 35 h 156"/>
                  <a:gd name="T22" fmla="*/ 3 w 66"/>
                  <a:gd name="T23" fmla="*/ 34 h 156"/>
                  <a:gd name="T24" fmla="*/ 13 w 66"/>
                  <a:gd name="T25" fmla="*/ 24 h 156"/>
                  <a:gd name="T26" fmla="*/ 3 w 66"/>
                  <a:gd name="T27" fmla="*/ 17 h 156"/>
                  <a:gd name="T28" fmla="*/ 0 w 66"/>
                  <a:gd name="T29" fmla="*/ 10 h 156"/>
                  <a:gd name="T30" fmla="*/ 8 w 66"/>
                  <a:gd name="T31" fmla="*/ 0 h 156"/>
                  <a:gd name="T32" fmla="*/ 26 w 66"/>
                  <a:gd name="T33" fmla="*/ 7 h 156"/>
                  <a:gd name="T34" fmla="*/ 26 w 66"/>
                  <a:gd name="T35" fmla="*/ 10 h 1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6"/>
                  <a:gd name="T55" fmla="*/ 0 h 156"/>
                  <a:gd name="T56" fmla="*/ 66 w 66"/>
                  <a:gd name="T57" fmla="*/ 156 h 1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6" h="156">
                    <a:moveTo>
                      <a:pt x="60" y="24"/>
                    </a:moveTo>
                    <a:lnTo>
                      <a:pt x="48" y="48"/>
                    </a:lnTo>
                    <a:lnTo>
                      <a:pt x="66" y="54"/>
                    </a:lnTo>
                    <a:lnTo>
                      <a:pt x="66" y="96"/>
                    </a:lnTo>
                    <a:lnTo>
                      <a:pt x="66" y="78"/>
                    </a:lnTo>
                    <a:lnTo>
                      <a:pt x="66" y="102"/>
                    </a:lnTo>
                    <a:lnTo>
                      <a:pt x="42" y="156"/>
                    </a:lnTo>
                    <a:lnTo>
                      <a:pt x="36" y="156"/>
                    </a:lnTo>
                    <a:lnTo>
                      <a:pt x="42" y="144"/>
                    </a:lnTo>
                    <a:lnTo>
                      <a:pt x="6" y="132"/>
                    </a:lnTo>
                    <a:lnTo>
                      <a:pt x="0" y="114"/>
                    </a:lnTo>
                    <a:lnTo>
                      <a:pt x="6" y="108"/>
                    </a:lnTo>
                    <a:lnTo>
                      <a:pt x="30" y="78"/>
                    </a:lnTo>
                    <a:lnTo>
                      <a:pt x="6" y="54"/>
                    </a:lnTo>
                    <a:lnTo>
                      <a:pt x="0" y="30"/>
                    </a:lnTo>
                    <a:lnTo>
                      <a:pt x="18" y="0"/>
                    </a:lnTo>
                    <a:lnTo>
                      <a:pt x="60" y="24"/>
                    </a:lnTo>
                    <a:lnTo>
                      <a:pt x="60" y="30"/>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81" name="Freeform 209"/>
              <p:cNvSpPr>
                <a:spLocks noChangeAspect="1"/>
              </p:cNvSpPr>
              <p:nvPr/>
            </p:nvSpPr>
            <p:spPr bwMode="auto">
              <a:xfrm>
                <a:off x="3818" y="1575"/>
                <a:ext cx="274" cy="248"/>
              </a:xfrm>
              <a:custGeom>
                <a:avLst/>
                <a:gdLst>
                  <a:gd name="T0" fmla="*/ 156 w 360"/>
                  <a:gd name="T1" fmla="*/ 20 h 366"/>
                  <a:gd name="T2" fmla="*/ 145 w 360"/>
                  <a:gd name="T3" fmla="*/ 110 h 366"/>
                  <a:gd name="T4" fmla="*/ 61 w 360"/>
                  <a:gd name="T5" fmla="*/ 104 h 366"/>
                  <a:gd name="T6" fmla="*/ 64 w 360"/>
                  <a:gd name="T7" fmla="*/ 108 h 366"/>
                  <a:gd name="T8" fmla="*/ 24 w 360"/>
                  <a:gd name="T9" fmla="*/ 104 h 366"/>
                  <a:gd name="T10" fmla="*/ 21 w 360"/>
                  <a:gd name="T11" fmla="*/ 114 h 366"/>
                  <a:gd name="T12" fmla="*/ 0 w 360"/>
                  <a:gd name="T13" fmla="*/ 112 h 366"/>
                  <a:gd name="T14" fmla="*/ 5 w 360"/>
                  <a:gd name="T15" fmla="*/ 89 h 366"/>
                  <a:gd name="T16" fmla="*/ 24 w 360"/>
                  <a:gd name="T17" fmla="*/ 0 h 366"/>
                  <a:gd name="T18" fmla="*/ 159 w 360"/>
                  <a:gd name="T19" fmla="*/ 9 h 366"/>
                  <a:gd name="T20" fmla="*/ 156 w 360"/>
                  <a:gd name="T21" fmla="*/ 20 h 36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60"/>
                  <a:gd name="T34" fmla="*/ 0 h 366"/>
                  <a:gd name="T35" fmla="*/ 360 w 360"/>
                  <a:gd name="T36" fmla="*/ 366 h 36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60" h="366">
                    <a:moveTo>
                      <a:pt x="354" y="66"/>
                    </a:moveTo>
                    <a:lnTo>
                      <a:pt x="330" y="354"/>
                    </a:lnTo>
                    <a:lnTo>
                      <a:pt x="138" y="336"/>
                    </a:lnTo>
                    <a:lnTo>
                      <a:pt x="144" y="348"/>
                    </a:lnTo>
                    <a:lnTo>
                      <a:pt x="54" y="336"/>
                    </a:lnTo>
                    <a:lnTo>
                      <a:pt x="48" y="366"/>
                    </a:lnTo>
                    <a:lnTo>
                      <a:pt x="0" y="360"/>
                    </a:lnTo>
                    <a:lnTo>
                      <a:pt x="12" y="288"/>
                    </a:lnTo>
                    <a:lnTo>
                      <a:pt x="54" y="0"/>
                    </a:lnTo>
                    <a:lnTo>
                      <a:pt x="360" y="30"/>
                    </a:lnTo>
                    <a:lnTo>
                      <a:pt x="354" y="66"/>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082" name="Freeform 210"/>
              <p:cNvSpPr>
                <a:spLocks noChangeAspect="1"/>
              </p:cNvSpPr>
              <p:nvPr/>
            </p:nvSpPr>
            <p:spPr bwMode="auto">
              <a:xfrm>
                <a:off x="3818" y="1575"/>
                <a:ext cx="274" cy="248"/>
              </a:xfrm>
              <a:custGeom>
                <a:avLst/>
                <a:gdLst>
                  <a:gd name="T0" fmla="*/ 156 w 360"/>
                  <a:gd name="T1" fmla="*/ 20 h 366"/>
                  <a:gd name="T2" fmla="*/ 145 w 360"/>
                  <a:gd name="T3" fmla="*/ 110 h 366"/>
                  <a:gd name="T4" fmla="*/ 61 w 360"/>
                  <a:gd name="T5" fmla="*/ 104 h 366"/>
                  <a:gd name="T6" fmla="*/ 64 w 360"/>
                  <a:gd name="T7" fmla="*/ 108 h 366"/>
                  <a:gd name="T8" fmla="*/ 24 w 360"/>
                  <a:gd name="T9" fmla="*/ 104 h 366"/>
                  <a:gd name="T10" fmla="*/ 21 w 360"/>
                  <a:gd name="T11" fmla="*/ 114 h 366"/>
                  <a:gd name="T12" fmla="*/ 0 w 360"/>
                  <a:gd name="T13" fmla="*/ 112 h 366"/>
                  <a:gd name="T14" fmla="*/ 5 w 360"/>
                  <a:gd name="T15" fmla="*/ 89 h 366"/>
                  <a:gd name="T16" fmla="*/ 24 w 360"/>
                  <a:gd name="T17" fmla="*/ 0 h 366"/>
                  <a:gd name="T18" fmla="*/ 159 w 360"/>
                  <a:gd name="T19" fmla="*/ 9 h 366"/>
                  <a:gd name="T20" fmla="*/ 156 w 360"/>
                  <a:gd name="T21" fmla="*/ 20 h 366"/>
                  <a:gd name="T22" fmla="*/ 156 w 360"/>
                  <a:gd name="T23" fmla="*/ 22 h 36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60"/>
                  <a:gd name="T37" fmla="*/ 0 h 366"/>
                  <a:gd name="T38" fmla="*/ 360 w 360"/>
                  <a:gd name="T39" fmla="*/ 366 h 36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60" h="366">
                    <a:moveTo>
                      <a:pt x="354" y="66"/>
                    </a:moveTo>
                    <a:lnTo>
                      <a:pt x="330" y="354"/>
                    </a:lnTo>
                    <a:lnTo>
                      <a:pt x="138" y="336"/>
                    </a:lnTo>
                    <a:lnTo>
                      <a:pt x="144" y="348"/>
                    </a:lnTo>
                    <a:lnTo>
                      <a:pt x="54" y="336"/>
                    </a:lnTo>
                    <a:lnTo>
                      <a:pt x="48" y="366"/>
                    </a:lnTo>
                    <a:lnTo>
                      <a:pt x="0" y="360"/>
                    </a:lnTo>
                    <a:lnTo>
                      <a:pt x="12" y="288"/>
                    </a:lnTo>
                    <a:lnTo>
                      <a:pt x="54" y="0"/>
                    </a:lnTo>
                    <a:lnTo>
                      <a:pt x="360" y="30"/>
                    </a:lnTo>
                    <a:lnTo>
                      <a:pt x="354" y="66"/>
                    </a:lnTo>
                    <a:lnTo>
                      <a:pt x="354" y="7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83" name="Freeform 211"/>
              <p:cNvSpPr>
                <a:spLocks noChangeAspect="1"/>
              </p:cNvSpPr>
              <p:nvPr/>
            </p:nvSpPr>
            <p:spPr bwMode="auto">
              <a:xfrm>
                <a:off x="4943" y="1175"/>
                <a:ext cx="234" cy="180"/>
              </a:xfrm>
              <a:custGeom>
                <a:avLst/>
                <a:gdLst>
                  <a:gd name="T0" fmla="*/ 132 w 306"/>
                  <a:gd name="T1" fmla="*/ 44 h 264"/>
                  <a:gd name="T2" fmla="*/ 132 w 306"/>
                  <a:gd name="T3" fmla="*/ 59 h 264"/>
                  <a:gd name="T4" fmla="*/ 137 w 306"/>
                  <a:gd name="T5" fmla="*/ 76 h 264"/>
                  <a:gd name="T6" fmla="*/ 137 w 306"/>
                  <a:gd name="T7" fmla="*/ 80 h 264"/>
                  <a:gd name="T8" fmla="*/ 134 w 306"/>
                  <a:gd name="T9" fmla="*/ 84 h 264"/>
                  <a:gd name="T10" fmla="*/ 132 w 306"/>
                  <a:gd name="T11" fmla="*/ 84 h 264"/>
                  <a:gd name="T12" fmla="*/ 113 w 306"/>
                  <a:gd name="T13" fmla="*/ 76 h 264"/>
                  <a:gd name="T14" fmla="*/ 105 w 306"/>
                  <a:gd name="T15" fmla="*/ 74 h 264"/>
                  <a:gd name="T16" fmla="*/ 94 w 306"/>
                  <a:gd name="T17" fmla="*/ 66 h 264"/>
                  <a:gd name="T18" fmla="*/ 3 w 306"/>
                  <a:gd name="T19" fmla="*/ 78 h 264"/>
                  <a:gd name="T20" fmla="*/ 0 w 306"/>
                  <a:gd name="T21" fmla="*/ 74 h 264"/>
                  <a:gd name="T22" fmla="*/ 16 w 306"/>
                  <a:gd name="T23" fmla="*/ 61 h 264"/>
                  <a:gd name="T24" fmla="*/ 11 w 306"/>
                  <a:gd name="T25" fmla="*/ 51 h 264"/>
                  <a:gd name="T26" fmla="*/ 29 w 306"/>
                  <a:gd name="T27" fmla="*/ 48 h 264"/>
                  <a:gd name="T28" fmla="*/ 43 w 306"/>
                  <a:gd name="T29" fmla="*/ 48 h 264"/>
                  <a:gd name="T30" fmla="*/ 59 w 306"/>
                  <a:gd name="T31" fmla="*/ 44 h 264"/>
                  <a:gd name="T32" fmla="*/ 67 w 306"/>
                  <a:gd name="T33" fmla="*/ 38 h 264"/>
                  <a:gd name="T34" fmla="*/ 64 w 306"/>
                  <a:gd name="T35" fmla="*/ 33 h 264"/>
                  <a:gd name="T36" fmla="*/ 67 w 306"/>
                  <a:gd name="T37" fmla="*/ 29 h 264"/>
                  <a:gd name="T38" fmla="*/ 64 w 306"/>
                  <a:gd name="T39" fmla="*/ 30 h 264"/>
                  <a:gd name="T40" fmla="*/ 62 w 306"/>
                  <a:gd name="T41" fmla="*/ 27 h 264"/>
                  <a:gd name="T42" fmla="*/ 78 w 306"/>
                  <a:gd name="T43" fmla="*/ 10 h 264"/>
                  <a:gd name="T44" fmla="*/ 86 w 306"/>
                  <a:gd name="T45" fmla="*/ 3 h 264"/>
                  <a:gd name="T46" fmla="*/ 115 w 306"/>
                  <a:gd name="T47" fmla="*/ 0 h 264"/>
                  <a:gd name="T48" fmla="*/ 121 w 306"/>
                  <a:gd name="T49" fmla="*/ 19 h 264"/>
                  <a:gd name="T50" fmla="*/ 123 w 306"/>
                  <a:gd name="T51" fmla="*/ 29 h 264"/>
                  <a:gd name="T52" fmla="*/ 126 w 306"/>
                  <a:gd name="T53" fmla="*/ 29 h 264"/>
                  <a:gd name="T54" fmla="*/ 132 w 306"/>
                  <a:gd name="T55" fmla="*/ 44 h 26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06"/>
                  <a:gd name="T85" fmla="*/ 0 h 264"/>
                  <a:gd name="T86" fmla="*/ 306 w 306"/>
                  <a:gd name="T87" fmla="*/ 264 h 264"/>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06" h="264">
                    <a:moveTo>
                      <a:pt x="294" y="138"/>
                    </a:moveTo>
                    <a:lnTo>
                      <a:pt x="294" y="186"/>
                    </a:lnTo>
                    <a:lnTo>
                      <a:pt x="306" y="240"/>
                    </a:lnTo>
                    <a:lnTo>
                      <a:pt x="306" y="252"/>
                    </a:lnTo>
                    <a:lnTo>
                      <a:pt x="300" y="264"/>
                    </a:lnTo>
                    <a:lnTo>
                      <a:pt x="294" y="264"/>
                    </a:lnTo>
                    <a:lnTo>
                      <a:pt x="252" y="240"/>
                    </a:lnTo>
                    <a:lnTo>
                      <a:pt x="234" y="234"/>
                    </a:lnTo>
                    <a:lnTo>
                      <a:pt x="210" y="210"/>
                    </a:lnTo>
                    <a:lnTo>
                      <a:pt x="6" y="246"/>
                    </a:lnTo>
                    <a:lnTo>
                      <a:pt x="0" y="234"/>
                    </a:lnTo>
                    <a:lnTo>
                      <a:pt x="36" y="192"/>
                    </a:lnTo>
                    <a:lnTo>
                      <a:pt x="24" y="162"/>
                    </a:lnTo>
                    <a:lnTo>
                      <a:pt x="66" y="150"/>
                    </a:lnTo>
                    <a:lnTo>
                      <a:pt x="96" y="150"/>
                    </a:lnTo>
                    <a:lnTo>
                      <a:pt x="132" y="138"/>
                    </a:lnTo>
                    <a:lnTo>
                      <a:pt x="150" y="120"/>
                    </a:lnTo>
                    <a:lnTo>
                      <a:pt x="144" y="102"/>
                    </a:lnTo>
                    <a:lnTo>
                      <a:pt x="150" y="90"/>
                    </a:lnTo>
                    <a:lnTo>
                      <a:pt x="144" y="96"/>
                    </a:lnTo>
                    <a:lnTo>
                      <a:pt x="138" y="84"/>
                    </a:lnTo>
                    <a:lnTo>
                      <a:pt x="174" y="30"/>
                    </a:lnTo>
                    <a:lnTo>
                      <a:pt x="192" y="12"/>
                    </a:lnTo>
                    <a:lnTo>
                      <a:pt x="258" y="0"/>
                    </a:lnTo>
                    <a:lnTo>
                      <a:pt x="270" y="60"/>
                    </a:lnTo>
                    <a:lnTo>
                      <a:pt x="276" y="90"/>
                    </a:lnTo>
                    <a:lnTo>
                      <a:pt x="282" y="90"/>
                    </a:lnTo>
                    <a:lnTo>
                      <a:pt x="294" y="138"/>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084" name="Freeform 212"/>
              <p:cNvSpPr>
                <a:spLocks noChangeAspect="1"/>
              </p:cNvSpPr>
              <p:nvPr/>
            </p:nvSpPr>
            <p:spPr bwMode="auto">
              <a:xfrm>
                <a:off x="4943" y="1175"/>
                <a:ext cx="234" cy="180"/>
              </a:xfrm>
              <a:custGeom>
                <a:avLst/>
                <a:gdLst>
                  <a:gd name="T0" fmla="*/ 132 w 306"/>
                  <a:gd name="T1" fmla="*/ 44 h 264"/>
                  <a:gd name="T2" fmla="*/ 132 w 306"/>
                  <a:gd name="T3" fmla="*/ 59 h 264"/>
                  <a:gd name="T4" fmla="*/ 137 w 306"/>
                  <a:gd name="T5" fmla="*/ 76 h 264"/>
                  <a:gd name="T6" fmla="*/ 137 w 306"/>
                  <a:gd name="T7" fmla="*/ 80 h 264"/>
                  <a:gd name="T8" fmla="*/ 134 w 306"/>
                  <a:gd name="T9" fmla="*/ 84 h 264"/>
                  <a:gd name="T10" fmla="*/ 132 w 306"/>
                  <a:gd name="T11" fmla="*/ 84 h 264"/>
                  <a:gd name="T12" fmla="*/ 113 w 306"/>
                  <a:gd name="T13" fmla="*/ 76 h 264"/>
                  <a:gd name="T14" fmla="*/ 105 w 306"/>
                  <a:gd name="T15" fmla="*/ 74 h 264"/>
                  <a:gd name="T16" fmla="*/ 94 w 306"/>
                  <a:gd name="T17" fmla="*/ 66 h 264"/>
                  <a:gd name="T18" fmla="*/ 3 w 306"/>
                  <a:gd name="T19" fmla="*/ 78 h 264"/>
                  <a:gd name="T20" fmla="*/ 0 w 306"/>
                  <a:gd name="T21" fmla="*/ 74 h 264"/>
                  <a:gd name="T22" fmla="*/ 16 w 306"/>
                  <a:gd name="T23" fmla="*/ 61 h 264"/>
                  <a:gd name="T24" fmla="*/ 11 w 306"/>
                  <a:gd name="T25" fmla="*/ 51 h 264"/>
                  <a:gd name="T26" fmla="*/ 29 w 306"/>
                  <a:gd name="T27" fmla="*/ 48 h 264"/>
                  <a:gd name="T28" fmla="*/ 43 w 306"/>
                  <a:gd name="T29" fmla="*/ 48 h 264"/>
                  <a:gd name="T30" fmla="*/ 59 w 306"/>
                  <a:gd name="T31" fmla="*/ 44 h 264"/>
                  <a:gd name="T32" fmla="*/ 67 w 306"/>
                  <a:gd name="T33" fmla="*/ 38 h 264"/>
                  <a:gd name="T34" fmla="*/ 64 w 306"/>
                  <a:gd name="T35" fmla="*/ 33 h 264"/>
                  <a:gd name="T36" fmla="*/ 67 w 306"/>
                  <a:gd name="T37" fmla="*/ 29 h 264"/>
                  <a:gd name="T38" fmla="*/ 64 w 306"/>
                  <a:gd name="T39" fmla="*/ 30 h 264"/>
                  <a:gd name="T40" fmla="*/ 62 w 306"/>
                  <a:gd name="T41" fmla="*/ 27 h 264"/>
                  <a:gd name="T42" fmla="*/ 78 w 306"/>
                  <a:gd name="T43" fmla="*/ 10 h 264"/>
                  <a:gd name="T44" fmla="*/ 86 w 306"/>
                  <a:gd name="T45" fmla="*/ 3 h 264"/>
                  <a:gd name="T46" fmla="*/ 115 w 306"/>
                  <a:gd name="T47" fmla="*/ 0 h 264"/>
                  <a:gd name="T48" fmla="*/ 121 w 306"/>
                  <a:gd name="T49" fmla="*/ 19 h 264"/>
                  <a:gd name="T50" fmla="*/ 123 w 306"/>
                  <a:gd name="T51" fmla="*/ 29 h 264"/>
                  <a:gd name="T52" fmla="*/ 126 w 306"/>
                  <a:gd name="T53" fmla="*/ 29 h 264"/>
                  <a:gd name="T54" fmla="*/ 132 w 306"/>
                  <a:gd name="T55" fmla="*/ 44 h 264"/>
                  <a:gd name="T56" fmla="*/ 132 w 306"/>
                  <a:gd name="T57" fmla="*/ 46 h 26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6"/>
                  <a:gd name="T88" fmla="*/ 0 h 264"/>
                  <a:gd name="T89" fmla="*/ 306 w 306"/>
                  <a:gd name="T90" fmla="*/ 264 h 26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6" h="264">
                    <a:moveTo>
                      <a:pt x="294" y="138"/>
                    </a:moveTo>
                    <a:lnTo>
                      <a:pt x="294" y="186"/>
                    </a:lnTo>
                    <a:lnTo>
                      <a:pt x="306" y="240"/>
                    </a:lnTo>
                    <a:lnTo>
                      <a:pt x="306" y="252"/>
                    </a:lnTo>
                    <a:lnTo>
                      <a:pt x="300" y="264"/>
                    </a:lnTo>
                    <a:lnTo>
                      <a:pt x="294" y="264"/>
                    </a:lnTo>
                    <a:lnTo>
                      <a:pt x="252" y="240"/>
                    </a:lnTo>
                    <a:lnTo>
                      <a:pt x="234" y="234"/>
                    </a:lnTo>
                    <a:lnTo>
                      <a:pt x="210" y="210"/>
                    </a:lnTo>
                    <a:lnTo>
                      <a:pt x="6" y="246"/>
                    </a:lnTo>
                    <a:lnTo>
                      <a:pt x="0" y="234"/>
                    </a:lnTo>
                    <a:lnTo>
                      <a:pt x="36" y="192"/>
                    </a:lnTo>
                    <a:lnTo>
                      <a:pt x="24" y="162"/>
                    </a:lnTo>
                    <a:lnTo>
                      <a:pt x="66" y="150"/>
                    </a:lnTo>
                    <a:lnTo>
                      <a:pt x="96" y="150"/>
                    </a:lnTo>
                    <a:lnTo>
                      <a:pt x="132" y="138"/>
                    </a:lnTo>
                    <a:lnTo>
                      <a:pt x="150" y="120"/>
                    </a:lnTo>
                    <a:lnTo>
                      <a:pt x="144" y="102"/>
                    </a:lnTo>
                    <a:lnTo>
                      <a:pt x="150" y="90"/>
                    </a:lnTo>
                    <a:lnTo>
                      <a:pt x="144" y="96"/>
                    </a:lnTo>
                    <a:lnTo>
                      <a:pt x="138" y="84"/>
                    </a:lnTo>
                    <a:lnTo>
                      <a:pt x="174" y="30"/>
                    </a:lnTo>
                    <a:lnTo>
                      <a:pt x="192" y="12"/>
                    </a:lnTo>
                    <a:lnTo>
                      <a:pt x="258" y="0"/>
                    </a:lnTo>
                    <a:lnTo>
                      <a:pt x="270" y="60"/>
                    </a:lnTo>
                    <a:lnTo>
                      <a:pt x="276" y="90"/>
                    </a:lnTo>
                    <a:lnTo>
                      <a:pt x="282" y="90"/>
                    </a:lnTo>
                    <a:lnTo>
                      <a:pt x="294" y="138"/>
                    </a:lnTo>
                    <a:lnTo>
                      <a:pt x="294" y="144"/>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85" name="Freeform 213"/>
              <p:cNvSpPr>
                <a:spLocks noChangeAspect="1"/>
              </p:cNvSpPr>
              <p:nvPr/>
            </p:nvSpPr>
            <p:spPr bwMode="auto">
              <a:xfrm>
                <a:off x="5140" y="1554"/>
                <a:ext cx="23" cy="29"/>
              </a:xfrm>
              <a:custGeom>
                <a:avLst/>
                <a:gdLst>
                  <a:gd name="T0" fmla="*/ 0 w 30"/>
                  <a:gd name="T1" fmla="*/ 0 h 42"/>
                  <a:gd name="T2" fmla="*/ 14 w 30"/>
                  <a:gd name="T3" fmla="*/ 14 h 42"/>
                  <a:gd name="T4" fmla="*/ 0 w 30"/>
                  <a:gd name="T5" fmla="*/ 0 h 42"/>
                  <a:gd name="T6" fmla="*/ 0 w 30"/>
                  <a:gd name="T7" fmla="*/ 2 h 42"/>
                  <a:gd name="T8" fmla="*/ 0 60000 65536"/>
                  <a:gd name="T9" fmla="*/ 0 60000 65536"/>
                  <a:gd name="T10" fmla="*/ 0 60000 65536"/>
                  <a:gd name="T11" fmla="*/ 0 60000 65536"/>
                  <a:gd name="T12" fmla="*/ 0 w 30"/>
                  <a:gd name="T13" fmla="*/ 0 h 42"/>
                  <a:gd name="T14" fmla="*/ 30 w 30"/>
                  <a:gd name="T15" fmla="*/ 42 h 42"/>
                </a:gdLst>
                <a:ahLst/>
                <a:cxnLst>
                  <a:cxn ang="T8">
                    <a:pos x="T0" y="T1"/>
                  </a:cxn>
                  <a:cxn ang="T9">
                    <a:pos x="T2" y="T3"/>
                  </a:cxn>
                  <a:cxn ang="T10">
                    <a:pos x="T4" y="T5"/>
                  </a:cxn>
                  <a:cxn ang="T11">
                    <a:pos x="T6" y="T7"/>
                  </a:cxn>
                </a:cxnLst>
                <a:rect l="T12" t="T13" r="T14" b="T15"/>
                <a:pathLst>
                  <a:path w="30" h="42">
                    <a:moveTo>
                      <a:pt x="0" y="0"/>
                    </a:moveTo>
                    <a:lnTo>
                      <a:pt x="30" y="42"/>
                    </a:lnTo>
                    <a:lnTo>
                      <a:pt x="0" y="0"/>
                    </a:lnTo>
                    <a:lnTo>
                      <a:pt x="0" y="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86" name="Freeform 214"/>
              <p:cNvSpPr>
                <a:spLocks noChangeAspect="1"/>
              </p:cNvSpPr>
              <p:nvPr/>
            </p:nvSpPr>
            <p:spPr bwMode="auto">
              <a:xfrm>
                <a:off x="4825" y="1554"/>
                <a:ext cx="334" cy="131"/>
              </a:xfrm>
              <a:custGeom>
                <a:avLst/>
                <a:gdLst>
                  <a:gd name="T0" fmla="*/ 194 w 438"/>
                  <a:gd name="T1" fmla="*/ 17 h 192"/>
                  <a:gd name="T2" fmla="*/ 186 w 438"/>
                  <a:gd name="T3" fmla="*/ 25 h 192"/>
                  <a:gd name="T4" fmla="*/ 178 w 438"/>
                  <a:gd name="T5" fmla="*/ 25 h 192"/>
                  <a:gd name="T6" fmla="*/ 175 w 438"/>
                  <a:gd name="T7" fmla="*/ 21 h 192"/>
                  <a:gd name="T8" fmla="*/ 172 w 438"/>
                  <a:gd name="T9" fmla="*/ 23 h 192"/>
                  <a:gd name="T10" fmla="*/ 175 w 438"/>
                  <a:gd name="T11" fmla="*/ 25 h 192"/>
                  <a:gd name="T12" fmla="*/ 165 w 438"/>
                  <a:gd name="T13" fmla="*/ 25 h 192"/>
                  <a:gd name="T14" fmla="*/ 178 w 438"/>
                  <a:gd name="T15" fmla="*/ 27 h 192"/>
                  <a:gd name="T16" fmla="*/ 172 w 438"/>
                  <a:gd name="T17" fmla="*/ 34 h 192"/>
                  <a:gd name="T18" fmla="*/ 165 w 438"/>
                  <a:gd name="T19" fmla="*/ 33 h 192"/>
                  <a:gd name="T20" fmla="*/ 172 w 438"/>
                  <a:gd name="T21" fmla="*/ 34 h 192"/>
                  <a:gd name="T22" fmla="*/ 181 w 438"/>
                  <a:gd name="T23" fmla="*/ 31 h 192"/>
                  <a:gd name="T24" fmla="*/ 184 w 438"/>
                  <a:gd name="T25" fmla="*/ 34 h 192"/>
                  <a:gd name="T26" fmla="*/ 181 w 438"/>
                  <a:gd name="T27" fmla="*/ 38 h 192"/>
                  <a:gd name="T28" fmla="*/ 175 w 438"/>
                  <a:gd name="T29" fmla="*/ 36 h 192"/>
                  <a:gd name="T30" fmla="*/ 168 w 438"/>
                  <a:gd name="T31" fmla="*/ 40 h 192"/>
                  <a:gd name="T32" fmla="*/ 165 w 438"/>
                  <a:gd name="T33" fmla="*/ 40 h 192"/>
                  <a:gd name="T34" fmla="*/ 165 w 438"/>
                  <a:gd name="T35" fmla="*/ 44 h 192"/>
                  <a:gd name="T36" fmla="*/ 160 w 438"/>
                  <a:gd name="T37" fmla="*/ 40 h 192"/>
                  <a:gd name="T38" fmla="*/ 162 w 438"/>
                  <a:gd name="T39" fmla="*/ 46 h 192"/>
                  <a:gd name="T40" fmla="*/ 154 w 438"/>
                  <a:gd name="T41" fmla="*/ 52 h 192"/>
                  <a:gd name="T42" fmla="*/ 154 w 438"/>
                  <a:gd name="T43" fmla="*/ 57 h 192"/>
                  <a:gd name="T44" fmla="*/ 152 w 438"/>
                  <a:gd name="T45" fmla="*/ 55 h 192"/>
                  <a:gd name="T46" fmla="*/ 149 w 438"/>
                  <a:gd name="T47" fmla="*/ 59 h 192"/>
                  <a:gd name="T48" fmla="*/ 138 w 438"/>
                  <a:gd name="T49" fmla="*/ 61 h 192"/>
                  <a:gd name="T50" fmla="*/ 136 w 438"/>
                  <a:gd name="T51" fmla="*/ 61 h 192"/>
                  <a:gd name="T52" fmla="*/ 109 w 438"/>
                  <a:gd name="T53" fmla="*/ 46 h 192"/>
                  <a:gd name="T54" fmla="*/ 82 w 438"/>
                  <a:gd name="T55" fmla="*/ 49 h 192"/>
                  <a:gd name="T56" fmla="*/ 75 w 438"/>
                  <a:gd name="T57" fmla="*/ 42 h 192"/>
                  <a:gd name="T58" fmla="*/ 45 w 438"/>
                  <a:gd name="T59" fmla="*/ 46 h 192"/>
                  <a:gd name="T60" fmla="*/ 29 w 438"/>
                  <a:gd name="T61" fmla="*/ 52 h 192"/>
                  <a:gd name="T62" fmla="*/ 0 w 438"/>
                  <a:gd name="T63" fmla="*/ 53 h 192"/>
                  <a:gd name="T64" fmla="*/ 0 w 438"/>
                  <a:gd name="T65" fmla="*/ 48 h 192"/>
                  <a:gd name="T66" fmla="*/ 8 w 438"/>
                  <a:gd name="T67" fmla="*/ 48 h 192"/>
                  <a:gd name="T68" fmla="*/ 11 w 438"/>
                  <a:gd name="T69" fmla="*/ 42 h 192"/>
                  <a:gd name="T70" fmla="*/ 29 w 438"/>
                  <a:gd name="T71" fmla="*/ 34 h 192"/>
                  <a:gd name="T72" fmla="*/ 34 w 438"/>
                  <a:gd name="T73" fmla="*/ 29 h 192"/>
                  <a:gd name="T74" fmla="*/ 37 w 438"/>
                  <a:gd name="T75" fmla="*/ 31 h 192"/>
                  <a:gd name="T76" fmla="*/ 50 w 438"/>
                  <a:gd name="T77" fmla="*/ 25 h 192"/>
                  <a:gd name="T78" fmla="*/ 56 w 438"/>
                  <a:gd name="T79" fmla="*/ 21 h 192"/>
                  <a:gd name="T80" fmla="*/ 56 w 438"/>
                  <a:gd name="T81" fmla="*/ 16 h 192"/>
                  <a:gd name="T82" fmla="*/ 181 w 438"/>
                  <a:gd name="T83" fmla="*/ 0 h 192"/>
                  <a:gd name="T84" fmla="*/ 189 w 438"/>
                  <a:gd name="T85" fmla="*/ 8 h 192"/>
                  <a:gd name="T86" fmla="*/ 184 w 438"/>
                  <a:gd name="T87" fmla="*/ 3 h 192"/>
                  <a:gd name="T88" fmla="*/ 186 w 438"/>
                  <a:gd name="T89" fmla="*/ 8 h 192"/>
                  <a:gd name="T90" fmla="*/ 181 w 438"/>
                  <a:gd name="T91" fmla="*/ 5 h 192"/>
                  <a:gd name="T92" fmla="*/ 184 w 438"/>
                  <a:gd name="T93" fmla="*/ 8 h 192"/>
                  <a:gd name="T94" fmla="*/ 178 w 438"/>
                  <a:gd name="T95" fmla="*/ 8 h 192"/>
                  <a:gd name="T96" fmla="*/ 178 w 438"/>
                  <a:gd name="T97" fmla="*/ 10 h 192"/>
                  <a:gd name="T98" fmla="*/ 175 w 438"/>
                  <a:gd name="T99" fmla="*/ 10 h 192"/>
                  <a:gd name="T100" fmla="*/ 175 w 438"/>
                  <a:gd name="T101" fmla="*/ 12 h 192"/>
                  <a:gd name="T102" fmla="*/ 170 w 438"/>
                  <a:gd name="T103" fmla="*/ 12 h 192"/>
                  <a:gd name="T104" fmla="*/ 165 w 438"/>
                  <a:gd name="T105" fmla="*/ 5 h 192"/>
                  <a:gd name="T106" fmla="*/ 170 w 438"/>
                  <a:gd name="T107" fmla="*/ 16 h 192"/>
                  <a:gd name="T108" fmla="*/ 184 w 438"/>
                  <a:gd name="T109" fmla="*/ 12 h 192"/>
                  <a:gd name="T110" fmla="*/ 184 w 438"/>
                  <a:gd name="T111" fmla="*/ 17 h 192"/>
                  <a:gd name="T112" fmla="*/ 186 w 438"/>
                  <a:gd name="T113" fmla="*/ 17 h 192"/>
                  <a:gd name="T114" fmla="*/ 189 w 438"/>
                  <a:gd name="T115" fmla="*/ 12 h 192"/>
                  <a:gd name="T116" fmla="*/ 194 w 438"/>
                  <a:gd name="T117" fmla="*/ 17 h 19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8"/>
                  <a:gd name="T178" fmla="*/ 0 h 192"/>
                  <a:gd name="T179" fmla="*/ 438 w 438"/>
                  <a:gd name="T180" fmla="*/ 192 h 192"/>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8" h="192">
                    <a:moveTo>
                      <a:pt x="438" y="54"/>
                    </a:moveTo>
                    <a:lnTo>
                      <a:pt x="420" y="78"/>
                    </a:lnTo>
                    <a:lnTo>
                      <a:pt x="402" y="78"/>
                    </a:lnTo>
                    <a:lnTo>
                      <a:pt x="396" y="66"/>
                    </a:lnTo>
                    <a:lnTo>
                      <a:pt x="390" y="72"/>
                    </a:lnTo>
                    <a:lnTo>
                      <a:pt x="396" y="78"/>
                    </a:lnTo>
                    <a:lnTo>
                      <a:pt x="372" y="78"/>
                    </a:lnTo>
                    <a:lnTo>
                      <a:pt x="402" y="84"/>
                    </a:lnTo>
                    <a:lnTo>
                      <a:pt x="390" y="108"/>
                    </a:lnTo>
                    <a:lnTo>
                      <a:pt x="372" y="102"/>
                    </a:lnTo>
                    <a:lnTo>
                      <a:pt x="390" y="108"/>
                    </a:lnTo>
                    <a:lnTo>
                      <a:pt x="408" y="96"/>
                    </a:lnTo>
                    <a:lnTo>
                      <a:pt x="414" y="108"/>
                    </a:lnTo>
                    <a:lnTo>
                      <a:pt x="408" y="120"/>
                    </a:lnTo>
                    <a:lnTo>
                      <a:pt x="396" y="114"/>
                    </a:lnTo>
                    <a:lnTo>
                      <a:pt x="378" y="126"/>
                    </a:lnTo>
                    <a:lnTo>
                      <a:pt x="372" y="126"/>
                    </a:lnTo>
                    <a:lnTo>
                      <a:pt x="372" y="138"/>
                    </a:lnTo>
                    <a:lnTo>
                      <a:pt x="360" y="126"/>
                    </a:lnTo>
                    <a:lnTo>
                      <a:pt x="366" y="144"/>
                    </a:lnTo>
                    <a:lnTo>
                      <a:pt x="348" y="162"/>
                    </a:lnTo>
                    <a:lnTo>
                      <a:pt x="348" y="180"/>
                    </a:lnTo>
                    <a:lnTo>
                      <a:pt x="342" y="174"/>
                    </a:lnTo>
                    <a:lnTo>
                      <a:pt x="336" y="186"/>
                    </a:lnTo>
                    <a:lnTo>
                      <a:pt x="312" y="192"/>
                    </a:lnTo>
                    <a:lnTo>
                      <a:pt x="306" y="192"/>
                    </a:lnTo>
                    <a:lnTo>
                      <a:pt x="246" y="144"/>
                    </a:lnTo>
                    <a:lnTo>
                      <a:pt x="186" y="156"/>
                    </a:lnTo>
                    <a:lnTo>
                      <a:pt x="168" y="132"/>
                    </a:lnTo>
                    <a:lnTo>
                      <a:pt x="102" y="144"/>
                    </a:lnTo>
                    <a:lnTo>
                      <a:pt x="66" y="162"/>
                    </a:lnTo>
                    <a:lnTo>
                      <a:pt x="0" y="168"/>
                    </a:lnTo>
                    <a:lnTo>
                      <a:pt x="0" y="150"/>
                    </a:lnTo>
                    <a:lnTo>
                      <a:pt x="18" y="150"/>
                    </a:lnTo>
                    <a:lnTo>
                      <a:pt x="24" y="132"/>
                    </a:lnTo>
                    <a:lnTo>
                      <a:pt x="66" y="108"/>
                    </a:lnTo>
                    <a:lnTo>
                      <a:pt x="78" y="90"/>
                    </a:lnTo>
                    <a:lnTo>
                      <a:pt x="84" y="96"/>
                    </a:lnTo>
                    <a:lnTo>
                      <a:pt x="114" y="78"/>
                    </a:lnTo>
                    <a:lnTo>
                      <a:pt x="126" y="66"/>
                    </a:lnTo>
                    <a:lnTo>
                      <a:pt x="126" y="48"/>
                    </a:lnTo>
                    <a:lnTo>
                      <a:pt x="408" y="0"/>
                    </a:lnTo>
                    <a:lnTo>
                      <a:pt x="426" y="24"/>
                    </a:lnTo>
                    <a:lnTo>
                      <a:pt x="414" y="12"/>
                    </a:lnTo>
                    <a:lnTo>
                      <a:pt x="420" y="24"/>
                    </a:lnTo>
                    <a:lnTo>
                      <a:pt x="408" y="18"/>
                    </a:lnTo>
                    <a:lnTo>
                      <a:pt x="414" y="24"/>
                    </a:lnTo>
                    <a:lnTo>
                      <a:pt x="402" y="24"/>
                    </a:lnTo>
                    <a:lnTo>
                      <a:pt x="402" y="30"/>
                    </a:lnTo>
                    <a:lnTo>
                      <a:pt x="396" y="30"/>
                    </a:lnTo>
                    <a:lnTo>
                      <a:pt x="396" y="36"/>
                    </a:lnTo>
                    <a:lnTo>
                      <a:pt x="384" y="36"/>
                    </a:lnTo>
                    <a:lnTo>
                      <a:pt x="372" y="18"/>
                    </a:lnTo>
                    <a:lnTo>
                      <a:pt x="384" y="48"/>
                    </a:lnTo>
                    <a:lnTo>
                      <a:pt x="414" y="36"/>
                    </a:lnTo>
                    <a:lnTo>
                      <a:pt x="414" y="54"/>
                    </a:lnTo>
                    <a:lnTo>
                      <a:pt x="420" y="54"/>
                    </a:lnTo>
                    <a:lnTo>
                      <a:pt x="426" y="36"/>
                    </a:lnTo>
                    <a:lnTo>
                      <a:pt x="438" y="54"/>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087" name="Freeform 215"/>
              <p:cNvSpPr>
                <a:spLocks noChangeAspect="1"/>
              </p:cNvSpPr>
              <p:nvPr/>
            </p:nvSpPr>
            <p:spPr bwMode="auto">
              <a:xfrm>
                <a:off x="4825" y="1554"/>
                <a:ext cx="334" cy="131"/>
              </a:xfrm>
              <a:custGeom>
                <a:avLst/>
                <a:gdLst>
                  <a:gd name="T0" fmla="*/ 194 w 438"/>
                  <a:gd name="T1" fmla="*/ 17 h 192"/>
                  <a:gd name="T2" fmla="*/ 186 w 438"/>
                  <a:gd name="T3" fmla="*/ 25 h 192"/>
                  <a:gd name="T4" fmla="*/ 178 w 438"/>
                  <a:gd name="T5" fmla="*/ 25 h 192"/>
                  <a:gd name="T6" fmla="*/ 175 w 438"/>
                  <a:gd name="T7" fmla="*/ 21 h 192"/>
                  <a:gd name="T8" fmla="*/ 172 w 438"/>
                  <a:gd name="T9" fmla="*/ 23 h 192"/>
                  <a:gd name="T10" fmla="*/ 175 w 438"/>
                  <a:gd name="T11" fmla="*/ 25 h 192"/>
                  <a:gd name="T12" fmla="*/ 165 w 438"/>
                  <a:gd name="T13" fmla="*/ 25 h 192"/>
                  <a:gd name="T14" fmla="*/ 178 w 438"/>
                  <a:gd name="T15" fmla="*/ 27 h 192"/>
                  <a:gd name="T16" fmla="*/ 172 w 438"/>
                  <a:gd name="T17" fmla="*/ 34 h 192"/>
                  <a:gd name="T18" fmla="*/ 165 w 438"/>
                  <a:gd name="T19" fmla="*/ 33 h 192"/>
                  <a:gd name="T20" fmla="*/ 172 w 438"/>
                  <a:gd name="T21" fmla="*/ 34 h 192"/>
                  <a:gd name="T22" fmla="*/ 181 w 438"/>
                  <a:gd name="T23" fmla="*/ 31 h 192"/>
                  <a:gd name="T24" fmla="*/ 184 w 438"/>
                  <a:gd name="T25" fmla="*/ 34 h 192"/>
                  <a:gd name="T26" fmla="*/ 181 w 438"/>
                  <a:gd name="T27" fmla="*/ 38 h 192"/>
                  <a:gd name="T28" fmla="*/ 175 w 438"/>
                  <a:gd name="T29" fmla="*/ 36 h 192"/>
                  <a:gd name="T30" fmla="*/ 168 w 438"/>
                  <a:gd name="T31" fmla="*/ 40 h 192"/>
                  <a:gd name="T32" fmla="*/ 165 w 438"/>
                  <a:gd name="T33" fmla="*/ 40 h 192"/>
                  <a:gd name="T34" fmla="*/ 165 w 438"/>
                  <a:gd name="T35" fmla="*/ 44 h 192"/>
                  <a:gd name="T36" fmla="*/ 160 w 438"/>
                  <a:gd name="T37" fmla="*/ 40 h 192"/>
                  <a:gd name="T38" fmla="*/ 162 w 438"/>
                  <a:gd name="T39" fmla="*/ 46 h 192"/>
                  <a:gd name="T40" fmla="*/ 154 w 438"/>
                  <a:gd name="T41" fmla="*/ 52 h 192"/>
                  <a:gd name="T42" fmla="*/ 154 w 438"/>
                  <a:gd name="T43" fmla="*/ 57 h 192"/>
                  <a:gd name="T44" fmla="*/ 152 w 438"/>
                  <a:gd name="T45" fmla="*/ 55 h 192"/>
                  <a:gd name="T46" fmla="*/ 149 w 438"/>
                  <a:gd name="T47" fmla="*/ 59 h 192"/>
                  <a:gd name="T48" fmla="*/ 138 w 438"/>
                  <a:gd name="T49" fmla="*/ 61 h 192"/>
                  <a:gd name="T50" fmla="*/ 136 w 438"/>
                  <a:gd name="T51" fmla="*/ 61 h 192"/>
                  <a:gd name="T52" fmla="*/ 109 w 438"/>
                  <a:gd name="T53" fmla="*/ 46 h 192"/>
                  <a:gd name="T54" fmla="*/ 82 w 438"/>
                  <a:gd name="T55" fmla="*/ 49 h 192"/>
                  <a:gd name="T56" fmla="*/ 75 w 438"/>
                  <a:gd name="T57" fmla="*/ 42 h 192"/>
                  <a:gd name="T58" fmla="*/ 45 w 438"/>
                  <a:gd name="T59" fmla="*/ 46 h 192"/>
                  <a:gd name="T60" fmla="*/ 29 w 438"/>
                  <a:gd name="T61" fmla="*/ 52 h 192"/>
                  <a:gd name="T62" fmla="*/ 0 w 438"/>
                  <a:gd name="T63" fmla="*/ 53 h 192"/>
                  <a:gd name="T64" fmla="*/ 0 w 438"/>
                  <a:gd name="T65" fmla="*/ 48 h 192"/>
                  <a:gd name="T66" fmla="*/ 8 w 438"/>
                  <a:gd name="T67" fmla="*/ 48 h 192"/>
                  <a:gd name="T68" fmla="*/ 11 w 438"/>
                  <a:gd name="T69" fmla="*/ 42 h 192"/>
                  <a:gd name="T70" fmla="*/ 29 w 438"/>
                  <a:gd name="T71" fmla="*/ 34 h 192"/>
                  <a:gd name="T72" fmla="*/ 34 w 438"/>
                  <a:gd name="T73" fmla="*/ 29 h 192"/>
                  <a:gd name="T74" fmla="*/ 37 w 438"/>
                  <a:gd name="T75" fmla="*/ 31 h 192"/>
                  <a:gd name="T76" fmla="*/ 50 w 438"/>
                  <a:gd name="T77" fmla="*/ 25 h 192"/>
                  <a:gd name="T78" fmla="*/ 56 w 438"/>
                  <a:gd name="T79" fmla="*/ 21 h 192"/>
                  <a:gd name="T80" fmla="*/ 56 w 438"/>
                  <a:gd name="T81" fmla="*/ 16 h 192"/>
                  <a:gd name="T82" fmla="*/ 181 w 438"/>
                  <a:gd name="T83" fmla="*/ 0 h 192"/>
                  <a:gd name="T84" fmla="*/ 189 w 438"/>
                  <a:gd name="T85" fmla="*/ 8 h 192"/>
                  <a:gd name="T86" fmla="*/ 184 w 438"/>
                  <a:gd name="T87" fmla="*/ 3 h 192"/>
                  <a:gd name="T88" fmla="*/ 186 w 438"/>
                  <a:gd name="T89" fmla="*/ 8 h 192"/>
                  <a:gd name="T90" fmla="*/ 181 w 438"/>
                  <a:gd name="T91" fmla="*/ 5 h 192"/>
                  <a:gd name="T92" fmla="*/ 184 w 438"/>
                  <a:gd name="T93" fmla="*/ 8 h 192"/>
                  <a:gd name="T94" fmla="*/ 178 w 438"/>
                  <a:gd name="T95" fmla="*/ 8 h 192"/>
                  <a:gd name="T96" fmla="*/ 178 w 438"/>
                  <a:gd name="T97" fmla="*/ 10 h 192"/>
                  <a:gd name="T98" fmla="*/ 175 w 438"/>
                  <a:gd name="T99" fmla="*/ 10 h 192"/>
                  <a:gd name="T100" fmla="*/ 175 w 438"/>
                  <a:gd name="T101" fmla="*/ 12 h 192"/>
                  <a:gd name="T102" fmla="*/ 170 w 438"/>
                  <a:gd name="T103" fmla="*/ 12 h 192"/>
                  <a:gd name="T104" fmla="*/ 165 w 438"/>
                  <a:gd name="T105" fmla="*/ 5 h 192"/>
                  <a:gd name="T106" fmla="*/ 170 w 438"/>
                  <a:gd name="T107" fmla="*/ 16 h 192"/>
                  <a:gd name="T108" fmla="*/ 184 w 438"/>
                  <a:gd name="T109" fmla="*/ 12 h 192"/>
                  <a:gd name="T110" fmla="*/ 184 w 438"/>
                  <a:gd name="T111" fmla="*/ 17 h 192"/>
                  <a:gd name="T112" fmla="*/ 186 w 438"/>
                  <a:gd name="T113" fmla="*/ 17 h 192"/>
                  <a:gd name="T114" fmla="*/ 189 w 438"/>
                  <a:gd name="T115" fmla="*/ 12 h 192"/>
                  <a:gd name="T116" fmla="*/ 194 w 438"/>
                  <a:gd name="T117" fmla="*/ 17 h 192"/>
                  <a:gd name="T118" fmla="*/ 194 w 438"/>
                  <a:gd name="T119" fmla="*/ 19 h 192"/>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438"/>
                  <a:gd name="T181" fmla="*/ 0 h 192"/>
                  <a:gd name="T182" fmla="*/ 438 w 438"/>
                  <a:gd name="T183" fmla="*/ 192 h 192"/>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438" h="192">
                    <a:moveTo>
                      <a:pt x="438" y="54"/>
                    </a:moveTo>
                    <a:lnTo>
                      <a:pt x="420" y="78"/>
                    </a:lnTo>
                    <a:lnTo>
                      <a:pt x="402" y="78"/>
                    </a:lnTo>
                    <a:lnTo>
                      <a:pt x="396" y="66"/>
                    </a:lnTo>
                    <a:lnTo>
                      <a:pt x="390" y="72"/>
                    </a:lnTo>
                    <a:lnTo>
                      <a:pt x="396" y="78"/>
                    </a:lnTo>
                    <a:lnTo>
                      <a:pt x="372" y="78"/>
                    </a:lnTo>
                    <a:lnTo>
                      <a:pt x="402" y="84"/>
                    </a:lnTo>
                    <a:lnTo>
                      <a:pt x="390" y="108"/>
                    </a:lnTo>
                    <a:lnTo>
                      <a:pt x="372" y="102"/>
                    </a:lnTo>
                    <a:lnTo>
                      <a:pt x="390" y="108"/>
                    </a:lnTo>
                    <a:lnTo>
                      <a:pt x="408" y="96"/>
                    </a:lnTo>
                    <a:lnTo>
                      <a:pt x="414" y="108"/>
                    </a:lnTo>
                    <a:lnTo>
                      <a:pt x="408" y="120"/>
                    </a:lnTo>
                    <a:lnTo>
                      <a:pt x="396" y="114"/>
                    </a:lnTo>
                    <a:lnTo>
                      <a:pt x="378" y="126"/>
                    </a:lnTo>
                    <a:lnTo>
                      <a:pt x="372" y="126"/>
                    </a:lnTo>
                    <a:lnTo>
                      <a:pt x="372" y="138"/>
                    </a:lnTo>
                    <a:lnTo>
                      <a:pt x="360" y="126"/>
                    </a:lnTo>
                    <a:lnTo>
                      <a:pt x="366" y="144"/>
                    </a:lnTo>
                    <a:lnTo>
                      <a:pt x="348" y="162"/>
                    </a:lnTo>
                    <a:lnTo>
                      <a:pt x="348" y="180"/>
                    </a:lnTo>
                    <a:lnTo>
                      <a:pt x="342" y="174"/>
                    </a:lnTo>
                    <a:lnTo>
                      <a:pt x="336" y="186"/>
                    </a:lnTo>
                    <a:lnTo>
                      <a:pt x="312" y="192"/>
                    </a:lnTo>
                    <a:lnTo>
                      <a:pt x="306" y="192"/>
                    </a:lnTo>
                    <a:lnTo>
                      <a:pt x="246" y="144"/>
                    </a:lnTo>
                    <a:lnTo>
                      <a:pt x="186" y="156"/>
                    </a:lnTo>
                    <a:lnTo>
                      <a:pt x="168" y="132"/>
                    </a:lnTo>
                    <a:lnTo>
                      <a:pt x="102" y="144"/>
                    </a:lnTo>
                    <a:lnTo>
                      <a:pt x="66" y="162"/>
                    </a:lnTo>
                    <a:lnTo>
                      <a:pt x="0" y="168"/>
                    </a:lnTo>
                    <a:lnTo>
                      <a:pt x="0" y="150"/>
                    </a:lnTo>
                    <a:lnTo>
                      <a:pt x="18" y="150"/>
                    </a:lnTo>
                    <a:lnTo>
                      <a:pt x="24" y="132"/>
                    </a:lnTo>
                    <a:lnTo>
                      <a:pt x="66" y="108"/>
                    </a:lnTo>
                    <a:lnTo>
                      <a:pt x="78" y="90"/>
                    </a:lnTo>
                    <a:lnTo>
                      <a:pt x="84" y="96"/>
                    </a:lnTo>
                    <a:lnTo>
                      <a:pt x="114" y="78"/>
                    </a:lnTo>
                    <a:lnTo>
                      <a:pt x="126" y="66"/>
                    </a:lnTo>
                    <a:lnTo>
                      <a:pt x="126" y="48"/>
                    </a:lnTo>
                    <a:lnTo>
                      <a:pt x="408" y="0"/>
                    </a:lnTo>
                    <a:lnTo>
                      <a:pt x="426" y="24"/>
                    </a:lnTo>
                    <a:lnTo>
                      <a:pt x="414" y="12"/>
                    </a:lnTo>
                    <a:lnTo>
                      <a:pt x="420" y="24"/>
                    </a:lnTo>
                    <a:lnTo>
                      <a:pt x="408" y="18"/>
                    </a:lnTo>
                    <a:lnTo>
                      <a:pt x="414" y="24"/>
                    </a:lnTo>
                    <a:lnTo>
                      <a:pt x="402" y="24"/>
                    </a:lnTo>
                    <a:lnTo>
                      <a:pt x="402" y="30"/>
                    </a:lnTo>
                    <a:lnTo>
                      <a:pt x="396" y="30"/>
                    </a:lnTo>
                    <a:lnTo>
                      <a:pt x="396" y="36"/>
                    </a:lnTo>
                    <a:lnTo>
                      <a:pt x="384" y="36"/>
                    </a:lnTo>
                    <a:lnTo>
                      <a:pt x="372" y="18"/>
                    </a:lnTo>
                    <a:lnTo>
                      <a:pt x="384" y="48"/>
                    </a:lnTo>
                    <a:lnTo>
                      <a:pt x="414" y="36"/>
                    </a:lnTo>
                    <a:lnTo>
                      <a:pt x="414" y="54"/>
                    </a:lnTo>
                    <a:lnTo>
                      <a:pt x="420" y="54"/>
                    </a:lnTo>
                    <a:lnTo>
                      <a:pt x="426" y="36"/>
                    </a:lnTo>
                    <a:lnTo>
                      <a:pt x="438" y="54"/>
                    </a:lnTo>
                    <a:lnTo>
                      <a:pt x="438" y="60"/>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88" name="Freeform 216"/>
              <p:cNvSpPr>
                <a:spLocks noChangeAspect="1"/>
              </p:cNvSpPr>
              <p:nvPr/>
            </p:nvSpPr>
            <p:spPr bwMode="auto">
              <a:xfrm>
                <a:off x="5136" y="1554"/>
                <a:ext cx="4" cy="4"/>
              </a:xfrm>
              <a:custGeom>
                <a:avLst/>
                <a:gdLst>
                  <a:gd name="T0" fmla="*/ 2 w 6"/>
                  <a:gd name="T1" fmla="*/ 0 h 6"/>
                  <a:gd name="T2" fmla="*/ 0 w 6"/>
                  <a:gd name="T3" fmla="*/ 0 h 6"/>
                  <a:gd name="T4" fmla="*/ 2 w 6"/>
                  <a:gd name="T5" fmla="*/ 0 h 6"/>
                  <a:gd name="T6" fmla="*/ 2 w 6"/>
                  <a:gd name="T7" fmla="*/ 2 h 6"/>
                  <a:gd name="T8" fmla="*/ 0 60000 65536"/>
                  <a:gd name="T9" fmla="*/ 0 60000 65536"/>
                  <a:gd name="T10" fmla="*/ 0 60000 65536"/>
                  <a:gd name="T11" fmla="*/ 0 60000 65536"/>
                  <a:gd name="T12" fmla="*/ 0 w 6"/>
                  <a:gd name="T13" fmla="*/ 0 h 6"/>
                  <a:gd name="T14" fmla="*/ 6 w 6"/>
                  <a:gd name="T15" fmla="*/ 6 h 6"/>
                </a:gdLst>
                <a:ahLst/>
                <a:cxnLst>
                  <a:cxn ang="T8">
                    <a:pos x="T0" y="T1"/>
                  </a:cxn>
                  <a:cxn ang="T9">
                    <a:pos x="T2" y="T3"/>
                  </a:cxn>
                  <a:cxn ang="T10">
                    <a:pos x="T4" y="T5"/>
                  </a:cxn>
                  <a:cxn ang="T11">
                    <a:pos x="T6" y="T7"/>
                  </a:cxn>
                </a:cxnLst>
                <a:rect l="T12" t="T13" r="T14" b="T15"/>
                <a:pathLst>
                  <a:path w="6" h="6">
                    <a:moveTo>
                      <a:pt x="6" y="0"/>
                    </a:moveTo>
                    <a:lnTo>
                      <a:pt x="0" y="0"/>
                    </a:lnTo>
                    <a:lnTo>
                      <a:pt x="6" y="0"/>
                    </a:lnTo>
                    <a:lnTo>
                      <a:pt x="6" y="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89" name="Freeform 217"/>
              <p:cNvSpPr>
                <a:spLocks noChangeAspect="1"/>
              </p:cNvSpPr>
              <p:nvPr/>
            </p:nvSpPr>
            <p:spPr bwMode="auto">
              <a:xfrm>
                <a:off x="4088" y="1074"/>
                <a:ext cx="256" cy="142"/>
              </a:xfrm>
              <a:custGeom>
                <a:avLst/>
                <a:gdLst>
                  <a:gd name="T0" fmla="*/ 149 w 336"/>
                  <a:gd name="T1" fmla="*/ 65 h 210"/>
                  <a:gd name="T2" fmla="*/ 0 w 336"/>
                  <a:gd name="T3" fmla="*/ 62 h 210"/>
                  <a:gd name="T4" fmla="*/ 3 w 336"/>
                  <a:gd name="T5" fmla="*/ 54 h 210"/>
                  <a:gd name="T6" fmla="*/ 8 w 336"/>
                  <a:gd name="T7" fmla="*/ 0 h 210"/>
                  <a:gd name="T8" fmla="*/ 138 w 336"/>
                  <a:gd name="T9" fmla="*/ 5 h 210"/>
                  <a:gd name="T10" fmla="*/ 149 w 336"/>
                  <a:gd name="T11" fmla="*/ 65 h 210"/>
                  <a:gd name="T12" fmla="*/ 0 60000 65536"/>
                  <a:gd name="T13" fmla="*/ 0 60000 65536"/>
                  <a:gd name="T14" fmla="*/ 0 60000 65536"/>
                  <a:gd name="T15" fmla="*/ 0 60000 65536"/>
                  <a:gd name="T16" fmla="*/ 0 60000 65536"/>
                  <a:gd name="T17" fmla="*/ 0 60000 65536"/>
                  <a:gd name="T18" fmla="*/ 0 w 336"/>
                  <a:gd name="T19" fmla="*/ 0 h 210"/>
                  <a:gd name="T20" fmla="*/ 336 w 336"/>
                  <a:gd name="T21" fmla="*/ 210 h 210"/>
                </a:gdLst>
                <a:ahLst/>
                <a:cxnLst>
                  <a:cxn ang="T12">
                    <a:pos x="T0" y="T1"/>
                  </a:cxn>
                  <a:cxn ang="T13">
                    <a:pos x="T2" y="T3"/>
                  </a:cxn>
                  <a:cxn ang="T14">
                    <a:pos x="T4" y="T5"/>
                  </a:cxn>
                  <a:cxn ang="T15">
                    <a:pos x="T6" y="T7"/>
                  </a:cxn>
                  <a:cxn ang="T16">
                    <a:pos x="T8" y="T9"/>
                  </a:cxn>
                  <a:cxn ang="T17">
                    <a:pos x="T10" y="T11"/>
                  </a:cxn>
                </a:cxnLst>
                <a:rect l="T18" t="T19" r="T20" b="T21"/>
                <a:pathLst>
                  <a:path w="336" h="210">
                    <a:moveTo>
                      <a:pt x="336" y="210"/>
                    </a:moveTo>
                    <a:lnTo>
                      <a:pt x="0" y="198"/>
                    </a:lnTo>
                    <a:lnTo>
                      <a:pt x="6" y="174"/>
                    </a:lnTo>
                    <a:lnTo>
                      <a:pt x="18" y="0"/>
                    </a:lnTo>
                    <a:lnTo>
                      <a:pt x="312" y="18"/>
                    </a:lnTo>
                    <a:lnTo>
                      <a:pt x="336" y="210"/>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090" name="Freeform 218"/>
              <p:cNvSpPr>
                <a:spLocks noChangeAspect="1"/>
              </p:cNvSpPr>
              <p:nvPr/>
            </p:nvSpPr>
            <p:spPr bwMode="auto">
              <a:xfrm>
                <a:off x="4088" y="1074"/>
                <a:ext cx="256" cy="146"/>
              </a:xfrm>
              <a:custGeom>
                <a:avLst/>
                <a:gdLst>
                  <a:gd name="T0" fmla="*/ 149 w 336"/>
                  <a:gd name="T1" fmla="*/ 65 h 216"/>
                  <a:gd name="T2" fmla="*/ 0 w 336"/>
                  <a:gd name="T3" fmla="*/ 62 h 216"/>
                  <a:gd name="T4" fmla="*/ 3 w 336"/>
                  <a:gd name="T5" fmla="*/ 54 h 216"/>
                  <a:gd name="T6" fmla="*/ 8 w 336"/>
                  <a:gd name="T7" fmla="*/ 0 h 216"/>
                  <a:gd name="T8" fmla="*/ 138 w 336"/>
                  <a:gd name="T9" fmla="*/ 5 h 216"/>
                  <a:gd name="T10" fmla="*/ 149 w 336"/>
                  <a:gd name="T11" fmla="*/ 65 h 216"/>
                  <a:gd name="T12" fmla="*/ 149 w 336"/>
                  <a:gd name="T13" fmla="*/ 67 h 216"/>
                  <a:gd name="T14" fmla="*/ 0 60000 65536"/>
                  <a:gd name="T15" fmla="*/ 0 60000 65536"/>
                  <a:gd name="T16" fmla="*/ 0 60000 65536"/>
                  <a:gd name="T17" fmla="*/ 0 60000 65536"/>
                  <a:gd name="T18" fmla="*/ 0 60000 65536"/>
                  <a:gd name="T19" fmla="*/ 0 60000 65536"/>
                  <a:gd name="T20" fmla="*/ 0 60000 65536"/>
                  <a:gd name="T21" fmla="*/ 0 w 336"/>
                  <a:gd name="T22" fmla="*/ 0 h 216"/>
                  <a:gd name="T23" fmla="*/ 336 w 336"/>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36" h="216">
                    <a:moveTo>
                      <a:pt x="336" y="210"/>
                    </a:moveTo>
                    <a:lnTo>
                      <a:pt x="0" y="198"/>
                    </a:lnTo>
                    <a:lnTo>
                      <a:pt x="6" y="174"/>
                    </a:lnTo>
                    <a:lnTo>
                      <a:pt x="18" y="0"/>
                    </a:lnTo>
                    <a:lnTo>
                      <a:pt x="312" y="18"/>
                    </a:lnTo>
                    <a:lnTo>
                      <a:pt x="336" y="210"/>
                    </a:lnTo>
                    <a:lnTo>
                      <a:pt x="336" y="21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91" name="Freeform 219"/>
              <p:cNvSpPr>
                <a:spLocks noChangeAspect="1"/>
              </p:cNvSpPr>
              <p:nvPr/>
            </p:nvSpPr>
            <p:spPr bwMode="auto">
              <a:xfrm>
                <a:off x="4770" y="1351"/>
                <a:ext cx="160" cy="163"/>
              </a:xfrm>
              <a:custGeom>
                <a:avLst/>
                <a:gdLst>
                  <a:gd name="T0" fmla="*/ 93 w 210"/>
                  <a:gd name="T1" fmla="*/ 26 h 240"/>
                  <a:gd name="T2" fmla="*/ 90 w 210"/>
                  <a:gd name="T3" fmla="*/ 28 h 240"/>
                  <a:gd name="T4" fmla="*/ 93 w 210"/>
                  <a:gd name="T5" fmla="*/ 32 h 240"/>
                  <a:gd name="T6" fmla="*/ 90 w 210"/>
                  <a:gd name="T7" fmla="*/ 47 h 240"/>
                  <a:gd name="T8" fmla="*/ 75 w 210"/>
                  <a:gd name="T9" fmla="*/ 56 h 240"/>
                  <a:gd name="T10" fmla="*/ 75 w 210"/>
                  <a:gd name="T11" fmla="*/ 62 h 240"/>
                  <a:gd name="T12" fmla="*/ 69 w 210"/>
                  <a:gd name="T13" fmla="*/ 62 h 240"/>
                  <a:gd name="T14" fmla="*/ 66 w 210"/>
                  <a:gd name="T15" fmla="*/ 70 h 240"/>
                  <a:gd name="T16" fmla="*/ 59 w 210"/>
                  <a:gd name="T17" fmla="*/ 75 h 240"/>
                  <a:gd name="T18" fmla="*/ 50 w 210"/>
                  <a:gd name="T19" fmla="*/ 70 h 240"/>
                  <a:gd name="T20" fmla="*/ 34 w 210"/>
                  <a:gd name="T21" fmla="*/ 73 h 240"/>
                  <a:gd name="T22" fmla="*/ 21 w 210"/>
                  <a:gd name="T23" fmla="*/ 70 h 240"/>
                  <a:gd name="T24" fmla="*/ 16 w 210"/>
                  <a:gd name="T25" fmla="*/ 64 h 240"/>
                  <a:gd name="T26" fmla="*/ 8 w 210"/>
                  <a:gd name="T27" fmla="*/ 66 h 240"/>
                  <a:gd name="T28" fmla="*/ 0 w 210"/>
                  <a:gd name="T29" fmla="*/ 14 h 240"/>
                  <a:gd name="T30" fmla="*/ 8 w 210"/>
                  <a:gd name="T31" fmla="*/ 14 h 240"/>
                  <a:gd name="T32" fmla="*/ 27 w 210"/>
                  <a:gd name="T33" fmla="*/ 10 h 240"/>
                  <a:gd name="T34" fmla="*/ 27 w 210"/>
                  <a:gd name="T35" fmla="*/ 11 h 240"/>
                  <a:gd name="T36" fmla="*/ 43 w 210"/>
                  <a:gd name="T37" fmla="*/ 14 h 240"/>
                  <a:gd name="T38" fmla="*/ 40 w 210"/>
                  <a:gd name="T39" fmla="*/ 15 h 240"/>
                  <a:gd name="T40" fmla="*/ 50 w 210"/>
                  <a:gd name="T41" fmla="*/ 15 h 240"/>
                  <a:gd name="T42" fmla="*/ 66 w 210"/>
                  <a:gd name="T43" fmla="*/ 11 h 240"/>
                  <a:gd name="T44" fmla="*/ 72 w 210"/>
                  <a:gd name="T45" fmla="*/ 5 h 240"/>
                  <a:gd name="T46" fmla="*/ 88 w 210"/>
                  <a:gd name="T47" fmla="*/ 0 h 240"/>
                  <a:gd name="T48" fmla="*/ 93 w 210"/>
                  <a:gd name="T49" fmla="*/ 21 h 240"/>
                  <a:gd name="T50" fmla="*/ 93 w 210"/>
                  <a:gd name="T51" fmla="*/ 26 h 24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10"/>
                  <a:gd name="T79" fmla="*/ 0 h 240"/>
                  <a:gd name="T80" fmla="*/ 210 w 210"/>
                  <a:gd name="T81" fmla="*/ 240 h 24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10" h="240">
                    <a:moveTo>
                      <a:pt x="210" y="84"/>
                    </a:moveTo>
                    <a:lnTo>
                      <a:pt x="204" y="90"/>
                    </a:lnTo>
                    <a:lnTo>
                      <a:pt x="210" y="102"/>
                    </a:lnTo>
                    <a:lnTo>
                      <a:pt x="204" y="150"/>
                    </a:lnTo>
                    <a:lnTo>
                      <a:pt x="168" y="180"/>
                    </a:lnTo>
                    <a:lnTo>
                      <a:pt x="168" y="198"/>
                    </a:lnTo>
                    <a:lnTo>
                      <a:pt x="156" y="198"/>
                    </a:lnTo>
                    <a:lnTo>
                      <a:pt x="150" y="222"/>
                    </a:lnTo>
                    <a:lnTo>
                      <a:pt x="132" y="240"/>
                    </a:lnTo>
                    <a:lnTo>
                      <a:pt x="114" y="222"/>
                    </a:lnTo>
                    <a:lnTo>
                      <a:pt x="78" y="234"/>
                    </a:lnTo>
                    <a:lnTo>
                      <a:pt x="48" y="222"/>
                    </a:lnTo>
                    <a:lnTo>
                      <a:pt x="36" y="204"/>
                    </a:lnTo>
                    <a:lnTo>
                      <a:pt x="18" y="210"/>
                    </a:lnTo>
                    <a:lnTo>
                      <a:pt x="0" y="42"/>
                    </a:lnTo>
                    <a:lnTo>
                      <a:pt x="18" y="42"/>
                    </a:lnTo>
                    <a:lnTo>
                      <a:pt x="60" y="30"/>
                    </a:lnTo>
                    <a:lnTo>
                      <a:pt x="60" y="36"/>
                    </a:lnTo>
                    <a:lnTo>
                      <a:pt x="96" y="42"/>
                    </a:lnTo>
                    <a:lnTo>
                      <a:pt x="90" y="48"/>
                    </a:lnTo>
                    <a:lnTo>
                      <a:pt x="114" y="48"/>
                    </a:lnTo>
                    <a:lnTo>
                      <a:pt x="150" y="36"/>
                    </a:lnTo>
                    <a:lnTo>
                      <a:pt x="162" y="18"/>
                    </a:lnTo>
                    <a:lnTo>
                      <a:pt x="198" y="0"/>
                    </a:lnTo>
                    <a:lnTo>
                      <a:pt x="210" y="66"/>
                    </a:lnTo>
                    <a:lnTo>
                      <a:pt x="210" y="84"/>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092" name="Freeform 220"/>
              <p:cNvSpPr>
                <a:spLocks noChangeAspect="1"/>
              </p:cNvSpPr>
              <p:nvPr/>
            </p:nvSpPr>
            <p:spPr bwMode="auto">
              <a:xfrm>
                <a:off x="4770" y="1351"/>
                <a:ext cx="160" cy="163"/>
              </a:xfrm>
              <a:custGeom>
                <a:avLst/>
                <a:gdLst>
                  <a:gd name="T0" fmla="*/ 93 w 210"/>
                  <a:gd name="T1" fmla="*/ 26 h 240"/>
                  <a:gd name="T2" fmla="*/ 90 w 210"/>
                  <a:gd name="T3" fmla="*/ 28 h 240"/>
                  <a:gd name="T4" fmla="*/ 93 w 210"/>
                  <a:gd name="T5" fmla="*/ 32 h 240"/>
                  <a:gd name="T6" fmla="*/ 90 w 210"/>
                  <a:gd name="T7" fmla="*/ 47 h 240"/>
                  <a:gd name="T8" fmla="*/ 75 w 210"/>
                  <a:gd name="T9" fmla="*/ 56 h 240"/>
                  <a:gd name="T10" fmla="*/ 75 w 210"/>
                  <a:gd name="T11" fmla="*/ 62 h 240"/>
                  <a:gd name="T12" fmla="*/ 69 w 210"/>
                  <a:gd name="T13" fmla="*/ 62 h 240"/>
                  <a:gd name="T14" fmla="*/ 66 w 210"/>
                  <a:gd name="T15" fmla="*/ 70 h 240"/>
                  <a:gd name="T16" fmla="*/ 59 w 210"/>
                  <a:gd name="T17" fmla="*/ 75 h 240"/>
                  <a:gd name="T18" fmla="*/ 50 w 210"/>
                  <a:gd name="T19" fmla="*/ 70 h 240"/>
                  <a:gd name="T20" fmla="*/ 34 w 210"/>
                  <a:gd name="T21" fmla="*/ 73 h 240"/>
                  <a:gd name="T22" fmla="*/ 21 w 210"/>
                  <a:gd name="T23" fmla="*/ 70 h 240"/>
                  <a:gd name="T24" fmla="*/ 16 w 210"/>
                  <a:gd name="T25" fmla="*/ 64 h 240"/>
                  <a:gd name="T26" fmla="*/ 8 w 210"/>
                  <a:gd name="T27" fmla="*/ 66 h 240"/>
                  <a:gd name="T28" fmla="*/ 0 w 210"/>
                  <a:gd name="T29" fmla="*/ 14 h 240"/>
                  <a:gd name="T30" fmla="*/ 8 w 210"/>
                  <a:gd name="T31" fmla="*/ 14 h 240"/>
                  <a:gd name="T32" fmla="*/ 27 w 210"/>
                  <a:gd name="T33" fmla="*/ 10 h 240"/>
                  <a:gd name="T34" fmla="*/ 27 w 210"/>
                  <a:gd name="T35" fmla="*/ 11 h 240"/>
                  <a:gd name="T36" fmla="*/ 43 w 210"/>
                  <a:gd name="T37" fmla="*/ 14 h 240"/>
                  <a:gd name="T38" fmla="*/ 40 w 210"/>
                  <a:gd name="T39" fmla="*/ 15 h 240"/>
                  <a:gd name="T40" fmla="*/ 50 w 210"/>
                  <a:gd name="T41" fmla="*/ 15 h 240"/>
                  <a:gd name="T42" fmla="*/ 66 w 210"/>
                  <a:gd name="T43" fmla="*/ 11 h 240"/>
                  <a:gd name="T44" fmla="*/ 72 w 210"/>
                  <a:gd name="T45" fmla="*/ 5 h 240"/>
                  <a:gd name="T46" fmla="*/ 88 w 210"/>
                  <a:gd name="T47" fmla="*/ 0 h 240"/>
                  <a:gd name="T48" fmla="*/ 93 w 210"/>
                  <a:gd name="T49" fmla="*/ 21 h 240"/>
                  <a:gd name="T50" fmla="*/ 93 w 210"/>
                  <a:gd name="T51" fmla="*/ 26 h 240"/>
                  <a:gd name="T52" fmla="*/ 93 w 210"/>
                  <a:gd name="T53" fmla="*/ 28 h 24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10"/>
                  <a:gd name="T82" fmla="*/ 0 h 240"/>
                  <a:gd name="T83" fmla="*/ 210 w 210"/>
                  <a:gd name="T84" fmla="*/ 240 h 240"/>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10" h="240">
                    <a:moveTo>
                      <a:pt x="210" y="84"/>
                    </a:moveTo>
                    <a:lnTo>
                      <a:pt x="204" y="90"/>
                    </a:lnTo>
                    <a:lnTo>
                      <a:pt x="210" y="102"/>
                    </a:lnTo>
                    <a:lnTo>
                      <a:pt x="204" y="150"/>
                    </a:lnTo>
                    <a:lnTo>
                      <a:pt x="168" y="180"/>
                    </a:lnTo>
                    <a:lnTo>
                      <a:pt x="168" y="198"/>
                    </a:lnTo>
                    <a:lnTo>
                      <a:pt x="156" y="198"/>
                    </a:lnTo>
                    <a:lnTo>
                      <a:pt x="150" y="222"/>
                    </a:lnTo>
                    <a:lnTo>
                      <a:pt x="132" y="240"/>
                    </a:lnTo>
                    <a:lnTo>
                      <a:pt x="114" y="222"/>
                    </a:lnTo>
                    <a:lnTo>
                      <a:pt x="78" y="234"/>
                    </a:lnTo>
                    <a:lnTo>
                      <a:pt x="48" y="222"/>
                    </a:lnTo>
                    <a:lnTo>
                      <a:pt x="36" y="204"/>
                    </a:lnTo>
                    <a:lnTo>
                      <a:pt x="18" y="210"/>
                    </a:lnTo>
                    <a:lnTo>
                      <a:pt x="0" y="42"/>
                    </a:lnTo>
                    <a:lnTo>
                      <a:pt x="18" y="42"/>
                    </a:lnTo>
                    <a:lnTo>
                      <a:pt x="60" y="30"/>
                    </a:lnTo>
                    <a:lnTo>
                      <a:pt x="60" y="36"/>
                    </a:lnTo>
                    <a:lnTo>
                      <a:pt x="96" y="42"/>
                    </a:lnTo>
                    <a:lnTo>
                      <a:pt x="90" y="48"/>
                    </a:lnTo>
                    <a:lnTo>
                      <a:pt x="114" y="48"/>
                    </a:lnTo>
                    <a:lnTo>
                      <a:pt x="150" y="36"/>
                    </a:lnTo>
                    <a:lnTo>
                      <a:pt x="162" y="18"/>
                    </a:lnTo>
                    <a:lnTo>
                      <a:pt x="198" y="0"/>
                    </a:lnTo>
                    <a:lnTo>
                      <a:pt x="210" y="66"/>
                    </a:lnTo>
                    <a:lnTo>
                      <a:pt x="210" y="84"/>
                    </a:lnTo>
                    <a:lnTo>
                      <a:pt x="210" y="90"/>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93" name="Freeform 221"/>
              <p:cNvSpPr>
                <a:spLocks noChangeAspect="1"/>
              </p:cNvSpPr>
              <p:nvPr/>
            </p:nvSpPr>
            <p:spPr bwMode="auto">
              <a:xfrm>
                <a:off x="4088" y="1595"/>
                <a:ext cx="338" cy="155"/>
              </a:xfrm>
              <a:custGeom>
                <a:avLst/>
                <a:gdLst>
                  <a:gd name="T0" fmla="*/ 190 w 444"/>
                  <a:gd name="T1" fmla="*/ 15 h 228"/>
                  <a:gd name="T2" fmla="*/ 196 w 444"/>
                  <a:gd name="T3" fmla="*/ 38 h 228"/>
                  <a:gd name="T4" fmla="*/ 193 w 444"/>
                  <a:gd name="T5" fmla="*/ 71 h 228"/>
                  <a:gd name="T6" fmla="*/ 177 w 444"/>
                  <a:gd name="T7" fmla="*/ 66 h 228"/>
                  <a:gd name="T8" fmla="*/ 151 w 444"/>
                  <a:gd name="T9" fmla="*/ 71 h 228"/>
                  <a:gd name="T10" fmla="*/ 143 w 444"/>
                  <a:gd name="T11" fmla="*/ 68 h 228"/>
                  <a:gd name="T12" fmla="*/ 138 w 444"/>
                  <a:gd name="T13" fmla="*/ 68 h 228"/>
                  <a:gd name="T14" fmla="*/ 138 w 444"/>
                  <a:gd name="T15" fmla="*/ 66 h 228"/>
                  <a:gd name="T16" fmla="*/ 132 w 444"/>
                  <a:gd name="T17" fmla="*/ 71 h 228"/>
                  <a:gd name="T18" fmla="*/ 130 w 444"/>
                  <a:gd name="T19" fmla="*/ 68 h 228"/>
                  <a:gd name="T20" fmla="*/ 127 w 444"/>
                  <a:gd name="T21" fmla="*/ 70 h 228"/>
                  <a:gd name="T22" fmla="*/ 120 w 444"/>
                  <a:gd name="T23" fmla="*/ 66 h 228"/>
                  <a:gd name="T24" fmla="*/ 113 w 444"/>
                  <a:gd name="T25" fmla="*/ 68 h 228"/>
                  <a:gd name="T26" fmla="*/ 108 w 444"/>
                  <a:gd name="T27" fmla="*/ 63 h 228"/>
                  <a:gd name="T28" fmla="*/ 100 w 444"/>
                  <a:gd name="T29" fmla="*/ 64 h 228"/>
                  <a:gd name="T30" fmla="*/ 85 w 444"/>
                  <a:gd name="T31" fmla="*/ 61 h 228"/>
                  <a:gd name="T32" fmla="*/ 82 w 444"/>
                  <a:gd name="T33" fmla="*/ 54 h 228"/>
                  <a:gd name="T34" fmla="*/ 74 w 444"/>
                  <a:gd name="T35" fmla="*/ 56 h 228"/>
                  <a:gd name="T36" fmla="*/ 66 w 444"/>
                  <a:gd name="T37" fmla="*/ 53 h 228"/>
                  <a:gd name="T38" fmla="*/ 69 w 444"/>
                  <a:gd name="T39" fmla="*/ 14 h 228"/>
                  <a:gd name="T40" fmla="*/ 0 w 444"/>
                  <a:gd name="T41" fmla="*/ 11 h 228"/>
                  <a:gd name="T42" fmla="*/ 3 w 444"/>
                  <a:gd name="T43" fmla="*/ 0 h 228"/>
                  <a:gd name="T44" fmla="*/ 24 w 444"/>
                  <a:gd name="T45" fmla="*/ 2 h 228"/>
                  <a:gd name="T46" fmla="*/ 190 w 444"/>
                  <a:gd name="T47" fmla="*/ 3 h 228"/>
                  <a:gd name="T48" fmla="*/ 190 w 444"/>
                  <a:gd name="T49" fmla="*/ 11 h 228"/>
                  <a:gd name="T50" fmla="*/ 190 w 444"/>
                  <a:gd name="T51" fmla="*/ 15 h 22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44"/>
                  <a:gd name="T79" fmla="*/ 0 h 228"/>
                  <a:gd name="T80" fmla="*/ 444 w 444"/>
                  <a:gd name="T81" fmla="*/ 228 h 22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44" h="228">
                    <a:moveTo>
                      <a:pt x="432" y="48"/>
                    </a:moveTo>
                    <a:lnTo>
                      <a:pt x="444" y="120"/>
                    </a:lnTo>
                    <a:lnTo>
                      <a:pt x="438" y="228"/>
                    </a:lnTo>
                    <a:lnTo>
                      <a:pt x="402" y="210"/>
                    </a:lnTo>
                    <a:lnTo>
                      <a:pt x="342" y="228"/>
                    </a:lnTo>
                    <a:lnTo>
                      <a:pt x="324" y="216"/>
                    </a:lnTo>
                    <a:lnTo>
                      <a:pt x="312" y="216"/>
                    </a:lnTo>
                    <a:lnTo>
                      <a:pt x="312" y="210"/>
                    </a:lnTo>
                    <a:lnTo>
                      <a:pt x="300" y="228"/>
                    </a:lnTo>
                    <a:lnTo>
                      <a:pt x="294" y="216"/>
                    </a:lnTo>
                    <a:lnTo>
                      <a:pt x="288" y="222"/>
                    </a:lnTo>
                    <a:lnTo>
                      <a:pt x="270" y="210"/>
                    </a:lnTo>
                    <a:lnTo>
                      <a:pt x="258" y="216"/>
                    </a:lnTo>
                    <a:lnTo>
                      <a:pt x="246" y="198"/>
                    </a:lnTo>
                    <a:lnTo>
                      <a:pt x="228" y="204"/>
                    </a:lnTo>
                    <a:lnTo>
                      <a:pt x="192" y="192"/>
                    </a:lnTo>
                    <a:lnTo>
                      <a:pt x="186" y="174"/>
                    </a:lnTo>
                    <a:lnTo>
                      <a:pt x="168" y="180"/>
                    </a:lnTo>
                    <a:lnTo>
                      <a:pt x="150" y="168"/>
                    </a:lnTo>
                    <a:lnTo>
                      <a:pt x="156" y="42"/>
                    </a:lnTo>
                    <a:lnTo>
                      <a:pt x="0" y="36"/>
                    </a:lnTo>
                    <a:lnTo>
                      <a:pt x="6" y="0"/>
                    </a:lnTo>
                    <a:lnTo>
                      <a:pt x="54" y="6"/>
                    </a:lnTo>
                    <a:lnTo>
                      <a:pt x="432" y="12"/>
                    </a:lnTo>
                    <a:lnTo>
                      <a:pt x="432" y="36"/>
                    </a:lnTo>
                    <a:lnTo>
                      <a:pt x="432" y="48"/>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094" name="Freeform 222"/>
              <p:cNvSpPr>
                <a:spLocks noChangeAspect="1"/>
              </p:cNvSpPr>
              <p:nvPr/>
            </p:nvSpPr>
            <p:spPr bwMode="auto">
              <a:xfrm>
                <a:off x="4088" y="1595"/>
                <a:ext cx="338" cy="155"/>
              </a:xfrm>
              <a:custGeom>
                <a:avLst/>
                <a:gdLst>
                  <a:gd name="T0" fmla="*/ 190 w 444"/>
                  <a:gd name="T1" fmla="*/ 15 h 228"/>
                  <a:gd name="T2" fmla="*/ 196 w 444"/>
                  <a:gd name="T3" fmla="*/ 38 h 228"/>
                  <a:gd name="T4" fmla="*/ 193 w 444"/>
                  <a:gd name="T5" fmla="*/ 71 h 228"/>
                  <a:gd name="T6" fmla="*/ 177 w 444"/>
                  <a:gd name="T7" fmla="*/ 66 h 228"/>
                  <a:gd name="T8" fmla="*/ 151 w 444"/>
                  <a:gd name="T9" fmla="*/ 71 h 228"/>
                  <a:gd name="T10" fmla="*/ 143 w 444"/>
                  <a:gd name="T11" fmla="*/ 68 h 228"/>
                  <a:gd name="T12" fmla="*/ 138 w 444"/>
                  <a:gd name="T13" fmla="*/ 68 h 228"/>
                  <a:gd name="T14" fmla="*/ 138 w 444"/>
                  <a:gd name="T15" fmla="*/ 66 h 228"/>
                  <a:gd name="T16" fmla="*/ 132 w 444"/>
                  <a:gd name="T17" fmla="*/ 71 h 228"/>
                  <a:gd name="T18" fmla="*/ 130 w 444"/>
                  <a:gd name="T19" fmla="*/ 68 h 228"/>
                  <a:gd name="T20" fmla="*/ 127 w 444"/>
                  <a:gd name="T21" fmla="*/ 70 h 228"/>
                  <a:gd name="T22" fmla="*/ 120 w 444"/>
                  <a:gd name="T23" fmla="*/ 66 h 228"/>
                  <a:gd name="T24" fmla="*/ 113 w 444"/>
                  <a:gd name="T25" fmla="*/ 68 h 228"/>
                  <a:gd name="T26" fmla="*/ 108 w 444"/>
                  <a:gd name="T27" fmla="*/ 63 h 228"/>
                  <a:gd name="T28" fmla="*/ 100 w 444"/>
                  <a:gd name="T29" fmla="*/ 64 h 228"/>
                  <a:gd name="T30" fmla="*/ 85 w 444"/>
                  <a:gd name="T31" fmla="*/ 61 h 228"/>
                  <a:gd name="T32" fmla="*/ 82 w 444"/>
                  <a:gd name="T33" fmla="*/ 54 h 228"/>
                  <a:gd name="T34" fmla="*/ 74 w 444"/>
                  <a:gd name="T35" fmla="*/ 56 h 228"/>
                  <a:gd name="T36" fmla="*/ 66 w 444"/>
                  <a:gd name="T37" fmla="*/ 53 h 228"/>
                  <a:gd name="T38" fmla="*/ 69 w 444"/>
                  <a:gd name="T39" fmla="*/ 14 h 228"/>
                  <a:gd name="T40" fmla="*/ 0 w 444"/>
                  <a:gd name="T41" fmla="*/ 11 h 228"/>
                  <a:gd name="T42" fmla="*/ 3 w 444"/>
                  <a:gd name="T43" fmla="*/ 0 h 228"/>
                  <a:gd name="T44" fmla="*/ 24 w 444"/>
                  <a:gd name="T45" fmla="*/ 2 h 228"/>
                  <a:gd name="T46" fmla="*/ 190 w 444"/>
                  <a:gd name="T47" fmla="*/ 3 h 228"/>
                  <a:gd name="T48" fmla="*/ 190 w 444"/>
                  <a:gd name="T49" fmla="*/ 11 h 228"/>
                  <a:gd name="T50" fmla="*/ 190 w 444"/>
                  <a:gd name="T51" fmla="*/ 15 h 228"/>
                  <a:gd name="T52" fmla="*/ 190 w 444"/>
                  <a:gd name="T53" fmla="*/ 17 h 22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444"/>
                  <a:gd name="T82" fmla="*/ 0 h 228"/>
                  <a:gd name="T83" fmla="*/ 444 w 444"/>
                  <a:gd name="T84" fmla="*/ 228 h 228"/>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444" h="228">
                    <a:moveTo>
                      <a:pt x="432" y="48"/>
                    </a:moveTo>
                    <a:lnTo>
                      <a:pt x="444" y="120"/>
                    </a:lnTo>
                    <a:lnTo>
                      <a:pt x="438" y="228"/>
                    </a:lnTo>
                    <a:lnTo>
                      <a:pt x="402" y="210"/>
                    </a:lnTo>
                    <a:lnTo>
                      <a:pt x="342" y="228"/>
                    </a:lnTo>
                    <a:lnTo>
                      <a:pt x="324" y="216"/>
                    </a:lnTo>
                    <a:lnTo>
                      <a:pt x="312" y="216"/>
                    </a:lnTo>
                    <a:lnTo>
                      <a:pt x="312" y="210"/>
                    </a:lnTo>
                    <a:lnTo>
                      <a:pt x="300" y="228"/>
                    </a:lnTo>
                    <a:lnTo>
                      <a:pt x="294" y="216"/>
                    </a:lnTo>
                    <a:lnTo>
                      <a:pt x="288" y="222"/>
                    </a:lnTo>
                    <a:lnTo>
                      <a:pt x="270" y="210"/>
                    </a:lnTo>
                    <a:lnTo>
                      <a:pt x="258" y="216"/>
                    </a:lnTo>
                    <a:lnTo>
                      <a:pt x="246" y="198"/>
                    </a:lnTo>
                    <a:lnTo>
                      <a:pt x="228" y="204"/>
                    </a:lnTo>
                    <a:lnTo>
                      <a:pt x="192" y="192"/>
                    </a:lnTo>
                    <a:lnTo>
                      <a:pt x="186" y="174"/>
                    </a:lnTo>
                    <a:lnTo>
                      <a:pt x="168" y="180"/>
                    </a:lnTo>
                    <a:lnTo>
                      <a:pt x="150" y="168"/>
                    </a:lnTo>
                    <a:lnTo>
                      <a:pt x="156" y="42"/>
                    </a:lnTo>
                    <a:lnTo>
                      <a:pt x="0" y="36"/>
                    </a:lnTo>
                    <a:lnTo>
                      <a:pt x="6" y="0"/>
                    </a:lnTo>
                    <a:lnTo>
                      <a:pt x="54" y="6"/>
                    </a:lnTo>
                    <a:lnTo>
                      <a:pt x="432" y="12"/>
                    </a:lnTo>
                    <a:lnTo>
                      <a:pt x="432" y="36"/>
                    </a:lnTo>
                    <a:lnTo>
                      <a:pt x="432" y="48"/>
                    </a:lnTo>
                    <a:lnTo>
                      <a:pt x="432" y="54"/>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95" name="Freeform 223"/>
              <p:cNvSpPr>
                <a:spLocks noChangeAspect="1"/>
              </p:cNvSpPr>
              <p:nvPr/>
            </p:nvSpPr>
            <p:spPr bwMode="auto">
              <a:xfrm>
                <a:off x="3360" y="1082"/>
                <a:ext cx="307" cy="232"/>
              </a:xfrm>
              <a:custGeom>
                <a:avLst/>
                <a:gdLst>
                  <a:gd name="T0" fmla="*/ 82 w 402"/>
                  <a:gd name="T1" fmla="*/ 96 h 342"/>
                  <a:gd name="T2" fmla="*/ 0 w 402"/>
                  <a:gd name="T3" fmla="*/ 79 h 342"/>
                  <a:gd name="T4" fmla="*/ 0 w 402"/>
                  <a:gd name="T5" fmla="*/ 62 h 342"/>
                  <a:gd name="T6" fmla="*/ 14 w 402"/>
                  <a:gd name="T7" fmla="*/ 47 h 342"/>
                  <a:gd name="T8" fmla="*/ 35 w 402"/>
                  <a:gd name="T9" fmla="*/ 13 h 342"/>
                  <a:gd name="T10" fmla="*/ 37 w 402"/>
                  <a:gd name="T11" fmla="*/ 0 h 342"/>
                  <a:gd name="T12" fmla="*/ 48 w 402"/>
                  <a:gd name="T13" fmla="*/ 2 h 342"/>
                  <a:gd name="T14" fmla="*/ 56 w 402"/>
                  <a:gd name="T15" fmla="*/ 5 h 342"/>
                  <a:gd name="T16" fmla="*/ 56 w 402"/>
                  <a:gd name="T17" fmla="*/ 15 h 342"/>
                  <a:gd name="T18" fmla="*/ 64 w 402"/>
                  <a:gd name="T19" fmla="*/ 19 h 342"/>
                  <a:gd name="T20" fmla="*/ 75 w 402"/>
                  <a:gd name="T21" fmla="*/ 17 h 342"/>
                  <a:gd name="T22" fmla="*/ 88 w 402"/>
                  <a:gd name="T23" fmla="*/ 22 h 342"/>
                  <a:gd name="T24" fmla="*/ 134 w 402"/>
                  <a:gd name="T25" fmla="*/ 22 h 342"/>
                  <a:gd name="T26" fmla="*/ 171 w 402"/>
                  <a:gd name="T27" fmla="*/ 28 h 342"/>
                  <a:gd name="T28" fmla="*/ 179 w 402"/>
                  <a:gd name="T29" fmla="*/ 37 h 342"/>
                  <a:gd name="T30" fmla="*/ 155 w 402"/>
                  <a:gd name="T31" fmla="*/ 58 h 342"/>
                  <a:gd name="T32" fmla="*/ 160 w 402"/>
                  <a:gd name="T33" fmla="*/ 64 h 342"/>
                  <a:gd name="T34" fmla="*/ 144 w 402"/>
                  <a:gd name="T35" fmla="*/ 107 h 342"/>
                  <a:gd name="T36" fmla="*/ 96 w 402"/>
                  <a:gd name="T37" fmla="*/ 98 h 342"/>
                  <a:gd name="T38" fmla="*/ 82 w 402"/>
                  <a:gd name="T39" fmla="*/ 96 h 34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402"/>
                  <a:gd name="T61" fmla="*/ 0 h 342"/>
                  <a:gd name="T62" fmla="*/ 402 w 402"/>
                  <a:gd name="T63" fmla="*/ 342 h 34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402" h="342">
                    <a:moveTo>
                      <a:pt x="186" y="306"/>
                    </a:moveTo>
                    <a:lnTo>
                      <a:pt x="0" y="252"/>
                    </a:lnTo>
                    <a:lnTo>
                      <a:pt x="0" y="198"/>
                    </a:lnTo>
                    <a:lnTo>
                      <a:pt x="30" y="150"/>
                    </a:lnTo>
                    <a:lnTo>
                      <a:pt x="78" y="42"/>
                    </a:lnTo>
                    <a:lnTo>
                      <a:pt x="84" y="0"/>
                    </a:lnTo>
                    <a:lnTo>
                      <a:pt x="108" y="6"/>
                    </a:lnTo>
                    <a:lnTo>
                      <a:pt x="126" y="18"/>
                    </a:lnTo>
                    <a:lnTo>
                      <a:pt x="126" y="48"/>
                    </a:lnTo>
                    <a:lnTo>
                      <a:pt x="144" y="60"/>
                    </a:lnTo>
                    <a:lnTo>
                      <a:pt x="168" y="54"/>
                    </a:lnTo>
                    <a:lnTo>
                      <a:pt x="198" y="72"/>
                    </a:lnTo>
                    <a:lnTo>
                      <a:pt x="300" y="72"/>
                    </a:lnTo>
                    <a:lnTo>
                      <a:pt x="384" y="90"/>
                    </a:lnTo>
                    <a:lnTo>
                      <a:pt x="402" y="120"/>
                    </a:lnTo>
                    <a:lnTo>
                      <a:pt x="348" y="186"/>
                    </a:lnTo>
                    <a:lnTo>
                      <a:pt x="360" y="204"/>
                    </a:lnTo>
                    <a:lnTo>
                      <a:pt x="324" y="342"/>
                    </a:lnTo>
                    <a:lnTo>
                      <a:pt x="216" y="312"/>
                    </a:lnTo>
                    <a:lnTo>
                      <a:pt x="186" y="306"/>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096" name="Freeform 224"/>
              <p:cNvSpPr>
                <a:spLocks noChangeAspect="1"/>
              </p:cNvSpPr>
              <p:nvPr/>
            </p:nvSpPr>
            <p:spPr bwMode="auto">
              <a:xfrm>
                <a:off x="3360" y="1082"/>
                <a:ext cx="307" cy="232"/>
              </a:xfrm>
              <a:custGeom>
                <a:avLst/>
                <a:gdLst>
                  <a:gd name="T0" fmla="*/ 82 w 402"/>
                  <a:gd name="T1" fmla="*/ 96 h 342"/>
                  <a:gd name="T2" fmla="*/ 0 w 402"/>
                  <a:gd name="T3" fmla="*/ 79 h 342"/>
                  <a:gd name="T4" fmla="*/ 0 w 402"/>
                  <a:gd name="T5" fmla="*/ 62 h 342"/>
                  <a:gd name="T6" fmla="*/ 14 w 402"/>
                  <a:gd name="T7" fmla="*/ 47 h 342"/>
                  <a:gd name="T8" fmla="*/ 35 w 402"/>
                  <a:gd name="T9" fmla="*/ 13 h 342"/>
                  <a:gd name="T10" fmla="*/ 37 w 402"/>
                  <a:gd name="T11" fmla="*/ 0 h 342"/>
                  <a:gd name="T12" fmla="*/ 48 w 402"/>
                  <a:gd name="T13" fmla="*/ 2 h 342"/>
                  <a:gd name="T14" fmla="*/ 56 w 402"/>
                  <a:gd name="T15" fmla="*/ 5 h 342"/>
                  <a:gd name="T16" fmla="*/ 56 w 402"/>
                  <a:gd name="T17" fmla="*/ 15 h 342"/>
                  <a:gd name="T18" fmla="*/ 64 w 402"/>
                  <a:gd name="T19" fmla="*/ 19 h 342"/>
                  <a:gd name="T20" fmla="*/ 75 w 402"/>
                  <a:gd name="T21" fmla="*/ 17 h 342"/>
                  <a:gd name="T22" fmla="*/ 88 w 402"/>
                  <a:gd name="T23" fmla="*/ 22 h 342"/>
                  <a:gd name="T24" fmla="*/ 134 w 402"/>
                  <a:gd name="T25" fmla="*/ 22 h 342"/>
                  <a:gd name="T26" fmla="*/ 171 w 402"/>
                  <a:gd name="T27" fmla="*/ 28 h 342"/>
                  <a:gd name="T28" fmla="*/ 179 w 402"/>
                  <a:gd name="T29" fmla="*/ 37 h 342"/>
                  <a:gd name="T30" fmla="*/ 155 w 402"/>
                  <a:gd name="T31" fmla="*/ 58 h 342"/>
                  <a:gd name="T32" fmla="*/ 160 w 402"/>
                  <a:gd name="T33" fmla="*/ 64 h 342"/>
                  <a:gd name="T34" fmla="*/ 144 w 402"/>
                  <a:gd name="T35" fmla="*/ 107 h 342"/>
                  <a:gd name="T36" fmla="*/ 96 w 402"/>
                  <a:gd name="T37" fmla="*/ 98 h 342"/>
                  <a:gd name="T38" fmla="*/ 82 w 402"/>
                  <a:gd name="T39" fmla="*/ 96 h 342"/>
                  <a:gd name="T40" fmla="*/ 82 w 402"/>
                  <a:gd name="T41" fmla="*/ 98 h 34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02"/>
                  <a:gd name="T64" fmla="*/ 0 h 342"/>
                  <a:gd name="T65" fmla="*/ 402 w 402"/>
                  <a:gd name="T66" fmla="*/ 342 h 34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02" h="342">
                    <a:moveTo>
                      <a:pt x="186" y="306"/>
                    </a:moveTo>
                    <a:lnTo>
                      <a:pt x="0" y="252"/>
                    </a:lnTo>
                    <a:lnTo>
                      <a:pt x="0" y="198"/>
                    </a:lnTo>
                    <a:lnTo>
                      <a:pt x="30" y="150"/>
                    </a:lnTo>
                    <a:lnTo>
                      <a:pt x="78" y="42"/>
                    </a:lnTo>
                    <a:lnTo>
                      <a:pt x="84" y="0"/>
                    </a:lnTo>
                    <a:lnTo>
                      <a:pt x="108" y="6"/>
                    </a:lnTo>
                    <a:lnTo>
                      <a:pt x="126" y="18"/>
                    </a:lnTo>
                    <a:lnTo>
                      <a:pt x="126" y="48"/>
                    </a:lnTo>
                    <a:lnTo>
                      <a:pt x="144" y="60"/>
                    </a:lnTo>
                    <a:lnTo>
                      <a:pt x="168" y="54"/>
                    </a:lnTo>
                    <a:lnTo>
                      <a:pt x="198" y="72"/>
                    </a:lnTo>
                    <a:lnTo>
                      <a:pt x="300" y="72"/>
                    </a:lnTo>
                    <a:lnTo>
                      <a:pt x="384" y="90"/>
                    </a:lnTo>
                    <a:lnTo>
                      <a:pt x="402" y="120"/>
                    </a:lnTo>
                    <a:lnTo>
                      <a:pt x="348" y="186"/>
                    </a:lnTo>
                    <a:lnTo>
                      <a:pt x="360" y="204"/>
                    </a:lnTo>
                    <a:lnTo>
                      <a:pt x="324" y="342"/>
                    </a:lnTo>
                    <a:lnTo>
                      <a:pt x="216" y="312"/>
                    </a:lnTo>
                    <a:lnTo>
                      <a:pt x="186" y="306"/>
                    </a:lnTo>
                    <a:lnTo>
                      <a:pt x="186" y="31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97" name="Freeform 225"/>
              <p:cNvSpPr>
                <a:spLocks noChangeAspect="1"/>
              </p:cNvSpPr>
              <p:nvPr/>
            </p:nvSpPr>
            <p:spPr bwMode="auto">
              <a:xfrm>
                <a:off x="4921" y="1318"/>
                <a:ext cx="224" cy="126"/>
              </a:xfrm>
              <a:custGeom>
                <a:avLst/>
                <a:gdLst>
                  <a:gd name="T0" fmla="*/ 14 w 294"/>
                  <a:gd name="T1" fmla="*/ 7 h 186"/>
                  <a:gd name="T2" fmla="*/ 16 w 294"/>
                  <a:gd name="T3" fmla="*/ 11 h 186"/>
                  <a:gd name="T4" fmla="*/ 106 w 294"/>
                  <a:gd name="T5" fmla="*/ 0 h 186"/>
                  <a:gd name="T6" fmla="*/ 117 w 294"/>
                  <a:gd name="T7" fmla="*/ 7 h 186"/>
                  <a:gd name="T8" fmla="*/ 125 w 294"/>
                  <a:gd name="T9" fmla="*/ 9 h 186"/>
                  <a:gd name="T10" fmla="*/ 117 w 294"/>
                  <a:gd name="T11" fmla="*/ 19 h 186"/>
                  <a:gd name="T12" fmla="*/ 120 w 294"/>
                  <a:gd name="T13" fmla="*/ 26 h 186"/>
                  <a:gd name="T14" fmla="*/ 130 w 294"/>
                  <a:gd name="T15" fmla="*/ 33 h 186"/>
                  <a:gd name="T16" fmla="*/ 120 w 294"/>
                  <a:gd name="T17" fmla="*/ 43 h 186"/>
                  <a:gd name="T18" fmla="*/ 117 w 294"/>
                  <a:gd name="T19" fmla="*/ 43 h 186"/>
                  <a:gd name="T20" fmla="*/ 111 w 294"/>
                  <a:gd name="T21" fmla="*/ 45 h 186"/>
                  <a:gd name="T22" fmla="*/ 104 w 294"/>
                  <a:gd name="T23" fmla="*/ 47 h 186"/>
                  <a:gd name="T24" fmla="*/ 32 w 294"/>
                  <a:gd name="T25" fmla="*/ 56 h 186"/>
                  <a:gd name="T26" fmla="*/ 27 w 294"/>
                  <a:gd name="T27" fmla="*/ 56 h 186"/>
                  <a:gd name="T28" fmla="*/ 11 w 294"/>
                  <a:gd name="T29" fmla="*/ 58 h 186"/>
                  <a:gd name="T30" fmla="*/ 5 w 294"/>
                  <a:gd name="T31" fmla="*/ 41 h 186"/>
                  <a:gd name="T32" fmla="*/ 5 w 294"/>
                  <a:gd name="T33" fmla="*/ 35 h 186"/>
                  <a:gd name="T34" fmla="*/ 0 w 294"/>
                  <a:gd name="T35" fmla="*/ 15 h 186"/>
                  <a:gd name="T36" fmla="*/ 14 w 294"/>
                  <a:gd name="T37" fmla="*/ 7 h 18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94"/>
                  <a:gd name="T58" fmla="*/ 0 h 186"/>
                  <a:gd name="T59" fmla="*/ 294 w 294"/>
                  <a:gd name="T60" fmla="*/ 186 h 18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94" h="186">
                    <a:moveTo>
                      <a:pt x="30" y="24"/>
                    </a:moveTo>
                    <a:lnTo>
                      <a:pt x="36" y="36"/>
                    </a:lnTo>
                    <a:lnTo>
                      <a:pt x="240" y="0"/>
                    </a:lnTo>
                    <a:lnTo>
                      <a:pt x="264" y="24"/>
                    </a:lnTo>
                    <a:lnTo>
                      <a:pt x="282" y="30"/>
                    </a:lnTo>
                    <a:lnTo>
                      <a:pt x="264" y="60"/>
                    </a:lnTo>
                    <a:lnTo>
                      <a:pt x="270" y="84"/>
                    </a:lnTo>
                    <a:lnTo>
                      <a:pt x="294" y="108"/>
                    </a:lnTo>
                    <a:lnTo>
                      <a:pt x="270" y="138"/>
                    </a:lnTo>
                    <a:lnTo>
                      <a:pt x="264" y="138"/>
                    </a:lnTo>
                    <a:lnTo>
                      <a:pt x="252" y="144"/>
                    </a:lnTo>
                    <a:lnTo>
                      <a:pt x="234" y="150"/>
                    </a:lnTo>
                    <a:lnTo>
                      <a:pt x="72" y="180"/>
                    </a:lnTo>
                    <a:lnTo>
                      <a:pt x="60" y="180"/>
                    </a:lnTo>
                    <a:lnTo>
                      <a:pt x="24" y="186"/>
                    </a:lnTo>
                    <a:lnTo>
                      <a:pt x="12" y="132"/>
                    </a:lnTo>
                    <a:lnTo>
                      <a:pt x="12" y="114"/>
                    </a:lnTo>
                    <a:lnTo>
                      <a:pt x="0" y="48"/>
                    </a:lnTo>
                    <a:lnTo>
                      <a:pt x="30" y="24"/>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098" name="Freeform 226"/>
              <p:cNvSpPr>
                <a:spLocks noChangeAspect="1"/>
              </p:cNvSpPr>
              <p:nvPr/>
            </p:nvSpPr>
            <p:spPr bwMode="auto">
              <a:xfrm>
                <a:off x="4921" y="1318"/>
                <a:ext cx="224" cy="126"/>
              </a:xfrm>
              <a:custGeom>
                <a:avLst/>
                <a:gdLst>
                  <a:gd name="T0" fmla="*/ 14 w 294"/>
                  <a:gd name="T1" fmla="*/ 7 h 186"/>
                  <a:gd name="T2" fmla="*/ 16 w 294"/>
                  <a:gd name="T3" fmla="*/ 11 h 186"/>
                  <a:gd name="T4" fmla="*/ 106 w 294"/>
                  <a:gd name="T5" fmla="*/ 0 h 186"/>
                  <a:gd name="T6" fmla="*/ 117 w 294"/>
                  <a:gd name="T7" fmla="*/ 7 h 186"/>
                  <a:gd name="T8" fmla="*/ 125 w 294"/>
                  <a:gd name="T9" fmla="*/ 9 h 186"/>
                  <a:gd name="T10" fmla="*/ 117 w 294"/>
                  <a:gd name="T11" fmla="*/ 19 h 186"/>
                  <a:gd name="T12" fmla="*/ 120 w 294"/>
                  <a:gd name="T13" fmla="*/ 26 h 186"/>
                  <a:gd name="T14" fmla="*/ 130 w 294"/>
                  <a:gd name="T15" fmla="*/ 33 h 186"/>
                  <a:gd name="T16" fmla="*/ 120 w 294"/>
                  <a:gd name="T17" fmla="*/ 43 h 186"/>
                  <a:gd name="T18" fmla="*/ 117 w 294"/>
                  <a:gd name="T19" fmla="*/ 43 h 186"/>
                  <a:gd name="T20" fmla="*/ 111 w 294"/>
                  <a:gd name="T21" fmla="*/ 45 h 186"/>
                  <a:gd name="T22" fmla="*/ 104 w 294"/>
                  <a:gd name="T23" fmla="*/ 47 h 186"/>
                  <a:gd name="T24" fmla="*/ 32 w 294"/>
                  <a:gd name="T25" fmla="*/ 56 h 186"/>
                  <a:gd name="T26" fmla="*/ 27 w 294"/>
                  <a:gd name="T27" fmla="*/ 56 h 186"/>
                  <a:gd name="T28" fmla="*/ 11 w 294"/>
                  <a:gd name="T29" fmla="*/ 58 h 186"/>
                  <a:gd name="T30" fmla="*/ 5 w 294"/>
                  <a:gd name="T31" fmla="*/ 41 h 186"/>
                  <a:gd name="T32" fmla="*/ 5 w 294"/>
                  <a:gd name="T33" fmla="*/ 35 h 186"/>
                  <a:gd name="T34" fmla="*/ 0 w 294"/>
                  <a:gd name="T35" fmla="*/ 15 h 186"/>
                  <a:gd name="T36" fmla="*/ 14 w 294"/>
                  <a:gd name="T37" fmla="*/ 7 h 186"/>
                  <a:gd name="T38" fmla="*/ 14 w 294"/>
                  <a:gd name="T39" fmla="*/ 9 h 18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94"/>
                  <a:gd name="T61" fmla="*/ 0 h 186"/>
                  <a:gd name="T62" fmla="*/ 294 w 294"/>
                  <a:gd name="T63" fmla="*/ 186 h 18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94" h="186">
                    <a:moveTo>
                      <a:pt x="30" y="24"/>
                    </a:moveTo>
                    <a:lnTo>
                      <a:pt x="36" y="36"/>
                    </a:lnTo>
                    <a:lnTo>
                      <a:pt x="240" y="0"/>
                    </a:lnTo>
                    <a:lnTo>
                      <a:pt x="264" y="24"/>
                    </a:lnTo>
                    <a:lnTo>
                      <a:pt x="282" y="30"/>
                    </a:lnTo>
                    <a:lnTo>
                      <a:pt x="264" y="60"/>
                    </a:lnTo>
                    <a:lnTo>
                      <a:pt x="270" y="84"/>
                    </a:lnTo>
                    <a:lnTo>
                      <a:pt x="294" y="108"/>
                    </a:lnTo>
                    <a:lnTo>
                      <a:pt x="270" y="138"/>
                    </a:lnTo>
                    <a:lnTo>
                      <a:pt x="264" y="138"/>
                    </a:lnTo>
                    <a:lnTo>
                      <a:pt x="252" y="144"/>
                    </a:lnTo>
                    <a:lnTo>
                      <a:pt x="234" y="150"/>
                    </a:lnTo>
                    <a:lnTo>
                      <a:pt x="72" y="180"/>
                    </a:lnTo>
                    <a:lnTo>
                      <a:pt x="60" y="180"/>
                    </a:lnTo>
                    <a:lnTo>
                      <a:pt x="24" y="186"/>
                    </a:lnTo>
                    <a:lnTo>
                      <a:pt x="12" y="132"/>
                    </a:lnTo>
                    <a:lnTo>
                      <a:pt x="12" y="114"/>
                    </a:lnTo>
                    <a:lnTo>
                      <a:pt x="0" y="48"/>
                    </a:lnTo>
                    <a:lnTo>
                      <a:pt x="30" y="24"/>
                    </a:lnTo>
                    <a:lnTo>
                      <a:pt x="30" y="30"/>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99" name="Freeform 227"/>
              <p:cNvSpPr>
                <a:spLocks noChangeAspect="1"/>
              </p:cNvSpPr>
              <p:nvPr/>
            </p:nvSpPr>
            <p:spPr bwMode="auto">
              <a:xfrm>
                <a:off x="5232" y="1285"/>
                <a:ext cx="27" cy="33"/>
              </a:xfrm>
              <a:custGeom>
                <a:avLst/>
                <a:gdLst>
                  <a:gd name="T0" fmla="*/ 15 w 36"/>
                  <a:gd name="T1" fmla="*/ 10 h 48"/>
                  <a:gd name="T2" fmla="*/ 12 w 36"/>
                  <a:gd name="T3" fmla="*/ 12 h 48"/>
                  <a:gd name="T4" fmla="*/ 10 w 36"/>
                  <a:gd name="T5" fmla="*/ 8 h 48"/>
                  <a:gd name="T6" fmla="*/ 10 w 36"/>
                  <a:gd name="T7" fmla="*/ 14 h 48"/>
                  <a:gd name="T8" fmla="*/ 2 w 36"/>
                  <a:gd name="T9" fmla="*/ 16 h 48"/>
                  <a:gd name="T10" fmla="*/ 0 w 36"/>
                  <a:gd name="T11" fmla="*/ 2 h 48"/>
                  <a:gd name="T12" fmla="*/ 7 w 36"/>
                  <a:gd name="T13" fmla="*/ 0 h 48"/>
                  <a:gd name="T14" fmla="*/ 15 w 36"/>
                  <a:gd name="T15" fmla="*/ 8 h 48"/>
                  <a:gd name="T16" fmla="*/ 15 w 36"/>
                  <a:gd name="T17" fmla="*/ 10 h 4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6"/>
                  <a:gd name="T28" fmla="*/ 0 h 48"/>
                  <a:gd name="T29" fmla="*/ 36 w 36"/>
                  <a:gd name="T30" fmla="*/ 48 h 4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6" h="48">
                    <a:moveTo>
                      <a:pt x="36" y="30"/>
                    </a:moveTo>
                    <a:lnTo>
                      <a:pt x="30" y="36"/>
                    </a:lnTo>
                    <a:lnTo>
                      <a:pt x="24" y="24"/>
                    </a:lnTo>
                    <a:lnTo>
                      <a:pt x="24" y="42"/>
                    </a:lnTo>
                    <a:lnTo>
                      <a:pt x="6" y="48"/>
                    </a:lnTo>
                    <a:lnTo>
                      <a:pt x="0" y="6"/>
                    </a:lnTo>
                    <a:lnTo>
                      <a:pt x="18" y="0"/>
                    </a:lnTo>
                    <a:lnTo>
                      <a:pt x="36" y="24"/>
                    </a:lnTo>
                    <a:lnTo>
                      <a:pt x="36" y="30"/>
                    </a:lnTo>
                    <a:close/>
                  </a:path>
                </a:pathLst>
              </a:custGeom>
              <a:solidFill>
                <a:srgbClr val="FFFFFF"/>
              </a:solidFill>
              <a:ln w="9525">
                <a:solidFill>
                  <a:srgbClr val="FFFFFF"/>
                </a:solidFill>
                <a:prstDash val="solid"/>
                <a:round/>
                <a:headEnd/>
                <a:tailEnd/>
              </a:ln>
            </p:spPr>
            <p:txBody>
              <a:bodyPr/>
              <a:lstStyle/>
              <a:p>
                <a:endParaRPr lang="en-US">
                  <a:solidFill>
                    <a:srgbClr val="000000"/>
                  </a:solidFill>
                </a:endParaRPr>
              </a:p>
            </p:txBody>
          </p:sp>
          <p:sp>
            <p:nvSpPr>
              <p:cNvPr id="20100" name="Freeform 228"/>
              <p:cNvSpPr>
                <a:spLocks noChangeAspect="1"/>
              </p:cNvSpPr>
              <p:nvPr/>
            </p:nvSpPr>
            <p:spPr bwMode="auto">
              <a:xfrm>
                <a:off x="5232" y="1285"/>
                <a:ext cx="27" cy="33"/>
              </a:xfrm>
              <a:custGeom>
                <a:avLst/>
                <a:gdLst>
                  <a:gd name="T0" fmla="*/ 15 w 36"/>
                  <a:gd name="T1" fmla="*/ 10 h 48"/>
                  <a:gd name="T2" fmla="*/ 12 w 36"/>
                  <a:gd name="T3" fmla="*/ 12 h 48"/>
                  <a:gd name="T4" fmla="*/ 10 w 36"/>
                  <a:gd name="T5" fmla="*/ 8 h 48"/>
                  <a:gd name="T6" fmla="*/ 10 w 36"/>
                  <a:gd name="T7" fmla="*/ 14 h 48"/>
                  <a:gd name="T8" fmla="*/ 2 w 36"/>
                  <a:gd name="T9" fmla="*/ 16 h 48"/>
                  <a:gd name="T10" fmla="*/ 0 w 36"/>
                  <a:gd name="T11" fmla="*/ 2 h 48"/>
                  <a:gd name="T12" fmla="*/ 7 w 36"/>
                  <a:gd name="T13" fmla="*/ 0 h 48"/>
                  <a:gd name="T14" fmla="*/ 15 w 36"/>
                  <a:gd name="T15" fmla="*/ 8 h 48"/>
                  <a:gd name="T16" fmla="*/ 15 w 36"/>
                  <a:gd name="T17" fmla="*/ 10 h 48"/>
                  <a:gd name="T18" fmla="*/ 15 w 36"/>
                  <a:gd name="T19" fmla="*/ 12 h 4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6"/>
                  <a:gd name="T31" fmla="*/ 0 h 48"/>
                  <a:gd name="T32" fmla="*/ 36 w 36"/>
                  <a:gd name="T33" fmla="*/ 48 h 4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6" h="48">
                    <a:moveTo>
                      <a:pt x="36" y="30"/>
                    </a:moveTo>
                    <a:lnTo>
                      <a:pt x="30" y="36"/>
                    </a:lnTo>
                    <a:lnTo>
                      <a:pt x="24" y="24"/>
                    </a:lnTo>
                    <a:lnTo>
                      <a:pt x="24" y="42"/>
                    </a:lnTo>
                    <a:lnTo>
                      <a:pt x="6" y="48"/>
                    </a:lnTo>
                    <a:lnTo>
                      <a:pt x="0" y="6"/>
                    </a:lnTo>
                    <a:lnTo>
                      <a:pt x="18" y="0"/>
                    </a:lnTo>
                    <a:lnTo>
                      <a:pt x="36" y="24"/>
                    </a:lnTo>
                    <a:lnTo>
                      <a:pt x="36" y="30"/>
                    </a:lnTo>
                    <a:lnTo>
                      <a:pt x="36" y="3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01" name="Freeform 229"/>
              <p:cNvSpPr>
                <a:spLocks noChangeAspect="1"/>
              </p:cNvSpPr>
              <p:nvPr/>
            </p:nvSpPr>
            <p:spPr bwMode="auto">
              <a:xfrm>
                <a:off x="4866" y="1644"/>
                <a:ext cx="196" cy="134"/>
              </a:xfrm>
              <a:custGeom>
                <a:avLst/>
                <a:gdLst>
                  <a:gd name="T0" fmla="*/ 113 w 258"/>
                  <a:gd name="T1" fmla="*/ 19 h 198"/>
                  <a:gd name="T2" fmla="*/ 100 w 258"/>
                  <a:gd name="T3" fmla="*/ 32 h 198"/>
                  <a:gd name="T4" fmla="*/ 103 w 258"/>
                  <a:gd name="T5" fmla="*/ 35 h 198"/>
                  <a:gd name="T6" fmla="*/ 90 w 258"/>
                  <a:gd name="T7" fmla="*/ 45 h 198"/>
                  <a:gd name="T8" fmla="*/ 87 w 258"/>
                  <a:gd name="T9" fmla="*/ 43 h 198"/>
                  <a:gd name="T10" fmla="*/ 87 w 258"/>
                  <a:gd name="T11" fmla="*/ 47 h 198"/>
                  <a:gd name="T12" fmla="*/ 74 w 258"/>
                  <a:gd name="T13" fmla="*/ 52 h 198"/>
                  <a:gd name="T14" fmla="*/ 74 w 258"/>
                  <a:gd name="T15" fmla="*/ 56 h 198"/>
                  <a:gd name="T16" fmla="*/ 68 w 258"/>
                  <a:gd name="T17" fmla="*/ 54 h 198"/>
                  <a:gd name="T18" fmla="*/ 71 w 258"/>
                  <a:gd name="T19" fmla="*/ 58 h 198"/>
                  <a:gd name="T20" fmla="*/ 68 w 258"/>
                  <a:gd name="T21" fmla="*/ 62 h 198"/>
                  <a:gd name="T22" fmla="*/ 61 w 258"/>
                  <a:gd name="T23" fmla="*/ 60 h 198"/>
                  <a:gd name="T24" fmla="*/ 50 w 258"/>
                  <a:gd name="T25" fmla="*/ 45 h 198"/>
                  <a:gd name="T26" fmla="*/ 21 w 258"/>
                  <a:gd name="T27" fmla="*/ 28 h 198"/>
                  <a:gd name="T28" fmla="*/ 13 w 258"/>
                  <a:gd name="T29" fmla="*/ 19 h 198"/>
                  <a:gd name="T30" fmla="*/ 0 w 258"/>
                  <a:gd name="T31" fmla="*/ 15 h 198"/>
                  <a:gd name="T32" fmla="*/ 5 w 258"/>
                  <a:gd name="T33" fmla="*/ 9 h 198"/>
                  <a:gd name="T34" fmla="*/ 21 w 258"/>
                  <a:gd name="T35" fmla="*/ 3 h 198"/>
                  <a:gd name="T36" fmla="*/ 50 w 258"/>
                  <a:gd name="T37" fmla="*/ 0 h 198"/>
                  <a:gd name="T38" fmla="*/ 58 w 258"/>
                  <a:gd name="T39" fmla="*/ 7 h 198"/>
                  <a:gd name="T40" fmla="*/ 84 w 258"/>
                  <a:gd name="T41" fmla="*/ 3 h 198"/>
                  <a:gd name="T42" fmla="*/ 110 w 258"/>
                  <a:gd name="T43" fmla="*/ 19 h 198"/>
                  <a:gd name="T44" fmla="*/ 113 w 258"/>
                  <a:gd name="T45" fmla="*/ 19 h 19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58"/>
                  <a:gd name="T70" fmla="*/ 0 h 198"/>
                  <a:gd name="T71" fmla="*/ 258 w 258"/>
                  <a:gd name="T72" fmla="*/ 198 h 198"/>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58" h="198">
                    <a:moveTo>
                      <a:pt x="258" y="60"/>
                    </a:moveTo>
                    <a:lnTo>
                      <a:pt x="228" y="102"/>
                    </a:lnTo>
                    <a:lnTo>
                      <a:pt x="234" y="114"/>
                    </a:lnTo>
                    <a:lnTo>
                      <a:pt x="204" y="144"/>
                    </a:lnTo>
                    <a:lnTo>
                      <a:pt x="198" y="138"/>
                    </a:lnTo>
                    <a:lnTo>
                      <a:pt x="198" y="150"/>
                    </a:lnTo>
                    <a:lnTo>
                      <a:pt x="168" y="168"/>
                    </a:lnTo>
                    <a:lnTo>
                      <a:pt x="168" y="180"/>
                    </a:lnTo>
                    <a:lnTo>
                      <a:pt x="156" y="174"/>
                    </a:lnTo>
                    <a:lnTo>
                      <a:pt x="162" y="186"/>
                    </a:lnTo>
                    <a:lnTo>
                      <a:pt x="156" y="198"/>
                    </a:lnTo>
                    <a:lnTo>
                      <a:pt x="138" y="192"/>
                    </a:lnTo>
                    <a:lnTo>
                      <a:pt x="114" y="144"/>
                    </a:lnTo>
                    <a:lnTo>
                      <a:pt x="48" y="90"/>
                    </a:lnTo>
                    <a:lnTo>
                      <a:pt x="30" y="60"/>
                    </a:lnTo>
                    <a:lnTo>
                      <a:pt x="0" y="48"/>
                    </a:lnTo>
                    <a:lnTo>
                      <a:pt x="12" y="30"/>
                    </a:lnTo>
                    <a:lnTo>
                      <a:pt x="48" y="12"/>
                    </a:lnTo>
                    <a:lnTo>
                      <a:pt x="114" y="0"/>
                    </a:lnTo>
                    <a:lnTo>
                      <a:pt x="132" y="24"/>
                    </a:lnTo>
                    <a:lnTo>
                      <a:pt x="192" y="12"/>
                    </a:lnTo>
                    <a:lnTo>
                      <a:pt x="252" y="60"/>
                    </a:lnTo>
                    <a:lnTo>
                      <a:pt x="258" y="60"/>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20102" name="Freeform 230"/>
              <p:cNvSpPr>
                <a:spLocks noChangeAspect="1"/>
              </p:cNvSpPr>
              <p:nvPr/>
            </p:nvSpPr>
            <p:spPr bwMode="auto">
              <a:xfrm>
                <a:off x="4866" y="1644"/>
                <a:ext cx="196" cy="134"/>
              </a:xfrm>
              <a:custGeom>
                <a:avLst/>
                <a:gdLst>
                  <a:gd name="T0" fmla="*/ 113 w 258"/>
                  <a:gd name="T1" fmla="*/ 19 h 198"/>
                  <a:gd name="T2" fmla="*/ 100 w 258"/>
                  <a:gd name="T3" fmla="*/ 32 h 198"/>
                  <a:gd name="T4" fmla="*/ 103 w 258"/>
                  <a:gd name="T5" fmla="*/ 35 h 198"/>
                  <a:gd name="T6" fmla="*/ 90 w 258"/>
                  <a:gd name="T7" fmla="*/ 45 h 198"/>
                  <a:gd name="T8" fmla="*/ 87 w 258"/>
                  <a:gd name="T9" fmla="*/ 43 h 198"/>
                  <a:gd name="T10" fmla="*/ 87 w 258"/>
                  <a:gd name="T11" fmla="*/ 47 h 198"/>
                  <a:gd name="T12" fmla="*/ 74 w 258"/>
                  <a:gd name="T13" fmla="*/ 52 h 198"/>
                  <a:gd name="T14" fmla="*/ 74 w 258"/>
                  <a:gd name="T15" fmla="*/ 56 h 198"/>
                  <a:gd name="T16" fmla="*/ 68 w 258"/>
                  <a:gd name="T17" fmla="*/ 54 h 198"/>
                  <a:gd name="T18" fmla="*/ 71 w 258"/>
                  <a:gd name="T19" fmla="*/ 58 h 198"/>
                  <a:gd name="T20" fmla="*/ 68 w 258"/>
                  <a:gd name="T21" fmla="*/ 62 h 198"/>
                  <a:gd name="T22" fmla="*/ 61 w 258"/>
                  <a:gd name="T23" fmla="*/ 60 h 198"/>
                  <a:gd name="T24" fmla="*/ 50 w 258"/>
                  <a:gd name="T25" fmla="*/ 45 h 198"/>
                  <a:gd name="T26" fmla="*/ 21 w 258"/>
                  <a:gd name="T27" fmla="*/ 28 h 198"/>
                  <a:gd name="T28" fmla="*/ 13 w 258"/>
                  <a:gd name="T29" fmla="*/ 19 h 198"/>
                  <a:gd name="T30" fmla="*/ 0 w 258"/>
                  <a:gd name="T31" fmla="*/ 15 h 198"/>
                  <a:gd name="T32" fmla="*/ 5 w 258"/>
                  <a:gd name="T33" fmla="*/ 9 h 198"/>
                  <a:gd name="T34" fmla="*/ 21 w 258"/>
                  <a:gd name="T35" fmla="*/ 3 h 198"/>
                  <a:gd name="T36" fmla="*/ 50 w 258"/>
                  <a:gd name="T37" fmla="*/ 0 h 198"/>
                  <a:gd name="T38" fmla="*/ 58 w 258"/>
                  <a:gd name="T39" fmla="*/ 7 h 198"/>
                  <a:gd name="T40" fmla="*/ 84 w 258"/>
                  <a:gd name="T41" fmla="*/ 3 h 198"/>
                  <a:gd name="T42" fmla="*/ 110 w 258"/>
                  <a:gd name="T43" fmla="*/ 19 h 198"/>
                  <a:gd name="T44" fmla="*/ 113 w 258"/>
                  <a:gd name="T45" fmla="*/ 19 h 198"/>
                  <a:gd name="T46" fmla="*/ 113 w 258"/>
                  <a:gd name="T47" fmla="*/ 20 h 19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58"/>
                  <a:gd name="T73" fmla="*/ 0 h 198"/>
                  <a:gd name="T74" fmla="*/ 258 w 258"/>
                  <a:gd name="T75" fmla="*/ 198 h 19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58" h="198">
                    <a:moveTo>
                      <a:pt x="258" y="60"/>
                    </a:moveTo>
                    <a:lnTo>
                      <a:pt x="228" y="102"/>
                    </a:lnTo>
                    <a:lnTo>
                      <a:pt x="234" y="114"/>
                    </a:lnTo>
                    <a:lnTo>
                      <a:pt x="204" y="144"/>
                    </a:lnTo>
                    <a:lnTo>
                      <a:pt x="198" y="138"/>
                    </a:lnTo>
                    <a:lnTo>
                      <a:pt x="198" y="150"/>
                    </a:lnTo>
                    <a:lnTo>
                      <a:pt x="168" y="168"/>
                    </a:lnTo>
                    <a:lnTo>
                      <a:pt x="168" y="180"/>
                    </a:lnTo>
                    <a:lnTo>
                      <a:pt x="156" y="174"/>
                    </a:lnTo>
                    <a:lnTo>
                      <a:pt x="162" y="186"/>
                    </a:lnTo>
                    <a:lnTo>
                      <a:pt x="156" y="198"/>
                    </a:lnTo>
                    <a:lnTo>
                      <a:pt x="138" y="192"/>
                    </a:lnTo>
                    <a:lnTo>
                      <a:pt x="114" y="144"/>
                    </a:lnTo>
                    <a:lnTo>
                      <a:pt x="48" y="90"/>
                    </a:lnTo>
                    <a:lnTo>
                      <a:pt x="30" y="60"/>
                    </a:lnTo>
                    <a:lnTo>
                      <a:pt x="0" y="48"/>
                    </a:lnTo>
                    <a:lnTo>
                      <a:pt x="12" y="30"/>
                    </a:lnTo>
                    <a:lnTo>
                      <a:pt x="48" y="12"/>
                    </a:lnTo>
                    <a:lnTo>
                      <a:pt x="114" y="0"/>
                    </a:lnTo>
                    <a:lnTo>
                      <a:pt x="132" y="24"/>
                    </a:lnTo>
                    <a:lnTo>
                      <a:pt x="192" y="12"/>
                    </a:lnTo>
                    <a:lnTo>
                      <a:pt x="252" y="60"/>
                    </a:lnTo>
                    <a:lnTo>
                      <a:pt x="258" y="60"/>
                    </a:lnTo>
                    <a:lnTo>
                      <a:pt x="258" y="6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03" name="Freeform 231"/>
              <p:cNvSpPr>
                <a:spLocks noChangeAspect="1"/>
              </p:cNvSpPr>
              <p:nvPr/>
            </p:nvSpPr>
            <p:spPr bwMode="auto">
              <a:xfrm>
                <a:off x="4074" y="1208"/>
                <a:ext cx="275" cy="159"/>
              </a:xfrm>
              <a:custGeom>
                <a:avLst/>
                <a:gdLst>
                  <a:gd name="T0" fmla="*/ 160 w 360"/>
                  <a:gd name="T1" fmla="*/ 52 h 234"/>
                  <a:gd name="T2" fmla="*/ 157 w 360"/>
                  <a:gd name="T3" fmla="*/ 54 h 234"/>
                  <a:gd name="T4" fmla="*/ 160 w 360"/>
                  <a:gd name="T5" fmla="*/ 60 h 234"/>
                  <a:gd name="T6" fmla="*/ 155 w 360"/>
                  <a:gd name="T7" fmla="*/ 68 h 234"/>
                  <a:gd name="T8" fmla="*/ 160 w 360"/>
                  <a:gd name="T9" fmla="*/ 73 h 234"/>
                  <a:gd name="T10" fmla="*/ 157 w 360"/>
                  <a:gd name="T11" fmla="*/ 73 h 234"/>
                  <a:gd name="T12" fmla="*/ 144 w 360"/>
                  <a:gd name="T13" fmla="*/ 66 h 234"/>
                  <a:gd name="T14" fmla="*/ 128 w 360"/>
                  <a:gd name="T15" fmla="*/ 68 h 234"/>
                  <a:gd name="T16" fmla="*/ 118 w 360"/>
                  <a:gd name="T17" fmla="*/ 63 h 234"/>
                  <a:gd name="T18" fmla="*/ 0 w 360"/>
                  <a:gd name="T19" fmla="*/ 58 h 234"/>
                  <a:gd name="T20" fmla="*/ 3 w 360"/>
                  <a:gd name="T21" fmla="*/ 49 h 234"/>
                  <a:gd name="T22" fmla="*/ 5 w 360"/>
                  <a:gd name="T23" fmla="*/ 17 h 234"/>
                  <a:gd name="T24" fmla="*/ 8 w 360"/>
                  <a:gd name="T25" fmla="*/ 0 h 234"/>
                  <a:gd name="T26" fmla="*/ 157 w 360"/>
                  <a:gd name="T27" fmla="*/ 3 h 234"/>
                  <a:gd name="T28" fmla="*/ 152 w 360"/>
                  <a:gd name="T29" fmla="*/ 10 h 234"/>
                  <a:gd name="T30" fmla="*/ 160 w 360"/>
                  <a:gd name="T31" fmla="*/ 17 h 234"/>
                  <a:gd name="T32" fmla="*/ 160 w 360"/>
                  <a:gd name="T33" fmla="*/ 46 h 234"/>
                  <a:gd name="T34" fmla="*/ 160 w 360"/>
                  <a:gd name="T35" fmla="*/ 52 h 23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60"/>
                  <a:gd name="T55" fmla="*/ 0 h 234"/>
                  <a:gd name="T56" fmla="*/ 360 w 360"/>
                  <a:gd name="T57" fmla="*/ 234 h 23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60" h="234">
                    <a:moveTo>
                      <a:pt x="360" y="168"/>
                    </a:moveTo>
                    <a:lnTo>
                      <a:pt x="354" y="174"/>
                    </a:lnTo>
                    <a:lnTo>
                      <a:pt x="360" y="192"/>
                    </a:lnTo>
                    <a:lnTo>
                      <a:pt x="348" y="216"/>
                    </a:lnTo>
                    <a:lnTo>
                      <a:pt x="360" y="234"/>
                    </a:lnTo>
                    <a:lnTo>
                      <a:pt x="354" y="234"/>
                    </a:lnTo>
                    <a:lnTo>
                      <a:pt x="324" y="210"/>
                    </a:lnTo>
                    <a:lnTo>
                      <a:pt x="288" y="216"/>
                    </a:lnTo>
                    <a:lnTo>
                      <a:pt x="264" y="198"/>
                    </a:lnTo>
                    <a:lnTo>
                      <a:pt x="0" y="186"/>
                    </a:lnTo>
                    <a:lnTo>
                      <a:pt x="6" y="156"/>
                    </a:lnTo>
                    <a:lnTo>
                      <a:pt x="12" y="54"/>
                    </a:lnTo>
                    <a:lnTo>
                      <a:pt x="18" y="0"/>
                    </a:lnTo>
                    <a:lnTo>
                      <a:pt x="354" y="12"/>
                    </a:lnTo>
                    <a:lnTo>
                      <a:pt x="342" y="30"/>
                    </a:lnTo>
                    <a:lnTo>
                      <a:pt x="360" y="54"/>
                    </a:lnTo>
                    <a:lnTo>
                      <a:pt x="360" y="144"/>
                    </a:lnTo>
                    <a:lnTo>
                      <a:pt x="360" y="168"/>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104" name="Freeform 232"/>
              <p:cNvSpPr>
                <a:spLocks noChangeAspect="1"/>
              </p:cNvSpPr>
              <p:nvPr/>
            </p:nvSpPr>
            <p:spPr bwMode="auto">
              <a:xfrm>
                <a:off x="4074" y="1208"/>
                <a:ext cx="275" cy="159"/>
              </a:xfrm>
              <a:custGeom>
                <a:avLst/>
                <a:gdLst>
                  <a:gd name="T0" fmla="*/ 160 w 360"/>
                  <a:gd name="T1" fmla="*/ 52 h 234"/>
                  <a:gd name="T2" fmla="*/ 157 w 360"/>
                  <a:gd name="T3" fmla="*/ 54 h 234"/>
                  <a:gd name="T4" fmla="*/ 160 w 360"/>
                  <a:gd name="T5" fmla="*/ 60 h 234"/>
                  <a:gd name="T6" fmla="*/ 155 w 360"/>
                  <a:gd name="T7" fmla="*/ 68 h 234"/>
                  <a:gd name="T8" fmla="*/ 160 w 360"/>
                  <a:gd name="T9" fmla="*/ 73 h 234"/>
                  <a:gd name="T10" fmla="*/ 157 w 360"/>
                  <a:gd name="T11" fmla="*/ 73 h 234"/>
                  <a:gd name="T12" fmla="*/ 144 w 360"/>
                  <a:gd name="T13" fmla="*/ 66 h 234"/>
                  <a:gd name="T14" fmla="*/ 128 w 360"/>
                  <a:gd name="T15" fmla="*/ 68 h 234"/>
                  <a:gd name="T16" fmla="*/ 118 w 360"/>
                  <a:gd name="T17" fmla="*/ 63 h 234"/>
                  <a:gd name="T18" fmla="*/ 0 w 360"/>
                  <a:gd name="T19" fmla="*/ 58 h 234"/>
                  <a:gd name="T20" fmla="*/ 3 w 360"/>
                  <a:gd name="T21" fmla="*/ 49 h 234"/>
                  <a:gd name="T22" fmla="*/ 5 w 360"/>
                  <a:gd name="T23" fmla="*/ 17 h 234"/>
                  <a:gd name="T24" fmla="*/ 8 w 360"/>
                  <a:gd name="T25" fmla="*/ 0 h 234"/>
                  <a:gd name="T26" fmla="*/ 157 w 360"/>
                  <a:gd name="T27" fmla="*/ 3 h 234"/>
                  <a:gd name="T28" fmla="*/ 152 w 360"/>
                  <a:gd name="T29" fmla="*/ 10 h 234"/>
                  <a:gd name="T30" fmla="*/ 160 w 360"/>
                  <a:gd name="T31" fmla="*/ 17 h 234"/>
                  <a:gd name="T32" fmla="*/ 160 w 360"/>
                  <a:gd name="T33" fmla="*/ 46 h 234"/>
                  <a:gd name="T34" fmla="*/ 160 w 360"/>
                  <a:gd name="T35" fmla="*/ 52 h 234"/>
                  <a:gd name="T36" fmla="*/ 160 w 360"/>
                  <a:gd name="T37" fmla="*/ 54 h 23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60"/>
                  <a:gd name="T58" fmla="*/ 0 h 234"/>
                  <a:gd name="T59" fmla="*/ 360 w 360"/>
                  <a:gd name="T60" fmla="*/ 234 h 23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60" h="234">
                    <a:moveTo>
                      <a:pt x="360" y="168"/>
                    </a:moveTo>
                    <a:lnTo>
                      <a:pt x="354" y="174"/>
                    </a:lnTo>
                    <a:lnTo>
                      <a:pt x="360" y="192"/>
                    </a:lnTo>
                    <a:lnTo>
                      <a:pt x="348" y="216"/>
                    </a:lnTo>
                    <a:lnTo>
                      <a:pt x="360" y="234"/>
                    </a:lnTo>
                    <a:lnTo>
                      <a:pt x="354" y="234"/>
                    </a:lnTo>
                    <a:lnTo>
                      <a:pt x="324" y="210"/>
                    </a:lnTo>
                    <a:lnTo>
                      <a:pt x="288" y="216"/>
                    </a:lnTo>
                    <a:lnTo>
                      <a:pt x="264" y="198"/>
                    </a:lnTo>
                    <a:lnTo>
                      <a:pt x="0" y="186"/>
                    </a:lnTo>
                    <a:lnTo>
                      <a:pt x="6" y="156"/>
                    </a:lnTo>
                    <a:lnTo>
                      <a:pt x="12" y="54"/>
                    </a:lnTo>
                    <a:lnTo>
                      <a:pt x="18" y="0"/>
                    </a:lnTo>
                    <a:lnTo>
                      <a:pt x="354" y="12"/>
                    </a:lnTo>
                    <a:lnTo>
                      <a:pt x="342" y="30"/>
                    </a:lnTo>
                    <a:lnTo>
                      <a:pt x="360" y="54"/>
                    </a:lnTo>
                    <a:lnTo>
                      <a:pt x="360" y="144"/>
                    </a:lnTo>
                    <a:lnTo>
                      <a:pt x="360" y="168"/>
                    </a:lnTo>
                    <a:lnTo>
                      <a:pt x="360" y="174"/>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05" name="Freeform 233"/>
              <p:cNvSpPr>
                <a:spLocks noChangeAspect="1"/>
              </p:cNvSpPr>
              <p:nvPr/>
            </p:nvSpPr>
            <p:spPr bwMode="auto">
              <a:xfrm>
                <a:off x="4591" y="1587"/>
                <a:ext cx="330" cy="102"/>
              </a:xfrm>
              <a:custGeom>
                <a:avLst/>
                <a:gdLst>
                  <a:gd name="T0" fmla="*/ 192 w 432"/>
                  <a:gd name="T1" fmla="*/ 0 h 150"/>
                  <a:gd name="T2" fmla="*/ 192 w 432"/>
                  <a:gd name="T3" fmla="*/ 5 h 150"/>
                  <a:gd name="T4" fmla="*/ 187 w 432"/>
                  <a:gd name="T5" fmla="*/ 10 h 150"/>
                  <a:gd name="T6" fmla="*/ 174 w 432"/>
                  <a:gd name="T7" fmla="*/ 15 h 150"/>
                  <a:gd name="T8" fmla="*/ 171 w 432"/>
                  <a:gd name="T9" fmla="*/ 14 h 150"/>
                  <a:gd name="T10" fmla="*/ 166 w 432"/>
                  <a:gd name="T11" fmla="*/ 19 h 150"/>
                  <a:gd name="T12" fmla="*/ 147 w 432"/>
                  <a:gd name="T13" fmla="*/ 27 h 150"/>
                  <a:gd name="T14" fmla="*/ 144 w 432"/>
                  <a:gd name="T15" fmla="*/ 32 h 150"/>
                  <a:gd name="T16" fmla="*/ 137 w 432"/>
                  <a:gd name="T17" fmla="*/ 32 h 150"/>
                  <a:gd name="T18" fmla="*/ 137 w 432"/>
                  <a:gd name="T19" fmla="*/ 38 h 150"/>
                  <a:gd name="T20" fmla="*/ 107 w 432"/>
                  <a:gd name="T21" fmla="*/ 41 h 150"/>
                  <a:gd name="T22" fmla="*/ 48 w 432"/>
                  <a:gd name="T23" fmla="*/ 44 h 150"/>
                  <a:gd name="T24" fmla="*/ 0 w 432"/>
                  <a:gd name="T25" fmla="*/ 47 h 150"/>
                  <a:gd name="T26" fmla="*/ 5 w 432"/>
                  <a:gd name="T27" fmla="*/ 44 h 150"/>
                  <a:gd name="T28" fmla="*/ 0 w 432"/>
                  <a:gd name="T29" fmla="*/ 38 h 150"/>
                  <a:gd name="T30" fmla="*/ 8 w 432"/>
                  <a:gd name="T31" fmla="*/ 36 h 150"/>
                  <a:gd name="T32" fmla="*/ 5 w 432"/>
                  <a:gd name="T33" fmla="*/ 32 h 150"/>
                  <a:gd name="T34" fmla="*/ 14 w 432"/>
                  <a:gd name="T35" fmla="*/ 27 h 150"/>
                  <a:gd name="T36" fmla="*/ 11 w 432"/>
                  <a:gd name="T37" fmla="*/ 27 h 150"/>
                  <a:gd name="T38" fmla="*/ 11 w 432"/>
                  <a:gd name="T39" fmla="*/ 24 h 150"/>
                  <a:gd name="T40" fmla="*/ 14 w 432"/>
                  <a:gd name="T41" fmla="*/ 14 h 150"/>
                  <a:gd name="T42" fmla="*/ 16 w 432"/>
                  <a:gd name="T43" fmla="*/ 15 h 150"/>
                  <a:gd name="T44" fmla="*/ 48 w 432"/>
                  <a:gd name="T45" fmla="*/ 14 h 150"/>
                  <a:gd name="T46" fmla="*/ 48 w 432"/>
                  <a:gd name="T47" fmla="*/ 10 h 150"/>
                  <a:gd name="T48" fmla="*/ 147 w 432"/>
                  <a:gd name="T49" fmla="*/ 3 h 150"/>
                  <a:gd name="T50" fmla="*/ 192 w 432"/>
                  <a:gd name="T51" fmla="*/ 0 h 15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32"/>
                  <a:gd name="T79" fmla="*/ 0 h 150"/>
                  <a:gd name="T80" fmla="*/ 432 w 432"/>
                  <a:gd name="T81" fmla="*/ 150 h 15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32" h="150">
                    <a:moveTo>
                      <a:pt x="432" y="0"/>
                    </a:moveTo>
                    <a:lnTo>
                      <a:pt x="432" y="18"/>
                    </a:lnTo>
                    <a:lnTo>
                      <a:pt x="420" y="30"/>
                    </a:lnTo>
                    <a:lnTo>
                      <a:pt x="390" y="48"/>
                    </a:lnTo>
                    <a:lnTo>
                      <a:pt x="384" y="42"/>
                    </a:lnTo>
                    <a:lnTo>
                      <a:pt x="372" y="60"/>
                    </a:lnTo>
                    <a:lnTo>
                      <a:pt x="330" y="84"/>
                    </a:lnTo>
                    <a:lnTo>
                      <a:pt x="324" y="102"/>
                    </a:lnTo>
                    <a:lnTo>
                      <a:pt x="306" y="102"/>
                    </a:lnTo>
                    <a:lnTo>
                      <a:pt x="306" y="120"/>
                    </a:lnTo>
                    <a:lnTo>
                      <a:pt x="240" y="132"/>
                    </a:lnTo>
                    <a:lnTo>
                      <a:pt x="108" y="138"/>
                    </a:lnTo>
                    <a:lnTo>
                      <a:pt x="0" y="150"/>
                    </a:lnTo>
                    <a:lnTo>
                      <a:pt x="12" y="138"/>
                    </a:lnTo>
                    <a:lnTo>
                      <a:pt x="0" y="120"/>
                    </a:lnTo>
                    <a:lnTo>
                      <a:pt x="18" y="114"/>
                    </a:lnTo>
                    <a:lnTo>
                      <a:pt x="12" y="102"/>
                    </a:lnTo>
                    <a:lnTo>
                      <a:pt x="30" y="84"/>
                    </a:lnTo>
                    <a:lnTo>
                      <a:pt x="24" y="84"/>
                    </a:lnTo>
                    <a:lnTo>
                      <a:pt x="24" y="78"/>
                    </a:lnTo>
                    <a:lnTo>
                      <a:pt x="30" y="42"/>
                    </a:lnTo>
                    <a:lnTo>
                      <a:pt x="36" y="48"/>
                    </a:lnTo>
                    <a:lnTo>
                      <a:pt x="108" y="42"/>
                    </a:lnTo>
                    <a:lnTo>
                      <a:pt x="108" y="30"/>
                    </a:lnTo>
                    <a:lnTo>
                      <a:pt x="330" y="12"/>
                    </a:lnTo>
                    <a:lnTo>
                      <a:pt x="432" y="0"/>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106" name="Freeform 234"/>
              <p:cNvSpPr>
                <a:spLocks noChangeAspect="1"/>
              </p:cNvSpPr>
              <p:nvPr/>
            </p:nvSpPr>
            <p:spPr bwMode="auto">
              <a:xfrm>
                <a:off x="4591" y="1587"/>
                <a:ext cx="330" cy="102"/>
              </a:xfrm>
              <a:custGeom>
                <a:avLst/>
                <a:gdLst>
                  <a:gd name="T0" fmla="*/ 192 w 432"/>
                  <a:gd name="T1" fmla="*/ 0 h 150"/>
                  <a:gd name="T2" fmla="*/ 192 w 432"/>
                  <a:gd name="T3" fmla="*/ 5 h 150"/>
                  <a:gd name="T4" fmla="*/ 187 w 432"/>
                  <a:gd name="T5" fmla="*/ 10 h 150"/>
                  <a:gd name="T6" fmla="*/ 174 w 432"/>
                  <a:gd name="T7" fmla="*/ 15 h 150"/>
                  <a:gd name="T8" fmla="*/ 171 w 432"/>
                  <a:gd name="T9" fmla="*/ 14 h 150"/>
                  <a:gd name="T10" fmla="*/ 166 w 432"/>
                  <a:gd name="T11" fmla="*/ 19 h 150"/>
                  <a:gd name="T12" fmla="*/ 147 w 432"/>
                  <a:gd name="T13" fmla="*/ 27 h 150"/>
                  <a:gd name="T14" fmla="*/ 144 w 432"/>
                  <a:gd name="T15" fmla="*/ 32 h 150"/>
                  <a:gd name="T16" fmla="*/ 137 w 432"/>
                  <a:gd name="T17" fmla="*/ 32 h 150"/>
                  <a:gd name="T18" fmla="*/ 137 w 432"/>
                  <a:gd name="T19" fmla="*/ 38 h 150"/>
                  <a:gd name="T20" fmla="*/ 107 w 432"/>
                  <a:gd name="T21" fmla="*/ 41 h 150"/>
                  <a:gd name="T22" fmla="*/ 48 w 432"/>
                  <a:gd name="T23" fmla="*/ 44 h 150"/>
                  <a:gd name="T24" fmla="*/ 0 w 432"/>
                  <a:gd name="T25" fmla="*/ 47 h 150"/>
                  <a:gd name="T26" fmla="*/ 5 w 432"/>
                  <a:gd name="T27" fmla="*/ 44 h 150"/>
                  <a:gd name="T28" fmla="*/ 0 w 432"/>
                  <a:gd name="T29" fmla="*/ 38 h 150"/>
                  <a:gd name="T30" fmla="*/ 8 w 432"/>
                  <a:gd name="T31" fmla="*/ 36 h 150"/>
                  <a:gd name="T32" fmla="*/ 5 w 432"/>
                  <a:gd name="T33" fmla="*/ 32 h 150"/>
                  <a:gd name="T34" fmla="*/ 14 w 432"/>
                  <a:gd name="T35" fmla="*/ 27 h 150"/>
                  <a:gd name="T36" fmla="*/ 11 w 432"/>
                  <a:gd name="T37" fmla="*/ 27 h 150"/>
                  <a:gd name="T38" fmla="*/ 11 w 432"/>
                  <a:gd name="T39" fmla="*/ 24 h 150"/>
                  <a:gd name="T40" fmla="*/ 14 w 432"/>
                  <a:gd name="T41" fmla="*/ 14 h 150"/>
                  <a:gd name="T42" fmla="*/ 16 w 432"/>
                  <a:gd name="T43" fmla="*/ 15 h 150"/>
                  <a:gd name="T44" fmla="*/ 48 w 432"/>
                  <a:gd name="T45" fmla="*/ 14 h 150"/>
                  <a:gd name="T46" fmla="*/ 48 w 432"/>
                  <a:gd name="T47" fmla="*/ 10 h 150"/>
                  <a:gd name="T48" fmla="*/ 147 w 432"/>
                  <a:gd name="T49" fmla="*/ 3 h 150"/>
                  <a:gd name="T50" fmla="*/ 192 w 432"/>
                  <a:gd name="T51" fmla="*/ 0 h 150"/>
                  <a:gd name="T52" fmla="*/ 192 w 432"/>
                  <a:gd name="T53" fmla="*/ 2 h 15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432"/>
                  <a:gd name="T82" fmla="*/ 0 h 150"/>
                  <a:gd name="T83" fmla="*/ 432 w 432"/>
                  <a:gd name="T84" fmla="*/ 150 h 150"/>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432" h="150">
                    <a:moveTo>
                      <a:pt x="432" y="0"/>
                    </a:moveTo>
                    <a:lnTo>
                      <a:pt x="432" y="18"/>
                    </a:lnTo>
                    <a:lnTo>
                      <a:pt x="420" y="30"/>
                    </a:lnTo>
                    <a:lnTo>
                      <a:pt x="390" y="48"/>
                    </a:lnTo>
                    <a:lnTo>
                      <a:pt x="384" y="42"/>
                    </a:lnTo>
                    <a:lnTo>
                      <a:pt x="372" y="60"/>
                    </a:lnTo>
                    <a:lnTo>
                      <a:pt x="330" y="84"/>
                    </a:lnTo>
                    <a:lnTo>
                      <a:pt x="324" y="102"/>
                    </a:lnTo>
                    <a:lnTo>
                      <a:pt x="306" y="102"/>
                    </a:lnTo>
                    <a:lnTo>
                      <a:pt x="306" y="120"/>
                    </a:lnTo>
                    <a:lnTo>
                      <a:pt x="240" y="132"/>
                    </a:lnTo>
                    <a:lnTo>
                      <a:pt x="108" y="138"/>
                    </a:lnTo>
                    <a:lnTo>
                      <a:pt x="0" y="150"/>
                    </a:lnTo>
                    <a:lnTo>
                      <a:pt x="12" y="138"/>
                    </a:lnTo>
                    <a:lnTo>
                      <a:pt x="0" y="120"/>
                    </a:lnTo>
                    <a:lnTo>
                      <a:pt x="18" y="114"/>
                    </a:lnTo>
                    <a:lnTo>
                      <a:pt x="12" y="102"/>
                    </a:lnTo>
                    <a:lnTo>
                      <a:pt x="30" y="84"/>
                    </a:lnTo>
                    <a:lnTo>
                      <a:pt x="24" y="84"/>
                    </a:lnTo>
                    <a:lnTo>
                      <a:pt x="24" y="78"/>
                    </a:lnTo>
                    <a:lnTo>
                      <a:pt x="30" y="42"/>
                    </a:lnTo>
                    <a:lnTo>
                      <a:pt x="36" y="48"/>
                    </a:lnTo>
                    <a:lnTo>
                      <a:pt x="108" y="42"/>
                    </a:lnTo>
                    <a:lnTo>
                      <a:pt x="108" y="30"/>
                    </a:lnTo>
                    <a:lnTo>
                      <a:pt x="330" y="12"/>
                    </a:lnTo>
                    <a:lnTo>
                      <a:pt x="432" y="0"/>
                    </a:lnTo>
                    <a:lnTo>
                      <a:pt x="432" y="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07" name="Freeform 235"/>
              <p:cNvSpPr>
                <a:spLocks noChangeAspect="1"/>
              </p:cNvSpPr>
              <p:nvPr/>
            </p:nvSpPr>
            <p:spPr bwMode="auto">
              <a:xfrm>
                <a:off x="3923" y="1620"/>
                <a:ext cx="545" cy="464"/>
              </a:xfrm>
              <a:custGeom>
                <a:avLst/>
                <a:gdLst>
                  <a:gd name="T0" fmla="*/ 302 w 714"/>
                  <a:gd name="T1" fmla="*/ 62 h 684"/>
                  <a:gd name="T2" fmla="*/ 304 w 714"/>
                  <a:gd name="T3" fmla="*/ 94 h 684"/>
                  <a:gd name="T4" fmla="*/ 312 w 714"/>
                  <a:gd name="T5" fmla="*/ 122 h 684"/>
                  <a:gd name="T6" fmla="*/ 307 w 714"/>
                  <a:gd name="T7" fmla="*/ 136 h 684"/>
                  <a:gd name="T8" fmla="*/ 285 w 714"/>
                  <a:gd name="T9" fmla="*/ 146 h 684"/>
                  <a:gd name="T10" fmla="*/ 285 w 714"/>
                  <a:gd name="T11" fmla="*/ 142 h 684"/>
                  <a:gd name="T12" fmla="*/ 282 w 714"/>
                  <a:gd name="T13" fmla="*/ 140 h 684"/>
                  <a:gd name="T14" fmla="*/ 282 w 714"/>
                  <a:gd name="T15" fmla="*/ 146 h 684"/>
                  <a:gd name="T16" fmla="*/ 275 w 714"/>
                  <a:gd name="T17" fmla="*/ 154 h 684"/>
                  <a:gd name="T18" fmla="*/ 262 w 714"/>
                  <a:gd name="T19" fmla="*/ 157 h 684"/>
                  <a:gd name="T20" fmla="*/ 251 w 714"/>
                  <a:gd name="T21" fmla="*/ 159 h 684"/>
                  <a:gd name="T22" fmla="*/ 245 w 714"/>
                  <a:gd name="T23" fmla="*/ 159 h 684"/>
                  <a:gd name="T24" fmla="*/ 240 w 714"/>
                  <a:gd name="T25" fmla="*/ 159 h 684"/>
                  <a:gd name="T26" fmla="*/ 245 w 714"/>
                  <a:gd name="T27" fmla="*/ 165 h 684"/>
                  <a:gd name="T28" fmla="*/ 235 w 714"/>
                  <a:gd name="T29" fmla="*/ 163 h 684"/>
                  <a:gd name="T30" fmla="*/ 232 w 714"/>
                  <a:gd name="T31" fmla="*/ 170 h 684"/>
                  <a:gd name="T32" fmla="*/ 224 w 714"/>
                  <a:gd name="T33" fmla="*/ 172 h 684"/>
                  <a:gd name="T34" fmla="*/ 221 w 714"/>
                  <a:gd name="T35" fmla="*/ 176 h 684"/>
                  <a:gd name="T36" fmla="*/ 224 w 714"/>
                  <a:gd name="T37" fmla="*/ 180 h 684"/>
                  <a:gd name="T38" fmla="*/ 216 w 714"/>
                  <a:gd name="T39" fmla="*/ 187 h 684"/>
                  <a:gd name="T40" fmla="*/ 213 w 714"/>
                  <a:gd name="T41" fmla="*/ 187 h 684"/>
                  <a:gd name="T42" fmla="*/ 211 w 714"/>
                  <a:gd name="T43" fmla="*/ 187 h 684"/>
                  <a:gd name="T44" fmla="*/ 216 w 714"/>
                  <a:gd name="T45" fmla="*/ 197 h 684"/>
                  <a:gd name="T46" fmla="*/ 200 w 714"/>
                  <a:gd name="T47" fmla="*/ 212 h 684"/>
                  <a:gd name="T48" fmla="*/ 169 w 714"/>
                  <a:gd name="T49" fmla="*/ 191 h 684"/>
                  <a:gd name="T50" fmla="*/ 149 w 714"/>
                  <a:gd name="T51" fmla="*/ 167 h 684"/>
                  <a:gd name="T52" fmla="*/ 123 w 714"/>
                  <a:gd name="T53" fmla="*/ 136 h 684"/>
                  <a:gd name="T54" fmla="*/ 91 w 714"/>
                  <a:gd name="T55" fmla="*/ 135 h 684"/>
                  <a:gd name="T56" fmla="*/ 78 w 714"/>
                  <a:gd name="T57" fmla="*/ 150 h 684"/>
                  <a:gd name="T58" fmla="*/ 46 w 714"/>
                  <a:gd name="T59" fmla="*/ 135 h 684"/>
                  <a:gd name="T60" fmla="*/ 3 w 714"/>
                  <a:gd name="T61" fmla="*/ 88 h 684"/>
                  <a:gd name="T62" fmla="*/ 85 w 714"/>
                  <a:gd name="T63" fmla="*/ 90 h 684"/>
                  <a:gd name="T64" fmla="*/ 166 w 714"/>
                  <a:gd name="T65" fmla="*/ 2 h 684"/>
                  <a:gd name="T66" fmla="*/ 171 w 714"/>
                  <a:gd name="T67" fmla="*/ 45 h 684"/>
                  <a:gd name="T68" fmla="*/ 181 w 714"/>
                  <a:gd name="T69" fmla="*/ 49 h 684"/>
                  <a:gd name="T70" fmla="*/ 205 w 714"/>
                  <a:gd name="T71" fmla="*/ 51 h 684"/>
                  <a:gd name="T72" fmla="*/ 216 w 714"/>
                  <a:gd name="T73" fmla="*/ 54 h 684"/>
                  <a:gd name="T74" fmla="*/ 227 w 714"/>
                  <a:gd name="T75" fmla="*/ 56 h 684"/>
                  <a:gd name="T76" fmla="*/ 235 w 714"/>
                  <a:gd name="T77" fmla="*/ 54 h 684"/>
                  <a:gd name="T78" fmla="*/ 240 w 714"/>
                  <a:gd name="T79" fmla="*/ 56 h 684"/>
                  <a:gd name="T80" fmla="*/ 275 w 714"/>
                  <a:gd name="T81" fmla="*/ 54 h 68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714"/>
                  <a:gd name="T124" fmla="*/ 0 h 684"/>
                  <a:gd name="T125" fmla="*/ 714 w 714"/>
                  <a:gd name="T126" fmla="*/ 684 h 68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714" h="684">
                    <a:moveTo>
                      <a:pt x="654" y="192"/>
                    </a:moveTo>
                    <a:lnTo>
                      <a:pt x="678" y="198"/>
                    </a:lnTo>
                    <a:lnTo>
                      <a:pt x="678" y="234"/>
                    </a:lnTo>
                    <a:lnTo>
                      <a:pt x="684" y="300"/>
                    </a:lnTo>
                    <a:lnTo>
                      <a:pt x="714" y="360"/>
                    </a:lnTo>
                    <a:lnTo>
                      <a:pt x="702" y="390"/>
                    </a:lnTo>
                    <a:lnTo>
                      <a:pt x="702" y="426"/>
                    </a:lnTo>
                    <a:lnTo>
                      <a:pt x="690" y="438"/>
                    </a:lnTo>
                    <a:lnTo>
                      <a:pt x="696" y="444"/>
                    </a:lnTo>
                    <a:lnTo>
                      <a:pt x="642" y="468"/>
                    </a:lnTo>
                    <a:lnTo>
                      <a:pt x="660" y="456"/>
                    </a:lnTo>
                    <a:lnTo>
                      <a:pt x="642" y="456"/>
                    </a:lnTo>
                    <a:lnTo>
                      <a:pt x="648" y="438"/>
                    </a:lnTo>
                    <a:lnTo>
                      <a:pt x="636" y="450"/>
                    </a:lnTo>
                    <a:lnTo>
                      <a:pt x="630" y="444"/>
                    </a:lnTo>
                    <a:lnTo>
                      <a:pt x="636" y="468"/>
                    </a:lnTo>
                    <a:lnTo>
                      <a:pt x="624" y="480"/>
                    </a:lnTo>
                    <a:lnTo>
                      <a:pt x="618" y="492"/>
                    </a:lnTo>
                    <a:lnTo>
                      <a:pt x="552" y="528"/>
                    </a:lnTo>
                    <a:lnTo>
                      <a:pt x="588" y="504"/>
                    </a:lnTo>
                    <a:lnTo>
                      <a:pt x="564" y="516"/>
                    </a:lnTo>
                    <a:lnTo>
                      <a:pt x="564" y="510"/>
                    </a:lnTo>
                    <a:lnTo>
                      <a:pt x="558" y="516"/>
                    </a:lnTo>
                    <a:lnTo>
                      <a:pt x="552" y="510"/>
                    </a:lnTo>
                    <a:lnTo>
                      <a:pt x="546" y="516"/>
                    </a:lnTo>
                    <a:lnTo>
                      <a:pt x="540" y="510"/>
                    </a:lnTo>
                    <a:lnTo>
                      <a:pt x="540" y="522"/>
                    </a:lnTo>
                    <a:lnTo>
                      <a:pt x="552" y="528"/>
                    </a:lnTo>
                    <a:lnTo>
                      <a:pt x="534" y="534"/>
                    </a:lnTo>
                    <a:lnTo>
                      <a:pt x="528" y="522"/>
                    </a:lnTo>
                    <a:lnTo>
                      <a:pt x="528" y="540"/>
                    </a:lnTo>
                    <a:lnTo>
                      <a:pt x="522" y="546"/>
                    </a:lnTo>
                    <a:lnTo>
                      <a:pt x="522" y="540"/>
                    </a:lnTo>
                    <a:lnTo>
                      <a:pt x="504" y="552"/>
                    </a:lnTo>
                    <a:lnTo>
                      <a:pt x="510" y="564"/>
                    </a:lnTo>
                    <a:lnTo>
                      <a:pt x="498" y="564"/>
                    </a:lnTo>
                    <a:lnTo>
                      <a:pt x="498" y="576"/>
                    </a:lnTo>
                    <a:lnTo>
                      <a:pt x="504" y="576"/>
                    </a:lnTo>
                    <a:lnTo>
                      <a:pt x="492" y="600"/>
                    </a:lnTo>
                    <a:lnTo>
                      <a:pt x="486" y="600"/>
                    </a:lnTo>
                    <a:lnTo>
                      <a:pt x="486" y="594"/>
                    </a:lnTo>
                    <a:lnTo>
                      <a:pt x="480" y="600"/>
                    </a:lnTo>
                    <a:lnTo>
                      <a:pt x="474" y="588"/>
                    </a:lnTo>
                    <a:lnTo>
                      <a:pt x="474" y="600"/>
                    </a:lnTo>
                    <a:lnTo>
                      <a:pt x="492" y="600"/>
                    </a:lnTo>
                    <a:lnTo>
                      <a:pt x="486" y="630"/>
                    </a:lnTo>
                    <a:lnTo>
                      <a:pt x="510" y="684"/>
                    </a:lnTo>
                    <a:lnTo>
                      <a:pt x="450" y="678"/>
                    </a:lnTo>
                    <a:lnTo>
                      <a:pt x="396" y="654"/>
                    </a:lnTo>
                    <a:lnTo>
                      <a:pt x="378" y="612"/>
                    </a:lnTo>
                    <a:lnTo>
                      <a:pt x="372" y="576"/>
                    </a:lnTo>
                    <a:lnTo>
                      <a:pt x="336" y="534"/>
                    </a:lnTo>
                    <a:lnTo>
                      <a:pt x="306" y="468"/>
                    </a:lnTo>
                    <a:lnTo>
                      <a:pt x="276" y="438"/>
                    </a:lnTo>
                    <a:lnTo>
                      <a:pt x="222" y="426"/>
                    </a:lnTo>
                    <a:lnTo>
                      <a:pt x="204" y="432"/>
                    </a:lnTo>
                    <a:lnTo>
                      <a:pt x="192" y="462"/>
                    </a:lnTo>
                    <a:lnTo>
                      <a:pt x="174" y="480"/>
                    </a:lnTo>
                    <a:lnTo>
                      <a:pt x="162" y="474"/>
                    </a:lnTo>
                    <a:lnTo>
                      <a:pt x="102" y="432"/>
                    </a:lnTo>
                    <a:lnTo>
                      <a:pt x="84" y="372"/>
                    </a:lnTo>
                    <a:lnTo>
                      <a:pt x="6" y="282"/>
                    </a:lnTo>
                    <a:lnTo>
                      <a:pt x="0" y="270"/>
                    </a:lnTo>
                    <a:lnTo>
                      <a:pt x="192" y="288"/>
                    </a:lnTo>
                    <a:lnTo>
                      <a:pt x="216" y="0"/>
                    </a:lnTo>
                    <a:lnTo>
                      <a:pt x="372" y="6"/>
                    </a:lnTo>
                    <a:lnTo>
                      <a:pt x="366" y="132"/>
                    </a:lnTo>
                    <a:lnTo>
                      <a:pt x="384" y="144"/>
                    </a:lnTo>
                    <a:lnTo>
                      <a:pt x="402" y="138"/>
                    </a:lnTo>
                    <a:lnTo>
                      <a:pt x="408" y="156"/>
                    </a:lnTo>
                    <a:lnTo>
                      <a:pt x="444" y="168"/>
                    </a:lnTo>
                    <a:lnTo>
                      <a:pt x="462" y="162"/>
                    </a:lnTo>
                    <a:lnTo>
                      <a:pt x="474" y="180"/>
                    </a:lnTo>
                    <a:lnTo>
                      <a:pt x="486" y="174"/>
                    </a:lnTo>
                    <a:lnTo>
                      <a:pt x="504" y="186"/>
                    </a:lnTo>
                    <a:lnTo>
                      <a:pt x="510" y="180"/>
                    </a:lnTo>
                    <a:lnTo>
                      <a:pt x="516" y="192"/>
                    </a:lnTo>
                    <a:lnTo>
                      <a:pt x="528" y="174"/>
                    </a:lnTo>
                    <a:lnTo>
                      <a:pt x="528" y="180"/>
                    </a:lnTo>
                    <a:lnTo>
                      <a:pt x="540" y="180"/>
                    </a:lnTo>
                    <a:lnTo>
                      <a:pt x="558" y="192"/>
                    </a:lnTo>
                    <a:lnTo>
                      <a:pt x="618" y="174"/>
                    </a:lnTo>
                    <a:lnTo>
                      <a:pt x="654" y="192"/>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108" name="Freeform 236"/>
              <p:cNvSpPr>
                <a:spLocks noChangeAspect="1"/>
              </p:cNvSpPr>
              <p:nvPr/>
            </p:nvSpPr>
            <p:spPr bwMode="auto">
              <a:xfrm>
                <a:off x="3923" y="1620"/>
                <a:ext cx="545" cy="464"/>
              </a:xfrm>
              <a:custGeom>
                <a:avLst/>
                <a:gdLst>
                  <a:gd name="T0" fmla="*/ 302 w 714"/>
                  <a:gd name="T1" fmla="*/ 62 h 684"/>
                  <a:gd name="T2" fmla="*/ 304 w 714"/>
                  <a:gd name="T3" fmla="*/ 94 h 684"/>
                  <a:gd name="T4" fmla="*/ 312 w 714"/>
                  <a:gd name="T5" fmla="*/ 122 h 684"/>
                  <a:gd name="T6" fmla="*/ 307 w 714"/>
                  <a:gd name="T7" fmla="*/ 136 h 684"/>
                  <a:gd name="T8" fmla="*/ 285 w 714"/>
                  <a:gd name="T9" fmla="*/ 146 h 684"/>
                  <a:gd name="T10" fmla="*/ 285 w 714"/>
                  <a:gd name="T11" fmla="*/ 142 h 684"/>
                  <a:gd name="T12" fmla="*/ 282 w 714"/>
                  <a:gd name="T13" fmla="*/ 140 h 684"/>
                  <a:gd name="T14" fmla="*/ 282 w 714"/>
                  <a:gd name="T15" fmla="*/ 146 h 684"/>
                  <a:gd name="T16" fmla="*/ 275 w 714"/>
                  <a:gd name="T17" fmla="*/ 154 h 684"/>
                  <a:gd name="T18" fmla="*/ 262 w 714"/>
                  <a:gd name="T19" fmla="*/ 157 h 684"/>
                  <a:gd name="T20" fmla="*/ 251 w 714"/>
                  <a:gd name="T21" fmla="*/ 159 h 684"/>
                  <a:gd name="T22" fmla="*/ 245 w 714"/>
                  <a:gd name="T23" fmla="*/ 159 h 684"/>
                  <a:gd name="T24" fmla="*/ 240 w 714"/>
                  <a:gd name="T25" fmla="*/ 159 h 684"/>
                  <a:gd name="T26" fmla="*/ 245 w 714"/>
                  <a:gd name="T27" fmla="*/ 165 h 684"/>
                  <a:gd name="T28" fmla="*/ 235 w 714"/>
                  <a:gd name="T29" fmla="*/ 163 h 684"/>
                  <a:gd name="T30" fmla="*/ 232 w 714"/>
                  <a:gd name="T31" fmla="*/ 170 h 684"/>
                  <a:gd name="T32" fmla="*/ 224 w 714"/>
                  <a:gd name="T33" fmla="*/ 172 h 684"/>
                  <a:gd name="T34" fmla="*/ 216 w 714"/>
                  <a:gd name="T35" fmla="*/ 176 h 684"/>
                  <a:gd name="T36" fmla="*/ 221 w 714"/>
                  <a:gd name="T37" fmla="*/ 180 h 684"/>
                  <a:gd name="T38" fmla="*/ 219 w 714"/>
                  <a:gd name="T39" fmla="*/ 187 h 684"/>
                  <a:gd name="T40" fmla="*/ 216 w 714"/>
                  <a:gd name="T41" fmla="*/ 185 h 684"/>
                  <a:gd name="T42" fmla="*/ 211 w 714"/>
                  <a:gd name="T43" fmla="*/ 184 h 684"/>
                  <a:gd name="T44" fmla="*/ 219 w 714"/>
                  <a:gd name="T45" fmla="*/ 187 h 684"/>
                  <a:gd name="T46" fmla="*/ 227 w 714"/>
                  <a:gd name="T47" fmla="*/ 214 h 684"/>
                  <a:gd name="T48" fmla="*/ 176 w 714"/>
                  <a:gd name="T49" fmla="*/ 204 h 684"/>
                  <a:gd name="T50" fmla="*/ 166 w 714"/>
                  <a:gd name="T51" fmla="*/ 180 h 684"/>
                  <a:gd name="T52" fmla="*/ 137 w 714"/>
                  <a:gd name="T53" fmla="*/ 146 h 684"/>
                  <a:gd name="T54" fmla="*/ 98 w 714"/>
                  <a:gd name="T55" fmla="*/ 133 h 684"/>
                  <a:gd name="T56" fmla="*/ 85 w 714"/>
                  <a:gd name="T57" fmla="*/ 144 h 684"/>
                  <a:gd name="T58" fmla="*/ 73 w 714"/>
                  <a:gd name="T59" fmla="*/ 148 h 684"/>
                  <a:gd name="T60" fmla="*/ 37 w 714"/>
                  <a:gd name="T61" fmla="*/ 116 h 684"/>
                  <a:gd name="T62" fmla="*/ 0 w 714"/>
                  <a:gd name="T63" fmla="*/ 84 h 684"/>
                  <a:gd name="T64" fmla="*/ 96 w 714"/>
                  <a:gd name="T65" fmla="*/ 0 h 684"/>
                  <a:gd name="T66" fmla="*/ 163 w 714"/>
                  <a:gd name="T67" fmla="*/ 41 h 684"/>
                  <a:gd name="T68" fmla="*/ 179 w 714"/>
                  <a:gd name="T69" fmla="*/ 43 h 684"/>
                  <a:gd name="T70" fmla="*/ 198 w 714"/>
                  <a:gd name="T71" fmla="*/ 52 h 684"/>
                  <a:gd name="T72" fmla="*/ 211 w 714"/>
                  <a:gd name="T73" fmla="*/ 56 h 684"/>
                  <a:gd name="T74" fmla="*/ 224 w 714"/>
                  <a:gd name="T75" fmla="*/ 58 h 684"/>
                  <a:gd name="T76" fmla="*/ 230 w 714"/>
                  <a:gd name="T77" fmla="*/ 60 h 684"/>
                  <a:gd name="T78" fmla="*/ 235 w 714"/>
                  <a:gd name="T79" fmla="*/ 56 h 684"/>
                  <a:gd name="T80" fmla="*/ 248 w 714"/>
                  <a:gd name="T81" fmla="*/ 60 h 684"/>
                  <a:gd name="T82" fmla="*/ 291 w 714"/>
                  <a:gd name="T83" fmla="*/ 60 h 68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14"/>
                  <a:gd name="T127" fmla="*/ 0 h 684"/>
                  <a:gd name="T128" fmla="*/ 714 w 714"/>
                  <a:gd name="T129" fmla="*/ 684 h 68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14" h="684">
                    <a:moveTo>
                      <a:pt x="654" y="192"/>
                    </a:moveTo>
                    <a:lnTo>
                      <a:pt x="678" y="198"/>
                    </a:lnTo>
                    <a:lnTo>
                      <a:pt x="678" y="234"/>
                    </a:lnTo>
                    <a:lnTo>
                      <a:pt x="684" y="300"/>
                    </a:lnTo>
                    <a:lnTo>
                      <a:pt x="714" y="360"/>
                    </a:lnTo>
                    <a:lnTo>
                      <a:pt x="702" y="390"/>
                    </a:lnTo>
                    <a:lnTo>
                      <a:pt x="702" y="426"/>
                    </a:lnTo>
                    <a:lnTo>
                      <a:pt x="690" y="438"/>
                    </a:lnTo>
                    <a:lnTo>
                      <a:pt x="696" y="444"/>
                    </a:lnTo>
                    <a:lnTo>
                      <a:pt x="642" y="468"/>
                    </a:lnTo>
                    <a:lnTo>
                      <a:pt x="660" y="456"/>
                    </a:lnTo>
                    <a:lnTo>
                      <a:pt x="642" y="456"/>
                    </a:lnTo>
                    <a:lnTo>
                      <a:pt x="648" y="438"/>
                    </a:lnTo>
                    <a:lnTo>
                      <a:pt x="636" y="450"/>
                    </a:lnTo>
                    <a:lnTo>
                      <a:pt x="630" y="444"/>
                    </a:lnTo>
                    <a:lnTo>
                      <a:pt x="636" y="468"/>
                    </a:lnTo>
                    <a:lnTo>
                      <a:pt x="624" y="480"/>
                    </a:lnTo>
                    <a:lnTo>
                      <a:pt x="618" y="492"/>
                    </a:lnTo>
                    <a:lnTo>
                      <a:pt x="552" y="528"/>
                    </a:lnTo>
                    <a:lnTo>
                      <a:pt x="588" y="504"/>
                    </a:lnTo>
                    <a:lnTo>
                      <a:pt x="564" y="516"/>
                    </a:lnTo>
                    <a:lnTo>
                      <a:pt x="564" y="510"/>
                    </a:lnTo>
                    <a:lnTo>
                      <a:pt x="558" y="516"/>
                    </a:lnTo>
                    <a:lnTo>
                      <a:pt x="552" y="510"/>
                    </a:lnTo>
                    <a:lnTo>
                      <a:pt x="546" y="516"/>
                    </a:lnTo>
                    <a:lnTo>
                      <a:pt x="540" y="510"/>
                    </a:lnTo>
                    <a:lnTo>
                      <a:pt x="540" y="522"/>
                    </a:lnTo>
                    <a:lnTo>
                      <a:pt x="552" y="528"/>
                    </a:lnTo>
                    <a:lnTo>
                      <a:pt x="534" y="534"/>
                    </a:lnTo>
                    <a:lnTo>
                      <a:pt x="528" y="522"/>
                    </a:lnTo>
                    <a:lnTo>
                      <a:pt x="528" y="540"/>
                    </a:lnTo>
                    <a:lnTo>
                      <a:pt x="522" y="546"/>
                    </a:lnTo>
                    <a:lnTo>
                      <a:pt x="522" y="540"/>
                    </a:lnTo>
                    <a:lnTo>
                      <a:pt x="504" y="552"/>
                    </a:lnTo>
                    <a:lnTo>
                      <a:pt x="510" y="564"/>
                    </a:lnTo>
                    <a:lnTo>
                      <a:pt x="486" y="564"/>
                    </a:lnTo>
                    <a:lnTo>
                      <a:pt x="498" y="564"/>
                    </a:lnTo>
                    <a:lnTo>
                      <a:pt x="498" y="576"/>
                    </a:lnTo>
                    <a:lnTo>
                      <a:pt x="504" y="576"/>
                    </a:lnTo>
                    <a:lnTo>
                      <a:pt x="492" y="600"/>
                    </a:lnTo>
                    <a:lnTo>
                      <a:pt x="486" y="600"/>
                    </a:lnTo>
                    <a:lnTo>
                      <a:pt x="486" y="594"/>
                    </a:lnTo>
                    <a:lnTo>
                      <a:pt x="480" y="600"/>
                    </a:lnTo>
                    <a:lnTo>
                      <a:pt x="474" y="588"/>
                    </a:lnTo>
                    <a:lnTo>
                      <a:pt x="474" y="600"/>
                    </a:lnTo>
                    <a:lnTo>
                      <a:pt x="492" y="600"/>
                    </a:lnTo>
                    <a:lnTo>
                      <a:pt x="486" y="630"/>
                    </a:lnTo>
                    <a:lnTo>
                      <a:pt x="510" y="684"/>
                    </a:lnTo>
                    <a:lnTo>
                      <a:pt x="450" y="678"/>
                    </a:lnTo>
                    <a:lnTo>
                      <a:pt x="396" y="654"/>
                    </a:lnTo>
                    <a:lnTo>
                      <a:pt x="378" y="612"/>
                    </a:lnTo>
                    <a:lnTo>
                      <a:pt x="372" y="576"/>
                    </a:lnTo>
                    <a:lnTo>
                      <a:pt x="336" y="534"/>
                    </a:lnTo>
                    <a:lnTo>
                      <a:pt x="306" y="468"/>
                    </a:lnTo>
                    <a:lnTo>
                      <a:pt x="276" y="438"/>
                    </a:lnTo>
                    <a:lnTo>
                      <a:pt x="222" y="426"/>
                    </a:lnTo>
                    <a:lnTo>
                      <a:pt x="204" y="432"/>
                    </a:lnTo>
                    <a:lnTo>
                      <a:pt x="192" y="462"/>
                    </a:lnTo>
                    <a:lnTo>
                      <a:pt x="174" y="480"/>
                    </a:lnTo>
                    <a:lnTo>
                      <a:pt x="162" y="474"/>
                    </a:lnTo>
                    <a:lnTo>
                      <a:pt x="102" y="432"/>
                    </a:lnTo>
                    <a:lnTo>
                      <a:pt x="84" y="372"/>
                    </a:lnTo>
                    <a:lnTo>
                      <a:pt x="6" y="282"/>
                    </a:lnTo>
                    <a:lnTo>
                      <a:pt x="0" y="270"/>
                    </a:lnTo>
                    <a:lnTo>
                      <a:pt x="192" y="288"/>
                    </a:lnTo>
                    <a:lnTo>
                      <a:pt x="216" y="0"/>
                    </a:lnTo>
                    <a:lnTo>
                      <a:pt x="372" y="6"/>
                    </a:lnTo>
                    <a:lnTo>
                      <a:pt x="366" y="132"/>
                    </a:lnTo>
                    <a:lnTo>
                      <a:pt x="384" y="144"/>
                    </a:lnTo>
                    <a:lnTo>
                      <a:pt x="402" y="138"/>
                    </a:lnTo>
                    <a:lnTo>
                      <a:pt x="408" y="156"/>
                    </a:lnTo>
                    <a:lnTo>
                      <a:pt x="444" y="168"/>
                    </a:lnTo>
                    <a:lnTo>
                      <a:pt x="462" y="162"/>
                    </a:lnTo>
                    <a:lnTo>
                      <a:pt x="474" y="180"/>
                    </a:lnTo>
                    <a:lnTo>
                      <a:pt x="486" y="174"/>
                    </a:lnTo>
                    <a:lnTo>
                      <a:pt x="504" y="186"/>
                    </a:lnTo>
                    <a:lnTo>
                      <a:pt x="510" y="180"/>
                    </a:lnTo>
                    <a:lnTo>
                      <a:pt x="516" y="192"/>
                    </a:lnTo>
                    <a:lnTo>
                      <a:pt x="528" y="174"/>
                    </a:lnTo>
                    <a:lnTo>
                      <a:pt x="528" y="180"/>
                    </a:lnTo>
                    <a:lnTo>
                      <a:pt x="540" y="180"/>
                    </a:lnTo>
                    <a:lnTo>
                      <a:pt x="558" y="192"/>
                    </a:lnTo>
                    <a:lnTo>
                      <a:pt x="618" y="174"/>
                    </a:lnTo>
                    <a:lnTo>
                      <a:pt x="654" y="192"/>
                    </a:lnTo>
                    <a:lnTo>
                      <a:pt x="654" y="198"/>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09" name="Freeform 237"/>
              <p:cNvSpPr>
                <a:spLocks noChangeAspect="1"/>
              </p:cNvSpPr>
              <p:nvPr/>
            </p:nvSpPr>
            <p:spPr bwMode="auto">
              <a:xfrm>
                <a:off x="3667" y="1330"/>
                <a:ext cx="219" cy="245"/>
              </a:xfrm>
              <a:custGeom>
                <a:avLst/>
                <a:gdLst>
                  <a:gd name="T0" fmla="*/ 111 w 288"/>
                  <a:gd name="T1" fmla="*/ 114 h 360"/>
                  <a:gd name="T2" fmla="*/ 0 w 288"/>
                  <a:gd name="T3" fmla="*/ 100 h 360"/>
                  <a:gd name="T4" fmla="*/ 27 w 288"/>
                  <a:gd name="T5" fmla="*/ 0 h 360"/>
                  <a:gd name="T6" fmla="*/ 47 w 288"/>
                  <a:gd name="T7" fmla="*/ 3 h 360"/>
                  <a:gd name="T8" fmla="*/ 90 w 288"/>
                  <a:gd name="T9" fmla="*/ 10 h 360"/>
                  <a:gd name="T10" fmla="*/ 84 w 288"/>
                  <a:gd name="T11" fmla="*/ 29 h 360"/>
                  <a:gd name="T12" fmla="*/ 127 w 288"/>
                  <a:gd name="T13" fmla="*/ 34 h 360"/>
                  <a:gd name="T14" fmla="*/ 113 w 288"/>
                  <a:gd name="T15" fmla="*/ 100 h 360"/>
                  <a:gd name="T16" fmla="*/ 111 w 288"/>
                  <a:gd name="T17" fmla="*/ 114 h 36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8"/>
                  <a:gd name="T28" fmla="*/ 0 h 360"/>
                  <a:gd name="T29" fmla="*/ 288 w 288"/>
                  <a:gd name="T30" fmla="*/ 360 h 36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8" h="360">
                    <a:moveTo>
                      <a:pt x="252" y="360"/>
                    </a:moveTo>
                    <a:lnTo>
                      <a:pt x="0" y="318"/>
                    </a:lnTo>
                    <a:lnTo>
                      <a:pt x="60" y="0"/>
                    </a:lnTo>
                    <a:lnTo>
                      <a:pt x="108" y="12"/>
                    </a:lnTo>
                    <a:lnTo>
                      <a:pt x="204" y="30"/>
                    </a:lnTo>
                    <a:lnTo>
                      <a:pt x="192" y="90"/>
                    </a:lnTo>
                    <a:lnTo>
                      <a:pt x="288" y="108"/>
                    </a:lnTo>
                    <a:lnTo>
                      <a:pt x="258" y="318"/>
                    </a:lnTo>
                    <a:lnTo>
                      <a:pt x="252" y="360"/>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110" name="Freeform 238"/>
              <p:cNvSpPr>
                <a:spLocks noChangeAspect="1"/>
              </p:cNvSpPr>
              <p:nvPr/>
            </p:nvSpPr>
            <p:spPr bwMode="auto">
              <a:xfrm>
                <a:off x="3667" y="1330"/>
                <a:ext cx="219" cy="249"/>
              </a:xfrm>
              <a:custGeom>
                <a:avLst/>
                <a:gdLst>
                  <a:gd name="T0" fmla="*/ 111 w 288"/>
                  <a:gd name="T1" fmla="*/ 114 h 366"/>
                  <a:gd name="T2" fmla="*/ 0 w 288"/>
                  <a:gd name="T3" fmla="*/ 100 h 366"/>
                  <a:gd name="T4" fmla="*/ 27 w 288"/>
                  <a:gd name="T5" fmla="*/ 0 h 366"/>
                  <a:gd name="T6" fmla="*/ 47 w 288"/>
                  <a:gd name="T7" fmla="*/ 3 h 366"/>
                  <a:gd name="T8" fmla="*/ 90 w 288"/>
                  <a:gd name="T9" fmla="*/ 10 h 366"/>
                  <a:gd name="T10" fmla="*/ 84 w 288"/>
                  <a:gd name="T11" fmla="*/ 28 h 366"/>
                  <a:gd name="T12" fmla="*/ 127 w 288"/>
                  <a:gd name="T13" fmla="*/ 34 h 366"/>
                  <a:gd name="T14" fmla="*/ 113 w 288"/>
                  <a:gd name="T15" fmla="*/ 100 h 366"/>
                  <a:gd name="T16" fmla="*/ 111 w 288"/>
                  <a:gd name="T17" fmla="*/ 114 h 366"/>
                  <a:gd name="T18" fmla="*/ 111 w 288"/>
                  <a:gd name="T19" fmla="*/ 115 h 36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88"/>
                  <a:gd name="T31" fmla="*/ 0 h 366"/>
                  <a:gd name="T32" fmla="*/ 288 w 288"/>
                  <a:gd name="T33" fmla="*/ 366 h 36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88" h="366">
                    <a:moveTo>
                      <a:pt x="252" y="360"/>
                    </a:moveTo>
                    <a:lnTo>
                      <a:pt x="0" y="318"/>
                    </a:lnTo>
                    <a:lnTo>
                      <a:pt x="60" y="0"/>
                    </a:lnTo>
                    <a:lnTo>
                      <a:pt x="108" y="12"/>
                    </a:lnTo>
                    <a:lnTo>
                      <a:pt x="204" y="30"/>
                    </a:lnTo>
                    <a:lnTo>
                      <a:pt x="192" y="90"/>
                    </a:lnTo>
                    <a:lnTo>
                      <a:pt x="288" y="108"/>
                    </a:lnTo>
                    <a:lnTo>
                      <a:pt x="258" y="318"/>
                    </a:lnTo>
                    <a:lnTo>
                      <a:pt x="252" y="360"/>
                    </a:lnTo>
                    <a:lnTo>
                      <a:pt x="252" y="36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11" name="Freeform 239"/>
              <p:cNvSpPr>
                <a:spLocks noChangeAspect="1"/>
              </p:cNvSpPr>
              <p:nvPr/>
            </p:nvSpPr>
            <p:spPr bwMode="auto">
              <a:xfrm>
                <a:off x="5140" y="1163"/>
                <a:ext cx="64" cy="106"/>
              </a:xfrm>
              <a:custGeom>
                <a:avLst/>
                <a:gdLst>
                  <a:gd name="T0" fmla="*/ 32 w 84"/>
                  <a:gd name="T1" fmla="*/ 47 h 156"/>
                  <a:gd name="T2" fmla="*/ 24 w 84"/>
                  <a:gd name="T3" fmla="*/ 49 h 156"/>
                  <a:gd name="T4" fmla="*/ 16 w 84"/>
                  <a:gd name="T5" fmla="*/ 49 h 156"/>
                  <a:gd name="T6" fmla="*/ 11 w 84"/>
                  <a:gd name="T7" fmla="*/ 34 h 156"/>
                  <a:gd name="T8" fmla="*/ 8 w 84"/>
                  <a:gd name="T9" fmla="*/ 34 h 156"/>
                  <a:gd name="T10" fmla="*/ 5 w 84"/>
                  <a:gd name="T11" fmla="*/ 24 h 156"/>
                  <a:gd name="T12" fmla="*/ 0 w 84"/>
                  <a:gd name="T13" fmla="*/ 5 h 156"/>
                  <a:gd name="T14" fmla="*/ 37 w 84"/>
                  <a:gd name="T15" fmla="*/ 0 h 156"/>
                  <a:gd name="T16" fmla="*/ 37 w 84"/>
                  <a:gd name="T17" fmla="*/ 10 h 156"/>
                  <a:gd name="T18" fmla="*/ 32 w 84"/>
                  <a:gd name="T19" fmla="*/ 15 h 156"/>
                  <a:gd name="T20" fmla="*/ 29 w 84"/>
                  <a:gd name="T21" fmla="*/ 30 h 156"/>
                  <a:gd name="T22" fmla="*/ 32 w 84"/>
                  <a:gd name="T23" fmla="*/ 47 h 15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4"/>
                  <a:gd name="T37" fmla="*/ 0 h 156"/>
                  <a:gd name="T38" fmla="*/ 84 w 84"/>
                  <a:gd name="T39" fmla="*/ 156 h 15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4" h="156">
                    <a:moveTo>
                      <a:pt x="72" y="150"/>
                    </a:moveTo>
                    <a:lnTo>
                      <a:pt x="54" y="156"/>
                    </a:lnTo>
                    <a:lnTo>
                      <a:pt x="36" y="156"/>
                    </a:lnTo>
                    <a:lnTo>
                      <a:pt x="24" y="108"/>
                    </a:lnTo>
                    <a:lnTo>
                      <a:pt x="18" y="108"/>
                    </a:lnTo>
                    <a:lnTo>
                      <a:pt x="12" y="78"/>
                    </a:lnTo>
                    <a:lnTo>
                      <a:pt x="0" y="18"/>
                    </a:lnTo>
                    <a:lnTo>
                      <a:pt x="84" y="0"/>
                    </a:lnTo>
                    <a:lnTo>
                      <a:pt x="84" y="30"/>
                    </a:lnTo>
                    <a:lnTo>
                      <a:pt x="72" y="48"/>
                    </a:lnTo>
                    <a:lnTo>
                      <a:pt x="66" y="96"/>
                    </a:lnTo>
                    <a:lnTo>
                      <a:pt x="72" y="150"/>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112" name="Freeform 240"/>
              <p:cNvSpPr>
                <a:spLocks noChangeAspect="1"/>
              </p:cNvSpPr>
              <p:nvPr/>
            </p:nvSpPr>
            <p:spPr bwMode="auto">
              <a:xfrm>
                <a:off x="5140" y="1163"/>
                <a:ext cx="64" cy="106"/>
              </a:xfrm>
              <a:custGeom>
                <a:avLst/>
                <a:gdLst>
                  <a:gd name="T0" fmla="*/ 32 w 84"/>
                  <a:gd name="T1" fmla="*/ 47 h 156"/>
                  <a:gd name="T2" fmla="*/ 24 w 84"/>
                  <a:gd name="T3" fmla="*/ 49 h 156"/>
                  <a:gd name="T4" fmla="*/ 16 w 84"/>
                  <a:gd name="T5" fmla="*/ 49 h 156"/>
                  <a:gd name="T6" fmla="*/ 11 w 84"/>
                  <a:gd name="T7" fmla="*/ 34 h 156"/>
                  <a:gd name="T8" fmla="*/ 8 w 84"/>
                  <a:gd name="T9" fmla="*/ 34 h 156"/>
                  <a:gd name="T10" fmla="*/ 5 w 84"/>
                  <a:gd name="T11" fmla="*/ 24 h 156"/>
                  <a:gd name="T12" fmla="*/ 0 w 84"/>
                  <a:gd name="T13" fmla="*/ 5 h 156"/>
                  <a:gd name="T14" fmla="*/ 37 w 84"/>
                  <a:gd name="T15" fmla="*/ 0 h 156"/>
                  <a:gd name="T16" fmla="*/ 37 w 84"/>
                  <a:gd name="T17" fmla="*/ 10 h 156"/>
                  <a:gd name="T18" fmla="*/ 32 w 84"/>
                  <a:gd name="T19" fmla="*/ 15 h 156"/>
                  <a:gd name="T20" fmla="*/ 29 w 84"/>
                  <a:gd name="T21" fmla="*/ 30 h 156"/>
                  <a:gd name="T22" fmla="*/ 32 w 84"/>
                  <a:gd name="T23" fmla="*/ 47 h 156"/>
                  <a:gd name="T24" fmla="*/ 32 w 84"/>
                  <a:gd name="T25" fmla="*/ 49 h 1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4"/>
                  <a:gd name="T40" fmla="*/ 0 h 156"/>
                  <a:gd name="T41" fmla="*/ 84 w 84"/>
                  <a:gd name="T42" fmla="*/ 156 h 15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4" h="156">
                    <a:moveTo>
                      <a:pt x="72" y="150"/>
                    </a:moveTo>
                    <a:lnTo>
                      <a:pt x="54" y="156"/>
                    </a:lnTo>
                    <a:lnTo>
                      <a:pt x="36" y="156"/>
                    </a:lnTo>
                    <a:lnTo>
                      <a:pt x="24" y="108"/>
                    </a:lnTo>
                    <a:lnTo>
                      <a:pt x="18" y="108"/>
                    </a:lnTo>
                    <a:lnTo>
                      <a:pt x="12" y="78"/>
                    </a:lnTo>
                    <a:lnTo>
                      <a:pt x="0" y="18"/>
                    </a:lnTo>
                    <a:lnTo>
                      <a:pt x="84" y="0"/>
                    </a:lnTo>
                    <a:lnTo>
                      <a:pt x="84" y="30"/>
                    </a:lnTo>
                    <a:lnTo>
                      <a:pt x="72" y="48"/>
                    </a:lnTo>
                    <a:lnTo>
                      <a:pt x="66" y="96"/>
                    </a:lnTo>
                    <a:lnTo>
                      <a:pt x="72" y="150"/>
                    </a:lnTo>
                    <a:lnTo>
                      <a:pt x="72" y="15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13" name="Freeform 241"/>
              <p:cNvSpPr>
                <a:spLocks noChangeAspect="1"/>
              </p:cNvSpPr>
              <p:nvPr/>
            </p:nvSpPr>
            <p:spPr bwMode="auto">
              <a:xfrm>
                <a:off x="5149" y="1485"/>
                <a:ext cx="0" cy="8"/>
              </a:xfrm>
              <a:custGeom>
                <a:avLst/>
                <a:gdLst>
                  <a:gd name="T0" fmla="*/ 0 h 12"/>
                  <a:gd name="T1" fmla="*/ 3 h 12"/>
                  <a:gd name="T2" fmla="*/ 0 h 12"/>
                  <a:gd name="T3" fmla="*/ 2 h 12"/>
                  <a:gd name="T4" fmla="*/ 0 60000 65536"/>
                  <a:gd name="T5" fmla="*/ 0 60000 65536"/>
                  <a:gd name="T6" fmla="*/ 0 60000 65536"/>
                  <a:gd name="T7" fmla="*/ 0 60000 65536"/>
                  <a:gd name="T8" fmla="*/ 0 h 12"/>
                  <a:gd name="T9" fmla="*/ 12 h 12"/>
                </a:gdLst>
                <a:ahLst/>
                <a:cxnLst>
                  <a:cxn ang="T4">
                    <a:pos x="0" y="T0"/>
                  </a:cxn>
                  <a:cxn ang="T5">
                    <a:pos x="0" y="T1"/>
                  </a:cxn>
                  <a:cxn ang="T6">
                    <a:pos x="0" y="T2"/>
                  </a:cxn>
                  <a:cxn ang="T7">
                    <a:pos x="0" y="T3"/>
                  </a:cxn>
                </a:cxnLst>
                <a:rect l="0" t="T8" r="0" b="T9"/>
                <a:pathLst>
                  <a:path h="12">
                    <a:moveTo>
                      <a:pt x="0" y="0"/>
                    </a:moveTo>
                    <a:lnTo>
                      <a:pt x="0" y="12"/>
                    </a:lnTo>
                    <a:lnTo>
                      <a:pt x="0" y="0"/>
                    </a:lnTo>
                    <a:lnTo>
                      <a:pt x="0" y="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14" name="Freeform 242"/>
              <p:cNvSpPr>
                <a:spLocks noChangeAspect="1"/>
              </p:cNvSpPr>
              <p:nvPr/>
            </p:nvSpPr>
            <p:spPr bwMode="auto">
              <a:xfrm>
                <a:off x="5131" y="1485"/>
                <a:ext cx="14" cy="45"/>
              </a:xfrm>
              <a:custGeom>
                <a:avLst/>
                <a:gdLst>
                  <a:gd name="T0" fmla="*/ 9 w 18"/>
                  <a:gd name="T1" fmla="*/ 0 h 66"/>
                  <a:gd name="T2" fmla="*/ 3 w 18"/>
                  <a:gd name="T3" fmla="*/ 21 h 66"/>
                  <a:gd name="T4" fmla="*/ 0 w 18"/>
                  <a:gd name="T5" fmla="*/ 16 h 66"/>
                  <a:gd name="T6" fmla="*/ 3 w 18"/>
                  <a:gd name="T7" fmla="*/ 2 h 66"/>
                  <a:gd name="T8" fmla="*/ 9 w 18"/>
                  <a:gd name="T9" fmla="*/ 0 h 66"/>
                  <a:gd name="T10" fmla="*/ 0 60000 65536"/>
                  <a:gd name="T11" fmla="*/ 0 60000 65536"/>
                  <a:gd name="T12" fmla="*/ 0 60000 65536"/>
                  <a:gd name="T13" fmla="*/ 0 60000 65536"/>
                  <a:gd name="T14" fmla="*/ 0 60000 65536"/>
                  <a:gd name="T15" fmla="*/ 0 w 18"/>
                  <a:gd name="T16" fmla="*/ 0 h 66"/>
                  <a:gd name="T17" fmla="*/ 18 w 18"/>
                  <a:gd name="T18" fmla="*/ 66 h 66"/>
                </a:gdLst>
                <a:ahLst/>
                <a:cxnLst>
                  <a:cxn ang="T10">
                    <a:pos x="T0" y="T1"/>
                  </a:cxn>
                  <a:cxn ang="T11">
                    <a:pos x="T2" y="T3"/>
                  </a:cxn>
                  <a:cxn ang="T12">
                    <a:pos x="T4" y="T5"/>
                  </a:cxn>
                  <a:cxn ang="T13">
                    <a:pos x="T6" y="T7"/>
                  </a:cxn>
                  <a:cxn ang="T14">
                    <a:pos x="T8" y="T9"/>
                  </a:cxn>
                </a:cxnLst>
                <a:rect l="T15" t="T16" r="T17" b="T18"/>
                <a:pathLst>
                  <a:path w="18" h="66">
                    <a:moveTo>
                      <a:pt x="18" y="0"/>
                    </a:moveTo>
                    <a:lnTo>
                      <a:pt x="6" y="66"/>
                    </a:lnTo>
                    <a:lnTo>
                      <a:pt x="0" y="48"/>
                    </a:lnTo>
                    <a:lnTo>
                      <a:pt x="6" y="6"/>
                    </a:lnTo>
                    <a:lnTo>
                      <a:pt x="18" y="0"/>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115" name="Freeform 243"/>
              <p:cNvSpPr>
                <a:spLocks noChangeAspect="1"/>
              </p:cNvSpPr>
              <p:nvPr/>
            </p:nvSpPr>
            <p:spPr bwMode="auto">
              <a:xfrm>
                <a:off x="5131" y="1485"/>
                <a:ext cx="14" cy="45"/>
              </a:xfrm>
              <a:custGeom>
                <a:avLst/>
                <a:gdLst>
                  <a:gd name="T0" fmla="*/ 9 w 18"/>
                  <a:gd name="T1" fmla="*/ 0 h 66"/>
                  <a:gd name="T2" fmla="*/ 3 w 18"/>
                  <a:gd name="T3" fmla="*/ 21 h 66"/>
                  <a:gd name="T4" fmla="*/ 0 w 18"/>
                  <a:gd name="T5" fmla="*/ 16 h 66"/>
                  <a:gd name="T6" fmla="*/ 3 w 18"/>
                  <a:gd name="T7" fmla="*/ 2 h 66"/>
                  <a:gd name="T8" fmla="*/ 9 w 18"/>
                  <a:gd name="T9" fmla="*/ 0 h 66"/>
                  <a:gd name="T10" fmla="*/ 9 w 18"/>
                  <a:gd name="T11" fmla="*/ 2 h 66"/>
                  <a:gd name="T12" fmla="*/ 0 60000 65536"/>
                  <a:gd name="T13" fmla="*/ 0 60000 65536"/>
                  <a:gd name="T14" fmla="*/ 0 60000 65536"/>
                  <a:gd name="T15" fmla="*/ 0 60000 65536"/>
                  <a:gd name="T16" fmla="*/ 0 60000 65536"/>
                  <a:gd name="T17" fmla="*/ 0 60000 65536"/>
                  <a:gd name="T18" fmla="*/ 0 w 18"/>
                  <a:gd name="T19" fmla="*/ 0 h 66"/>
                  <a:gd name="T20" fmla="*/ 18 w 18"/>
                  <a:gd name="T21" fmla="*/ 66 h 66"/>
                </a:gdLst>
                <a:ahLst/>
                <a:cxnLst>
                  <a:cxn ang="T12">
                    <a:pos x="T0" y="T1"/>
                  </a:cxn>
                  <a:cxn ang="T13">
                    <a:pos x="T2" y="T3"/>
                  </a:cxn>
                  <a:cxn ang="T14">
                    <a:pos x="T4" y="T5"/>
                  </a:cxn>
                  <a:cxn ang="T15">
                    <a:pos x="T6" y="T7"/>
                  </a:cxn>
                  <a:cxn ang="T16">
                    <a:pos x="T8" y="T9"/>
                  </a:cxn>
                  <a:cxn ang="T17">
                    <a:pos x="T10" y="T11"/>
                  </a:cxn>
                </a:cxnLst>
                <a:rect l="T18" t="T19" r="T20" b="T21"/>
                <a:pathLst>
                  <a:path w="18" h="66">
                    <a:moveTo>
                      <a:pt x="18" y="0"/>
                    </a:moveTo>
                    <a:lnTo>
                      <a:pt x="6" y="66"/>
                    </a:lnTo>
                    <a:lnTo>
                      <a:pt x="0" y="48"/>
                    </a:lnTo>
                    <a:lnTo>
                      <a:pt x="6" y="6"/>
                    </a:lnTo>
                    <a:lnTo>
                      <a:pt x="18" y="0"/>
                    </a:lnTo>
                    <a:lnTo>
                      <a:pt x="18" y="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16" name="Freeform 244"/>
              <p:cNvSpPr>
                <a:spLocks noChangeAspect="1"/>
              </p:cNvSpPr>
              <p:nvPr/>
            </p:nvSpPr>
            <p:spPr bwMode="auto">
              <a:xfrm>
                <a:off x="4843" y="1444"/>
                <a:ext cx="297" cy="151"/>
              </a:xfrm>
              <a:custGeom>
                <a:avLst/>
                <a:gdLst>
                  <a:gd name="T0" fmla="*/ 172 w 390"/>
                  <a:gd name="T1" fmla="*/ 51 h 222"/>
                  <a:gd name="T2" fmla="*/ 169 w 390"/>
                  <a:gd name="T3" fmla="*/ 49 h 222"/>
                  <a:gd name="T4" fmla="*/ 172 w 390"/>
                  <a:gd name="T5" fmla="*/ 51 h 222"/>
                  <a:gd name="T6" fmla="*/ 169 w 390"/>
                  <a:gd name="T7" fmla="*/ 51 h 222"/>
                  <a:gd name="T8" fmla="*/ 45 w 390"/>
                  <a:gd name="T9" fmla="*/ 66 h 222"/>
                  <a:gd name="T10" fmla="*/ 0 w 390"/>
                  <a:gd name="T11" fmla="*/ 70 h 222"/>
                  <a:gd name="T12" fmla="*/ 11 w 390"/>
                  <a:gd name="T13" fmla="*/ 66 h 222"/>
                  <a:gd name="T14" fmla="*/ 34 w 390"/>
                  <a:gd name="T15" fmla="*/ 47 h 222"/>
                  <a:gd name="T16" fmla="*/ 37 w 390"/>
                  <a:gd name="T17" fmla="*/ 53 h 222"/>
                  <a:gd name="T18" fmla="*/ 43 w 390"/>
                  <a:gd name="T19" fmla="*/ 54 h 222"/>
                  <a:gd name="T20" fmla="*/ 69 w 390"/>
                  <a:gd name="T21" fmla="*/ 47 h 222"/>
                  <a:gd name="T22" fmla="*/ 72 w 390"/>
                  <a:gd name="T23" fmla="*/ 41 h 222"/>
                  <a:gd name="T24" fmla="*/ 69 w 390"/>
                  <a:gd name="T25" fmla="*/ 41 h 222"/>
                  <a:gd name="T26" fmla="*/ 79 w 390"/>
                  <a:gd name="T27" fmla="*/ 21 h 222"/>
                  <a:gd name="T28" fmla="*/ 88 w 390"/>
                  <a:gd name="T29" fmla="*/ 22 h 222"/>
                  <a:gd name="T30" fmla="*/ 90 w 390"/>
                  <a:gd name="T31" fmla="*/ 15 h 222"/>
                  <a:gd name="T32" fmla="*/ 95 w 390"/>
                  <a:gd name="T33" fmla="*/ 15 h 222"/>
                  <a:gd name="T34" fmla="*/ 104 w 390"/>
                  <a:gd name="T35" fmla="*/ 5 h 222"/>
                  <a:gd name="T36" fmla="*/ 104 w 390"/>
                  <a:gd name="T37" fmla="*/ 0 h 222"/>
                  <a:gd name="T38" fmla="*/ 117 w 390"/>
                  <a:gd name="T39" fmla="*/ 5 h 222"/>
                  <a:gd name="T40" fmla="*/ 117 w 390"/>
                  <a:gd name="T41" fmla="*/ 2 h 222"/>
                  <a:gd name="T42" fmla="*/ 133 w 390"/>
                  <a:gd name="T43" fmla="*/ 7 h 222"/>
                  <a:gd name="T44" fmla="*/ 135 w 390"/>
                  <a:gd name="T45" fmla="*/ 10 h 222"/>
                  <a:gd name="T46" fmla="*/ 130 w 390"/>
                  <a:gd name="T47" fmla="*/ 17 h 222"/>
                  <a:gd name="T48" fmla="*/ 133 w 390"/>
                  <a:gd name="T49" fmla="*/ 19 h 222"/>
                  <a:gd name="T50" fmla="*/ 135 w 390"/>
                  <a:gd name="T51" fmla="*/ 19 h 222"/>
                  <a:gd name="T52" fmla="*/ 140 w 390"/>
                  <a:gd name="T53" fmla="*/ 21 h 222"/>
                  <a:gd name="T54" fmla="*/ 157 w 390"/>
                  <a:gd name="T55" fmla="*/ 24 h 222"/>
                  <a:gd name="T56" fmla="*/ 157 w 390"/>
                  <a:gd name="T57" fmla="*/ 30 h 222"/>
                  <a:gd name="T58" fmla="*/ 140 w 390"/>
                  <a:gd name="T59" fmla="*/ 24 h 222"/>
                  <a:gd name="T60" fmla="*/ 151 w 390"/>
                  <a:gd name="T61" fmla="*/ 32 h 222"/>
                  <a:gd name="T62" fmla="*/ 159 w 390"/>
                  <a:gd name="T63" fmla="*/ 32 h 222"/>
                  <a:gd name="T64" fmla="*/ 154 w 390"/>
                  <a:gd name="T65" fmla="*/ 34 h 222"/>
                  <a:gd name="T66" fmla="*/ 159 w 390"/>
                  <a:gd name="T67" fmla="*/ 34 h 222"/>
                  <a:gd name="T68" fmla="*/ 159 w 390"/>
                  <a:gd name="T69" fmla="*/ 36 h 222"/>
                  <a:gd name="T70" fmla="*/ 157 w 390"/>
                  <a:gd name="T71" fmla="*/ 36 h 222"/>
                  <a:gd name="T72" fmla="*/ 157 w 390"/>
                  <a:gd name="T73" fmla="*/ 38 h 222"/>
                  <a:gd name="T74" fmla="*/ 145 w 390"/>
                  <a:gd name="T75" fmla="*/ 34 h 222"/>
                  <a:gd name="T76" fmla="*/ 161 w 390"/>
                  <a:gd name="T77" fmla="*/ 44 h 222"/>
                  <a:gd name="T78" fmla="*/ 159 w 390"/>
                  <a:gd name="T79" fmla="*/ 44 h 222"/>
                  <a:gd name="T80" fmla="*/ 145 w 390"/>
                  <a:gd name="T81" fmla="*/ 38 h 222"/>
                  <a:gd name="T82" fmla="*/ 145 w 390"/>
                  <a:gd name="T83" fmla="*/ 39 h 222"/>
                  <a:gd name="T84" fmla="*/ 151 w 390"/>
                  <a:gd name="T85" fmla="*/ 41 h 222"/>
                  <a:gd name="T86" fmla="*/ 159 w 390"/>
                  <a:gd name="T87" fmla="*/ 46 h 222"/>
                  <a:gd name="T88" fmla="*/ 169 w 390"/>
                  <a:gd name="T89" fmla="*/ 44 h 222"/>
                  <a:gd name="T90" fmla="*/ 172 w 390"/>
                  <a:gd name="T91" fmla="*/ 51 h 22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390"/>
                  <a:gd name="T139" fmla="*/ 0 h 222"/>
                  <a:gd name="T140" fmla="*/ 390 w 390"/>
                  <a:gd name="T141" fmla="*/ 222 h 222"/>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390" h="222">
                    <a:moveTo>
                      <a:pt x="390" y="162"/>
                    </a:moveTo>
                    <a:lnTo>
                      <a:pt x="384" y="156"/>
                    </a:lnTo>
                    <a:lnTo>
                      <a:pt x="390" y="162"/>
                    </a:lnTo>
                    <a:lnTo>
                      <a:pt x="384" y="162"/>
                    </a:lnTo>
                    <a:lnTo>
                      <a:pt x="102" y="210"/>
                    </a:lnTo>
                    <a:lnTo>
                      <a:pt x="0" y="222"/>
                    </a:lnTo>
                    <a:lnTo>
                      <a:pt x="24" y="210"/>
                    </a:lnTo>
                    <a:lnTo>
                      <a:pt x="78" y="150"/>
                    </a:lnTo>
                    <a:lnTo>
                      <a:pt x="84" y="168"/>
                    </a:lnTo>
                    <a:lnTo>
                      <a:pt x="96" y="174"/>
                    </a:lnTo>
                    <a:lnTo>
                      <a:pt x="156" y="150"/>
                    </a:lnTo>
                    <a:lnTo>
                      <a:pt x="162" y="132"/>
                    </a:lnTo>
                    <a:lnTo>
                      <a:pt x="156" y="132"/>
                    </a:lnTo>
                    <a:lnTo>
                      <a:pt x="180" y="66"/>
                    </a:lnTo>
                    <a:lnTo>
                      <a:pt x="198" y="72"/>
                    </a:lnTo>
                    <a:lnTo>
                      <a:pt x="204" y="48"/>
                    </a:lnTo>
                    <a:lnTo>
                      <a:pt x="216" y="48"/>
                    </a:lnTo>
                    <a:lnTo>
                      <a:pt x="234" y="18"/>
                    </a:lnTo>
                    <a:lnTo>
                      <a:pt x="234" y="0"/>
                    </a:lnTo>
                    <a:lnTo>
                      <a:pt x="264" y="18"/>
                    </a:lnTo>
                    <a:lnTo>
                      <a:pt x="264" y="6"/>
                    </a:lnTo>
                    <a:lnTo>
                      <a:pt x="300" y="24"/>
                    </a:lnTo>
                    <a:lnTo>
                      <a:pt x="306" y="30"/>
                    </a:lnTo>
                    <a:lnTo>
                      <a:pt x="294" y="54"/>
                    </a:lnTo>
                    <a:lnTo>
                      <a:pt x="300" y="60"/>
                    </a:lnTo>
                    <a:lnTo>
                      <a:pt x="306" y="60"/>
                    </a:lnTo>
                    <a:lnTo>
                      <a:pt x="318" y="66"/>
                    </a:lnTo>
                    <a:lnTo>
                      <a:pt x="354" y="78"/>
                    </a:lnTo>
                    <a:lnTo>
                      <a:pt x="354" y="96"/>
                    </a:lnTo>
                    <a:lnTo>
                      <a:pt x="318" y="78"/>
                    </a:lnTo>
                    <a:lnTo>
                      <a:pt x="342" y="102"/>
                    </a:lnTo>
                    <a:lnTo>
                      <a:pt x="360" y="102"/>
                    </a:lnTo>
                    <a:lnTo>
                      <a:pt x="348" y="108"/>
                    </a:lnTo>
                    <a:lnTo>
                      <a:pt x="360" y="108"/>
                    </a:lnTo>
                    <a:lnTo>
                      <a:pt x="360" y="114"/>
                    </a:lnTo>
                    <a:lnTo>
                      <a:pt x="354" y="114"/>
                    </a:lnTo>
                    <a:lnTo>
                      <a:pt x="354" y="120"/>
                    </a:lnTo>
                    <a:lnTo>
                      <a:pt x="330" y="108"/>
                    </a:lnTo>
                    <a:lnTo>
                      <a:pt x="366" y="138"/>
                    </a:lnTo>
                    <a:lnTo>
                      <a:pt x="360" y="138"/>
                    </a:lnTo>
                    <a:lnTo>
                      <a:pt x="330" y="120"/>
                    </a:lnTo>
                    <a:lnTo>
                      <a:pt x="330" y="126"/>
                    </a:lnTo>
                    <a:lnTo>
                      <a:pt x="342" y="132"/>
                    </a:lnTo>
                    <a:lnTo>
                      <a:pt x="360" y="144"/>
                    </a:lnTo>
                    <a:lnTo>
                      <a:pt x="384" y="138"/>
                    </a:lnTo>
                    <a:lnTo>
                      <a:pt x="390" y="162"/>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117" name="Freeform 245"/>
              <p:cNvSpPr>
                <a:spLocks noChangeAspect="1"/>
              </p:cNvSpPr>
              <p:nvPr/>
            </p:nvSpPr>
            <p:spPr bwMode="auto">
              <a:xfrm>
                <a:off x="4843" y="1444"/>
                <a:ext cx="297" cy="151"/>
              </a:xfrm>
              <a:custGeom>
                <a:avLst/>
                <a:gdLst>
                  <a:gd name="T0" fmla="*/ 172 w 390"/>
                  <a:gd name="T1" fmla="*/ 51 h 222"/>
                  <a:gd name="T2" fmla="*/ 169 w 390"/>
                  <a:gd name="T3" fmla="*/ 49 h 222"/>
                  <a:gd name="T4" fmla="*/ 172 w 390"/>
                  <a:gd name="T5" fmla="*/ 51 h 222"/>
                  <a:gd name="T6" fmla="*/ 169 w 390"/>
                  <a:gd name="T7" fmla="*/ 51 h 222"/>
                  <a:gd name="T8" fmla="*/ 45 w 390"/>
                  <a:gd name="T9" fmla="*/ 66 h 222"/>
                  <a:gd name="T10" fmla="*/ 0 w 390"/>
                  <a:gd name="T11" fmla="*/ 70 h 222"/>
                  <a:gd name="T12" fmla="*/ 11 w 390"/>
                  <a:gd name="T13" fmla="*/ 66 h 222"/>
                  <a:gd name="T14" fmla="*/ 34 w 390"/>
                  <a:gd name="T15" fmla="*/ 47 h 222"/>
                  <a:gd name="T16" fmla="*/ 37 w 390"/>
                  <a:gd name="T17" fmla="*/ 53 h 222"/>
                  <a:gd name="T18" fmla="*/ 43 w 390"/>
                  <a:gd name="T19" fmla="*/ 54 h 222"/>
                  <a:gd name="T20" fmla="*/ 69 w 390"/>
                  <a:gd name="T21" fmla="*/ 47 h 222"/>
                  <a:gd name="T22" fmla="*/ 72 w 390"/>
                  <a:gd name="T23" fmla="*/ 41 h 222"/>
                  <a:gd name="T24" fmla="*/ 69 w 390"/>
                  <a:gd name="T25" fmla="*/ 41 h 222"/>
                  <a:gd name="T26" fmla="*/ 79 w 390"/>
                  <a:gd name="T27" fmla="*/ 21 h 222"/>
                  <a:gd name="T28" fmla="*/ 88 w 390"/>
                  <a:gd name="T29" fmla="*/ 22 h 222"/>
                  <a:gd name="T30" fmla="*/ 90 w 390"/>
                  <a:gd name="T31" fmla="*/ 15 h 222"/>
                  <a:gd name="T32" fmla="*/ 95 w 390"/>
                  <a:gd name="T33" fmla="*/ 15 h 222"/>
                  <a:gd name="T34" fmla="*/ 104 w 390"/>
                  <a:gd name="T35" fmla="*/ 5 h 222"/>
                  <a:gd name="T36" fmla="*/ 104 w 390"/>
                  <a:gd name="T37" fmla="*/ 0 h 222"/>
                  <a:gd name="T38" fmla="*/ 117 w 390"/>
                  <a:gd name="T39" fmla="*/ 5 h 222"/>
                  <a:gd name="T40" fmla="*/ 117 w 390"/>
                  <a:gd name="T41" fmla="*/ 2 h 222"/>
                  <a:gd name="T42" fmla="*/ 133 w 390"/>
                  <a:gd name="T43" fmla="*/ 7 h 222"/>
                  <a:gd name="T44" fmla="*/ 135 w 390"/>
                  <a:gd name="T45" fmla="*/ 10 h 222"/>
                  <a:gd name="T46" fmla="*/ 130 w 390"/>
                  <a:gd name="T47" fmla="*/ 17 h 222"/>
                  <a:gd name="T48" fmla="*/ 133 w 390"/>
                  <a:gd name="T49" fmla="*/ 19 h 222"/>
                  <a:gd name="T50" fmla="*/ 135 w 390"/>
                  <a:gd name="T51" fmla="*/ 19 h 222"/>
                  <a:gd name="T52" fmla="*/ 140 w 390"/>
                  <a:gd name="T53" fmla="*/ 21 h 222"/>
                  <a:gd name="T54" fmla="*/ 157 w 390"/>
                  <a:gd name="T55" fmla="*/ 24 h 222"/>
                  <a:gd name="T56" fmla="*/ 157 w 390"/>
                  <a:gd name="T57" fmla="*/ 30 h 222"/>
                  <a:gd name="T58" fmla="*/ 140 w 390"/>
                  <a:gd name="T59" fmla="*/ 24 h 222"/>
                  <a:gd name="T60" fmla="*/ 151 w 390"/>
                  <a:gd name="T61" fmla="*/ 32 h 222"/>
                  <a:gd name="T62" fmla="*/ 159 w 390"/>
                  <a:gd name="T63" fmla="*/ 32 h 222"/>
                  <a:gd name="T64" fmla="*/ 154 w 390"/>
                  <a:gd name="T65" fmla="*/ 34 h 222"/>
                  <a:gd name="T66" fmla="*/ 159 w 390"/>
                  <a:gd name="T67" fmla="*/ 34 h 222"/>
                  <a:gd name="T68" fmla="*/ 159 w 390"/>
                  <a:gd name="T69" fmla="*/ 36 h 222"/>
                  <a:gd name="T70" fmla="*/ 157 w 390"/>
                  <a:gd name="T71" fmla="*/ 36 h 222"/>
                  <a:gd name="T72" fmla="*/ 157 w 390"/>
                  <a:gd name="T73" fmla="*/ 38 h 222"/>
                  <a:gd name="T74" fmla="*/ 145 w 390"/>
                  <a:gd name="T75" fmla="*/ 34 h 222"/>
                  <a:gd name="T76" fmla="*/ 161 w 390"/>
                  <a:gd name="T77" fmla="*/ 44 h 222"/>
                  <a:gd name="T78" fmla="*/ 159 w 390"/>
                  <a:gd name="T79" fmla="*/ 44 h 222"/>
                  <a:gd name="T80" fmla="*/ 145 w 390"/>
                  <a:gd name="T81" fmla="*/ 38 h 222"/>
                  <a:gd name="T82" fmla="*/ 145 w 390"/>
                  <a:gd name="T83" fmla="*/ 39 h 222"/>
                  <a:gd name="T84" fmla="*/ 151 w 390"/>
                  <a:gd name="T85" fmla="*/ 41 h 222"/>
                  <a:gd name="T86" fmla="*/ 159 w 390"/>
                  <a:gd name="T87" fmla="*/ 46 h 222"/>
                  <a:gd name="T88" fmla="*/ 169 w 390"/>
                  <a:gd name="T89" fmla="*/ 44 h 222"/>
                  <a:gd name="T90" fmla="*/ 172 w 390"/>
                  <a:gd name="T91" fmla="*/ 51 h 222"/>
                  <a:gd name="T92" fmla="*/ 172 w 390"/>
                  <a:gd name="T93" fmla="*/ 53 h 22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390"/>
                  <a:gd name="T142" fmla="*/ 0 h 222"/>
                  <a:gd name="T143" fmla="*/ 390 w 390"/>
                  <a:gd name="T144" fmla="*/ 222 h 222"/>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390" h="222">
                    <a:moveTo>
                      <a:pt x="390" y="162"/>
                    </a:moveTo>
                    <a:lnTo>
                      <a:pt x="384" y="156"/>
                    </a:lnTo>
                    <a:lnTo>
                      <a:pt x="390" y="162"/>
                    </a:lnTo>
                    <a:lnTo>
                      <a:pt x="384" y="162"/>
                    </a:lnTo>
                    <a:lnTo>
                      <a:pt x="102" y="210"/>
                    </a:lnTo>
                    <a:lnTo>
                      <a:pt x="0" y="222"/>
                    </a:lnTo>
                    <a:lnTo>
                      <a:pt x="24" y="210"/>
                    </a:lnTo>
                    <a:lnTo>
                      <a:pt x="78" y="150"/>
                    </a:lnTo>
                    <a:lnTo>
                      <a:pt x="84" y="168"/>
                    </a:lnTo>
                    <a:lnTo>
                      <a:pt x="96" y="174"/>
                    </a:lnTo>
                    <a:lnTo>
                      <a:pt x="156" y="150"/>
                    </a:lnTo>
                    <a:lnTo>
                      <a:pt x="162" y="132"/>
                    </a:lnTo>
                    <a:lnTo>
                      <a:pt x="156" y="132"/>
                    </a:lnTo>
                    <a:lnTo>
                      <a:pt x="180" y="66"/>
                    </a:lnTo>
                    <a:lnTo>
                      <a:pt x="198" y="72"/>
                    </a:lnTo>
                    <a:lnTo>
                      <a:pt x="204" y="48"/>
                    </a:lnTo>
                    <a:lnTo>
                      <a:pt x="216" y="48"/>
                    </a:lnTo>
                    <a:lnTo>
                      <a:pt x="234" y="18"/>
                    </a:lnTo>
                    <a:lnTo>
                      <a:pt x="234" y="0"/>
                    </a:lnTo>
                    <a:lnTo>
                      <a:pt x="264" y="18"/>
                    </a:lnTo>
                    <a:lnTo>
                      <a:pt x="264" y="6"/>
                    </a:lnTo>
                    <a:lnTo>
                      <a:pt x="300" y="24"/>
                    </a:lnTo>
                    <a:lnTo>
                      <a:pt x="306" y="30"/>
                    </a:lnTo>
                    <a:lnTo>
                      <a:pt x="294" y="54"/>
                    </a:lnTo>
                    <a:lnTo>
                      <a:pt x="300" y="60"/>
                    </a:lnTo>
                    <a:lnTo>
                      <a:pt x="306" y="60"/>
                    </a:lnTo>
                    <a:lnTo>
                      <a:pt x="318" y="66"/>
                    </a:lnTo>
                    <a:lnTo>
                      <a:pt x="354" y="78"/>
                    </a:lnTo>
                    <a:lnTo>
                      <a:pt x="354" y="96"/>
                    </a:lnTo>
                    <a:lnTo>
                      <a:pt x="318" y="78"/>
                    </a:lnTo>
                    <a:lnTo>
                      <a:pt x="342" y="102"/>
                    </a:lnTo>
                    <a:lnTo>
                      <a:pt x="360" y="102"/>
                    </a:lnTo>
                    <a:lnTo>
                      <a:pt x="348" y="108"/>
                    </a:lnTo>
                    <a:lnTo>
                      <a:pt x="360" y="108"/>
                    </a:lnTo>
                    <a:lnTo>
                      <a:pt x="360" y="114"/>
                    </a:lnTo>
                    <a:lnTo>
                      <a:pt x="354" y="114"/>
                    </a:lnTo>
                    <a:lnTo>
                      <a:pt x="354" y="120"/>
                    </a:lnTo>
                    <a:lnTo>
                      <a:pt x="330" y="108"/>
                    </a:lnTo>
                    <a:lnTo>
                      <a:pt x="366" y="138"/>
                    </a:lnTo>
                    <a:lnTo>
                      <a:pt x="360" y="138"/>
                    </a:lnTo>
                    <a:lnTo>
                      <a:pt x="330" y="120"/>
                    </a:lnTo>
                    <a:lnTo>
                      <a:pt x="330" y="126"/>
                    </a:lnTo>
                    <a:lnTo>
                      <a:pt x="342" y="132"/>
                    </a:lnTo>
                    <a:lnTo>
                      <a:pt x="360" y="144"/>
                    </a:lnTo>
                    <a:lnTo>
                      <a:pt x="384" y="138"/>
                    </a:lnTo>
                    <a:lnTo>
                      <a:pt x="390" y="162"/>
                    </a:lnTo>
                    <a:lnTo>
                      <a:pt x="390" y="168"/>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18" name="Freeform 246"/>
              <p:cNvSpPr>
                <a:spLocks noChangeAspect="1"/>
              </p:cNvSpPr>
              <p:nvPr/>
            </p:nvSpPr>
            <p:spPr bwMode="auto">
              <a:xfrm>
                <a:off x="3424" y="976"/>
                <a:ext cx="261" cy="167"/>
              </a:xfrm>
              <a:custGeom>
                <a:avLst/>
                <a:gdLst>
                  <a:gd name="T0" fmla="*/ 11 w 342"/>
                  <a:gd name="T1" fmla="*/ 51 h 246"/>
                  <a:gd name="T2" fmla="*/ 0 w 342"/>
                  <a:gd name="T3" fmla="*/ 47 h 246"/>
                  <a:gd name="T4" fmla="*/ 3 w 342"/>
                  <a:gd name="T5" fmla="*/ 39 h 246"/>
                  <a:gd name="T6" fmla="*/ 3 w 342"/>
                  <a:gd name="T7" fmla="*/ 45 h 246"/>
                  <a:gd name="T8" fmla="*/ 8 w 342"/>
                  <a:gd name="T9" fmla="*/ 39 h 246"/>
                  <a:gd name="T10" fmla="*/ 3 w 342"/>
                  <a:gd name="T11" fmla="*/ 39 h 246"/>
                  <a:gd name="T12" fmla="*/ 5 w 342"/>
                  <a:gd name="T13" fmla="*/ 34 h 246"/>
                  <a:gd name="T14" fmla="*/ 5 w 342"/>
                  <a:gd name="T15" fmla="*/ 34 h 246"/>
                  <a:gd name="T16" fmla="*/ 5 w 342"/>
                  <a:gd name="T17" fmla="*/ 17 h 246"/>
                  <a:gd name="T18" fmla="*/ 3 w 342"/>
                  <a:gd name="T19" fmla="*/ 11 h 246"/>
                  <a:gd name="T20" fmla="*/ 5 w 342"/>
                  <a:gd name="T21" fmla="*/ 3 h 246"/>
                  <a:gd name="T22" fmla="*/ 18 w 342"/>
                  <a:gd name="T23" fmla="*/ 11 h 246"/>
                  <a:gd name="T24" fmla="*/ 32 w 342"/>
                  <a:gd name="T25" fmla="*/ 15 h 246"/>
                  <a:gd name="T26" fmla="*/ 37 w 342"/>
                  <a:gd name="T27" fmla="*/ 19 h 246"/>
                  <a:gd name="T28" fmla="*/ 37 w 342"/>
                  <a:gd name="T29" fmla="*/ 17 h 246"/>
                  <a:gd name="T30" fmla="*/ 40 w 342"/>
                  <a:gd name="T31" fmla="*/ 19 h 246"/>
                  <a:gd name="T32" fmla="*/ 40 w 342"/>
                  <a:gd name="T33" fmla="*/ 22 h 246"/>
                  <a:gd name="T34" fmla="*/ 35 w 342"/>
                  <a:gd name="T35" fmla="*/ 22 h 246"/>
                  <a:gd name="T36" fmla="*/ 27 w 342"/>
                  <a:gd name="T37" fmla="*/ 30 h 246"/>
                  <a:gd name="T38" fmla="*/ 27 w 342"/>
                  <a:gd name="T39" fmla="*/ 30 h 246"/>
                  <a:gd name="T40" fmla="*/ 40 w 342"/>
                  <a:gd name="T41" fmla="*/ 22 h 246"/>
                  <a:gd name="T42" fmla="*/ 40 w 342"/>
                  <a:gd name="T43" fmla="*/ 21 h 246"/>
                  <a:gd name="T44" fmla="*/ 43 w 342"/>
                  <a:gd name="T45" fmla="*/ 22 h 246"/>
                  <a:gd name="T46" fmla="*/ 43 w 342"/>
                  <a:gd name="T47" fmla="*/ 24 h 246"/>
                  <a:gd name="T48" fmla="*/ 37 w 342"/>
                  <a:gd name="T49" fmla="*/ 26 h 246"/>
                  <a:gd name="T50" fmla="*/ 40 w 342"/>
                  <a:gd name="T51" fmla="*/ 30 h 246"/>
                  <a:gd name="T52" fmla="*/ 37 w 342"/>
                  <a:gd name="T53" fmla="*/ 34 h 246"/>
                  <a:gd name="T54" fmla="*/ 37 w 342"/>
                  <a:gd name="T55" fmla="*/ 32 h 246"/>
                  <a:gd name="T56" fmla="*/ 32 w 342"/>
                  <a:gd name="T57" fmla="*/ 35 h 246"/>
                  <a:gd name="T58" fmla="*/ 32 w 342"/>
                  <a:gd name="T59" fmla="*/ 30 h 246"/>
                  <a:gd name="T60" fmla="*/ 27 w 342"/>
                  <a:gd name="T61" fmla="*/ 34 h 246"/>
                  <a:gd name="T62" fmla="*/ 29 w 342"/>
                  <a:gd name="T63" fmla="*/ 37 h 246"/>
                  <a:gd name="T64" fmla="*/ 43 w 342"/>
                  <a:gd name="T65" fmla="*/ 34 h 246"/>
                  <a:gd name="T66" fmla="*/ 43 w 342"/>
                  <a:gd name="T67" fmla="*/ 26 h 246"/>
                  <a:gd name="T68" fmla="*/ 48 w 342"/>
                  <a:gd name="T69" fmla="*/ 21 h 246"/>
                  <a:gd name="T70" fmla="*/ 43 w 342"/>
                  <a:gd name="T71" fmla="*/ 11 h 246"/>
                  <a:gd name="T72" fmla="*/ 48 w 342"/>
                  <a:gd name="T73" fmla="*/ 10 h 246"/>
                  <a:gd name="T74" fmla="*/ 46 w 342"/>
                  <a:gd name="T75" fmla="*/ 0 h 246"/>
                  <a:gd name="T76" fmla="*/ 152 w 342"/>
                  <a:gd name="T77" fmla="*/ 19 h 246"/>
                  <a:gd name="T78" fmla="*/ 134 w 342"/>
                  <a:gd name="T79" fmla="*/ 77 h 246"/>
                  <a:gd name="T80" fmla="*/ 96 w 342"/>
                  <a:gd name="T81" fmla="*/ 71 h 246"/>
                  <a:gd name="T82" fmla="*/ 50 w 342"/>
                  <a:gd name="T83" fmla="*/ 71 h 246"/>
                  <a:gd name="T84" fmla="*/ 37 w 342"/>
                  <a:gd name="T85" fmla="*/ 66 h 246"/>
                  <a:gd name="T86" fmla="*/ 27 w 342"/>
                  <a:gd name="T87" fmla="*/ 68 h 246"/>
                  <a:gd name="T88" fmla="*/ 18 w 342"/>
                  <a:gd name="T89" fmla="*/ 64 h 246"/>
                  <a:gd name="T90" fmla="*/ 18 w 342"/>
                  <a:gd name="T91" fmla="*/ 54 h 246"/>
                  <a:gd name="T92" fmla="*/ 11 w 342"/>
                  <a:gd name="T93" fmla="*/ 51 h 24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342"/>
                  <a:gd name="T142" fmla="*/ 0 h 246"/>
                  <a:gd name="T143" fmla="*/ 342 w 342"/>
                  <a:gd name="T144" fmla="*/ 246 h 24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342" h="246">
                    <a:moveTo>
                      <a:pt x="24" y="162"/>
                    </a:moveTo>
                    <a:lnTo>
                      <a:pt x="0" y="150"/>
                    </a:lnTo>
                    <a:lnTo>
                      <a:pt x="6" y="126"/>
                    </a:lnTo>
                    <a:lnTo>
                      <a:pt x="6" y="144"/>
                    </a:lnTo>
                    <a:lnTo>
                      <a:pt x="18" y="126"/>
                    </a:lnTo>
                    <a:lnTo>
                      <a:pt x="6" y="126"/>
                    </a:lnTo>
                    <a:lnTo>
                      <a:pt x="12" y="108"/>
                    </a:lnTo>
                    <a:lnTo>
                      <a:pt x="12" y="54"/>
                    </a:lnTo>
                    <a:lnTo>
                      <a:pt x="6" y="36"/>
                    </a:lnTo>
                    <a:lnTo>
                      <a:pt x="12" y="12"/>
                    </a:lnTo>
                    <a:lnTo>
                      <a:pt x="42" y="36"/>
                    </a:lnTo>
                    <a:lnTo>
                      <a:pt x="72" y="48"/>
                    </a:lnTo>
                    <a:lnTo>
                      <a:pt x="84" y="60"/>
                    </a:lnTo>
                    <a:lnTo>
                      <a:pt x="84" y="54"/>
                    </a:lnTo>
                    <a:lnTo>
                      <a:pt x="90" y="60"/>
                    </a:lnTo>
                    <a:lnTo>
                      <a:pt x="90" y="72"/>
                    </a:lnTo>
                    <a:lnTo>
                      <a:pt x="78" y="72"/>
                    </a:lnTo>
                    <a:lnTo>
                      <a:pt x="60" y="96"/>
                    </a:lnTo>
                    <a:lnTo>
                      <a:pt x="90" y="72"/>
                    </a:lnTo>
                    <a:lnTo>
                      <a:pt x="90" y="66"/>
                    </a:lnTo>
                    <a:lnTo>
                      <a:pt x="96" y="72"/>
                    </a:lnTo>
                    <a:lnTo>
                      <a:pt x="96" y="78"/>
                    </a:lnTo>
                    <a:lnTo>
                      <a:pt x="84" y="84"/>
                    </a:lnTo>
                    <a:lnTo>
                      <a:pt x="90" y="96"/>
                    </a:lnTo>
                    <a:lnTo>
                      <a:pt x="84" y="108"/>
                    </a:lnTo>
                    <a:lnTo>
                      <a:pt x="84" y="102"/>
                    </a:lnTo>
                    <a:lnTo>
                      <a:pt x="72" y="114"/>
                    </a:lnTo>
                    <a:lnTo>
                      <a:pt x="72" y="96"/>
                    </a:lnTo>
                    <a:lnTo>
                      <a:pt x="60" y="108"/>
                    </a:lnTo>
                    <a:lnTo>
                      <a:pt x="66" y="120"/>
                    </a:lnTo>
                    <a:lnTo>
                      <a:pt x="96" y="108"/>
                    </a:lnTo>
                    <a:lnTo>
                      <a:pt x="96" y="84"/>
                    </a:lnTo>
                    <a:lnTo>
                      <a:pt x="108" y="66"/>
                    </a:lnTo>
                    <a:lnTo>
                      <a:pt x="96" y="36"/>
                    </a:lnTo>
                    <a:lnTo>
                      <a:pt x="108" y="30"/>
                    </a:lnTo>
                    <a:lnTo>
                      <a:pt x="102" y="0"/>
                    </a:lnTo>
                    <a:lnTo>
                      <a:pt x="342" y="60"/>
                    </a:lnTo>
                    <a:lnTo>
                      <a:pt x="300" y="246"/>
                    </a:lnTo>
                    <a:lnTo>
                      <a:pt x="216" y="228"/>
                    </a:lnTo>
                    <a:lnTo>
                      <a:pt x="114" y="228"/>
                    </a:lnTo>
                    <a:lnTo>
                      <a:pt x="84" y="210"/>
                    </a:lnTo>
                    <a:lnTo>
                      <a:pt x="60" y="216"/>
                    </a:lnTo>
                    <a:lnTo>
                      <a:pt x="42" y="204"/>
                    </a:lnTo>
                    <a:lnTo>
                      <a:pt x="42" y="174"/>
                    </a:lnTo>
                    <a:lnTo>
                      <a:pt x="24" y="162"/>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119" name="Freeform 247"/>
              <p:cNvSpPr>
                <a:spLocks noChangeAspect="1"/>
              </p:cNvSpPr>
              <p:nvPr/>
            </p:nvSpPr>
            <p:spPr bwMode="auto">
              <a:xfrm>
                <a:off x="3424" y="976"/>
                <a:ext cx="261" cy="167"/>
              </a:xfrm>
              <a:custGeom>
                <a:avLst/>
                <a:gdLst>
                  <a:gd name="T0" fmla="*/ 11 w 342"/>
                  <a:gd name="T1" fmla="*/ 51 h 246"/>
                  <a:gd name="T2" fmla="*/ 0 w 342"/>
                  <a:gd name="T3" fmla="*/ 47 h 246"/>
                  <a:gd name="T4" fmla="*/ 3 w 342"/>
                  <a:gd name="T5" fmla="*/ 39 h 246"/>
                  <a:gd name="T6" fmla="*/ 3 w 342"/>
                  <a:gd name="T7" fmla="*/ 45 h 246"/>
                  <a:gd name="T8" fmla="*/ 8 w 342"/>
                  <a:gd name="T9" fmla="*/ 39 h 246"/>
                  <a:gd name="T10" fmla="*/ 3 w 342"/>
                  <a:gd name="T11" fmla="*/ 39 h 246"/>
                  <a:gd name="T12" fmla="*/ 5 w 342"/>
                  <a:gd name="T13" fmla="*/ 34 h 246"/>
                  <a:gd name="T14" fmla="*/ 11 w 342"/>
                  <a:gd name="T15" fmla="*/ 34 h 246"/>
                  <a:gd name="T16" fmla="*/ 5 w 342"/>
                  <a:gd name="T17" fmla="*/ 34 h 246"/>
                  <a:gd name="T18" fmla="*/ 5 w 342"/>
                  <a:gd name="T19" fmla="*/ 17 h 246"/>
                  <a:gd name="T20" fmla="*/ 3 w 342"/>
                  <a:gd name="T21" fmla="*/ 11 h 246"/>
                  <a:gd name="T22" fmla="*/ 5 w 342"/>
                  <a:gd name="T23" fmla="*/ 3 h 246"/>
                  <a:gd name="T24" fmla="*/ 18 w 342"/>
                  <a:gd name="T25" fmla="*/ 11 h 246"/>
                  <a:gd name="T26" fmla="*/ 32 w 342"/>
                  <a:gd name="T27" fmla="*/ 15 h 246"/>
                  <a:gd name="T28" fmla="*/ 37 w 342"/>
                  <a:gd name="T29" fmla="*/ 19 h 246"/>
                  <a:gd name="T30" fmla="*/ 37 w 342"/>
                  <a:gd name="T31" fmla="*/ 17 h 246"/>
                  <a:gd name="T32" fmla="*/ 40 w 342"/>
                  <a:gd name="T33" fmla="*/ 19 h 246"/>
                  <a:gd name="T34" fmla="*/ 40 w 342"/>
                  <a:gd name="T35" fmla="*/ 22 h 246"/>
                  <a:gd name="T36" fmla="*/ 35 w 342"/>
                  <a:gd name="T37" fmla="*/ 22 h 246"/>
                  <a:gd name="T38" fmla="*/ 27 w 342"/>
                  <a:gd name="T39" fmla="*/ 30 h 246"/>
                  <a:gd name="T40" fmla="*/ 32 w 342"/>
                  <a:gd name="T41" fmla="*/ 30 h 246"/>
                  <a:gd name="T42" fmla="*/ 27 w 342"/>
                  <a:gd name="T43" fmla="*/ 30 h 246"/>
                  <a:gd name="T44" fmla="*/ 40 w 342"/>
                  <a:gd name="T45" fmla="*/ 22 h 246"/>
                  <a:gd name="T46" fmla="*/ 40 w 342"/>
                  <a:gd name="T47" fmla="*/ 21 h 246"/>
                  <a:gd name="T48" fmla="*/ 43 w 342"/>
                  <a:gd name="T49" fmla="*/ 22 h 246"/>
                  <a:gd name="T50" fmla="*/ 43 w 342"/>
                  <a:gd name="T51" fmla="*/ 24 h 246"/>
                  <a:gd name="T52" fmla="*/ 37 w 342"/>
                  <a:gd name="T53" fmla="*/ 26 h 246"/>
                  <a:gd name="T54" fmla="*/ 40 w 342"/>
                  <a:gd name="T55" fmla="*/ 30 h 246"/>
                  <a:gd name="T56" fmla="*/ 37 w 342"/>
                  <a:gd name="T57" fmla="*/ 34 h 246"/>
                  <a:gd name="T58" fmla="*/ 37 w 342"/>
                  <a:gd name="T59" fmla="*/ 32 h 246"/>
                  <a:gd name="T60" fmla="*/ 32 w 342"/>
                  <a:gd name="T61" fmla="*/ 35 h 246"/>
                  <a:gd name="T62" fmla="*/ 32 w 342"/>
                  <a:gd name="T63" fmla="*/ 30 h 246"/>
                  <a:gd name="T64" fmla="*/ 27 w 342"/>
                  <a:gd name="T65" fmla="*/ 34 h 246"/>
                  <a:gd name="T66" fmla="*/ 29 w 342"/>
                  <a:gd name="T67" fmla="*/ 37 h 246"/>
                  <a:gd name="T68" fmla="*/ 43 w 342"/>
                  <a:gd name="T69" fmla="*/ 34 h 246"/>
                  <a:gd name="T70" fmla="*/ 43 w 342"/>
                  <a:gd name="T71" fmla="*/ 26 h 246"/>
                  <a:gd name="T72" fmla="*/ 48 w 342"/>
                  <a:gd name="T73" fmla="*/ 21 h 246"/>
                  <a:gd name="T74" fmla="*/ 43 w 342"/>
                  <a:gd name="T75" fmla="*/ 11 h 246"/>
                  <a:gd name="T76" fmla="*/ 48 w 342"/>
                  <a:gd name="T77" fmla="*/ 10 h 246"/>
                  <a:gd name="T78" fmla="*/ 46 w 342"/>
                  <a:gd name="T79" fmla="*/ 0 h 246"/>
                  <a:gd name="T80" fmla="*/ 152 w 342"/>
                  <a:gd name="T81" fmla="*/ 19 h 246"/>
                  <a:gd name="T82" fmla="*/ 134 w 342"/>
                  <a:gd name="T83" fmla="*/ 77 h 246"/>
                  <a:gd name="T84" fmla="*/ 96 w 342"/>
                  <a:gd name="T85" fmla="*/ 71 h 246"/>
                  <a:gd name="T86" fmla="*/ 50 w 342"/>
                  <a:gd name="T87" fmla="*/ 71 h 246"/>
                  <a:gd name="T88" fmla="*/ 37 w 342"/>
                  <a:gd name="T89" fmla="*/ 66 h 246"/>
                  <a:gd name="T90" fmla="*/ 27 w 342"/>
                  <a:gd name="T91" fmla="*/ 68 h 246"/>
                  <a:gd name="T92" fmla="*/ 18 w 342"/>
                  <a:gd name="T93" fmla="*/ 64 h 246"/>
                  <a:gd name="T94" fmla="*/ 18 w 342"/>
                  <a:gd name="T95" fmla="*/ 54 h 246"/>
                  <a:gd name="T96" fmla="*/ 11 w 342"/>
                  <a:gd name="T97" fmla="*/ 51 h 246"/>
                  <a:gd name="T98" fmla="*/ 11 w 342"/>
                  <a:gd name="T99" fmla="*/ 52 h 24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42"/>
                  <a:gd name="T151" fmla="*/ 0 h 246"/>
                  <a:gd name="T152" fmla="*/ 342 w 342"/>
                  <a:gd name="T153" fmla="*/ 246 h 24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42" h="246">
                    <a:moveTo>
                      <a:pt x="24" y="162"/>
                    </a:moveTo>
                    <a:lnTo>
                      <a:pt x="0" y="150"/>
                    </a:lnTo>
                    <a:lnTo>
                      <a:pt x="6" y="126"/>
                    </a:lnTo>
                    <a:lnTo>
                      <a:pt x="6" y="144"/>
                    </a:lnTo>
                    <a:lnTo>
                      <a:pt x="18" y="126"/>
                    </a:lnTo>
                    <a:lnTo>
                      <a:pt x="6" y="126"/>
                    </a:lnTo>
                    <a:lnTo>
                      <a:pt x="12" y="108"/>
                    </a:lnTo>
                    <a:lnTo>
                      <a:pt x="24" y="108"/>
                    </a:lnTo>
                    <a:lnTo>
                      <a:pt x="12" y="108"/>
                    </a:lnTo>
                    <a:lnTo>
                      <a:pt x="12" y="54"/>
                    </a:lnTo>
                    <a:lnTo>
                      <a:pt x="6" y="36"/>
                    </a:lnTo>
                    <a:lnTo>
                      <a:pt x="12" y="12"/>
                    </a:lnTo>
                    <a:lnTo>
                      <a:pt x="42" y="36"/>
                    </a:lnTo>
                    <a:lnTo>
                      <a:pt x="72" y="48"/>
                    </a:lnTo>
                    <a:lnTo>
                      <a:pt x="84" y="60"/>
                    </a:lnTo>
                    <a:lnTo>
                      <a:pt x="84" y="54"/>
                    </a:lnTo>
                    <a:lnTo>
                      <a:pt x="90" y="60"/>
                    </a:lnTo>
                    <a:lnTo>
                      <a:pt x="90" y="72"/>
                    </a:lnTo>
                    <a:lnTo>
                      <a:pt x="78" y="72"/>
                    </a:lnTo>
                    <a:lnTo>
                      <a:pt x="60" y="96"/>
                    </a:lnTo>
                    <a:lnTo>
                      <a:pt x="72" y="96"/>
                    </a:lnTo>
                    <a:lnTo>
                      <a:pt x="60" y="96"/>
                    </a:lnTo>
                    <a:lnTo>
                      <a:pt x="90" y="72"/>
                    </a:lnTo>
                    <a:lnTo>
                      <a:pt x="90" y="66"/>
                    </a:lnTo>
                    <a:lnTo>
                      <a:pt x="96" y="72"/>
                    </a:lnTo>
                    <a:lnTo>
                      <a:pt x="96" y="78"/>
                    </a:lnTo>
                    <a:lnTo>
                      <a:pt x="84" y="84"/>
                    </a:lnTo>
                    <a:lnTo>
                      <a:pt x="90" y="96"/>
                    </a:lnTo>
                    <a:lnTo>
                      <a:pt x="84" y="108"/>
                    </a:lnTo>
                    <a:lnTo>
                      <a:pt x="84" y="102"/>
                    </a:lnTo>
                    <a:lnTo>
                      <a:pt x="72" y="114"/>
                    </a:lnTo>
                    <a:lnTo>
                      <a:pt x="72" y="96"/>
                    </a:lnTo>
                    <a:lnTo>
                      <a:pt x="60" y="108"/>
                    </a:lnTo>
                    <a:lnTo>
                      <a:pt x="66" y="120"/>
                    </a:lnTo>
                    <a:lnTo>
                      <a:pt x="96" y="108"/>
                    </a:lnTo>
                    <a:lnTo>
                      <a:pt x="96" y="84"/>
                    </a:lnTo>
                    <a:lnTo>
                      <a:pt x="108" y="66"/>
                    </a:lnTo>
                    <a:lnTo>
                      <a:pt x="96" y="36"/>
                    </a:lnTo>
                    <a:lnTo>
                      <a:pt x="108" y="30"/>
                    </a:lnTo>
                    <a:lnTo>
                      <a:pt x="102" y="0"/>
                    </a:lnTo>
                    <a:lnTo>
                      <a:pt x="342" y="60"/>
                    </a:lnTo>
                    <a:lnTo>
                      <a:pt x="300" y="246"/>
                    </a:lnTo>
                    <a:lnTo>
                      <a:pt x="216" y="228"/>
                    </a:lnTo>
                    <a:lnTo>
                      <a:pt x="114" y="228"/>
                    </a:lnTo>
                    <a:lnTo>
                      <a:pt x="84" y="210"/>
                    </a:lnTo>
                    <a:lnTo>
                      <a:pt x="60" y="216"/>
                    </a:lnTo>
                    <a:lnTo>
                      <a:pt x="42" y="204"/>
                    </a:lnTo>
                    <a:lnTo>
                      <a:pt x="42" y="174"/>
                    </a:lnTo>
                    <a:lnTo>
                      <a:pt x="24" y="162"/>
                    </a:lnTo>
                    <a:lnTo>
                      <a:pt x="24" y="168"/>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20" name="Freeform 248"/>
              <p:cNvSpPr>
                <a:spLocks noChangeAspect="1"/>
              </p:cNvSpPr>
              <p:nvPr/>
            </p:nvSpPr>
            <p:spPr bwMode="auto">
              <a:xfrm>
                <a:off x="4870" y="1408"/>
                <a:ext cx="174" cy="154"/>
              </a:xfrm>
              <a:custGeom>
                <a:avLst/>
                <a:gdLst>
                  <a:gd name="T0" fmla="*/ 61 w 228"/>
                  <a:gd name="T1" fmla="*/ 15 h 228"/>
                  <a:gd name="T2" fmla="*/ 64 w 228"/>
                  <a:gd name="T3" fmla="*/ 24 h 228"/>
                  <a:gd name="T4" fmla="*/ 78 w 228"/>
                  <a:gd name="T5" fmla="*/ 15 h 228"/>
                  <a:gd name="T6" fmla="*/ 85 w 228"/>
                  <a:gd name="T7" fmla="*/ 16 h 228"/>
                  <a:gd name="T8" fmla="*/ 91 w 228"/>
                  <a:gd name="T9" fmla="*/ 13 h 228"/>
                  <a:gd name="T10" fmla="*/ 98 w 228"/>
                  <a:gd name="T11" fmla="*/ 13 h 228"/>
                  <a:gd name="T12" fmla="*/ 102 w 228"/>
                  <a:gd name="T13" fmla="*/ 19 h 228"/>
                  <a:gd name="T14" fmla="*/ 102 w 228"/>
                  <a:gd name="T15" fmla="*/ 22 h 228"/>
                  <a:gd name="T16" fmla="*/ 88 w 228"/>
                  <a:gd name="T17" fmla="*/ 16 h 228"/>
                  <a:gd name="T18" fmla="*/ 88 w 228"/>
                  <a:gd name="T19" fmla="*/ 22 h 228"/>
                  <a:gd name="T20" fmla="*/ 80 w 228"/>
                  <a:gd name="T21" fmla="*/ 32 h 228"/>
                  <a:gd name="T22" fmla="*/ 75 w 228"/>
                  <a:gd name="T23" fmla="*/ 32 h 228"/>
                  <a:gd name="T24" fmla="*/ 73 w 228"/>
                  <a:gd name="T25" fmla="*/ 39 h 228"/>
                  <a:gd name="T26" fmla="*/ 64 w 228"/>
                  <a:gd name="T27" fmla="*/ 37 h 228"/>
                  <a:gd name="T28" fmla="*/ 53 w 228"/>
                  <a:gd name="T29" fmla="*/ 57 h 228"/>
                  <a:gd name="T30" fmla="*/ 56 w 228"/>
                  <a:gd name="T31" fmla="*/ 57 h 228"/>
                  <a:gd name="T32" fmla="*/ 53 w 228"/>
                  <a:gd name="T33" fmla="*/ 63 h 228"/>
                  <a:gd name="T34" fmla="*/ 27 w 228"/>
                  <a:gd name="T35" fmla="*/ 70 h 228"/>
                  <a:gd name="T36" fmla="*/ 21 w 228"/>
                  <a:gd name="T37" fmla="*/ 68 h 228"/>
                  <a:gd name="T38" fmla="*/ 18 w 228"/>
                  <a:gd name="T39" fmla="*/ 63 h 228"/>
                  <a:gd name="T40" fmla="*/ 5 w 228"/>
                  <a:gd name="T41" fmla="*/ 57 h 228"/>
                  <a:gd name="T42" fmla="*/ 0 w 228"/>
                  <a:gd name="T43" fmla="*/ 48 h 228"/>
                  <a:gd name="T44" fmla="*/ 8 w 228"/>
                  <a:gd name="T45" fmla="*/ 43 h 228"/>
                  <a:gd name="T46" fmla="*/ 11 w 228"/>
                  <a:gd name="T47" fmla="*/ 35 h 228"/>
                  <a:gd name="T48" fmla="*/ 16 w 228"/>
                  <a:gd name="T49" fmla="*/ 35 h 228"/>
                  <a:gd name="T50" fmla="*/ 16 w 228"/>
                  <a:gd name="T51" fmla="*/ 30 h 228"/>
                  <a:gd name="T52" fmla="*/ 32 w 228"/>
                  <a:gd name="T53" fmla="*/ 20 h 228"/>
                  <a:gd name="T54" fmla="*/ 35 w 228"/>
                  <a:gd name="T55" fmla="*/ 5 h 228"/>
                  <a:gd name="T56" fmla="*/ 32 w 228"/>
                  <a:gd name="T57" fmla="*/ 2 h 228"/>
                  <a:gd name="T58" fmla="*/ 35 w 228"/>
                  <a:gd name="T59" fmla="*/ 0 h 228"/>
                  <a:gd name="T60" fmla="*/ 40 w 228"/>
                  <a:gd name="T61" fmla="*/ 16 h 228"/>
                  <a:gd name="T62" fmla="*/ 56 w 228"/>
                  <a:gd name="T63" fmla="*/ 15 h 228"/>
                  <a:gd name="T64" fmla="*/ 61 w 228"/>
                  <a:gd name="T65" fmla="*/ 15 h 22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28"/>
                  <a:gd name="T100" fmla="*/ 0 h 228"/>
                  <a:gd name="T101" fmla="*/ 228 w 228"/>
                  <a:gd name="T102" fmla="*/ 228 h 22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28" h="228">
                    <a:moveTo>
                      <a:pt x="138" y="48"/>
                    </a:moveTo>
                    <a:lnTo>
                      <a:pt x="144" y="78"/>
                    </a:lnTo>
                    <a:lnTo>
                      <a:pt x="174" y="48"/>
                    </a:lnTo>
                    <a:lnTo>
                      <a:pt x="192" y="54"/>
                    </a:lnTo>
                    <a:lnTo>
                      <a:pt x="204" y="42"/>
                    </a:lnTo>
                    <a:lnTo>
                      <a:pt x="222" y="42"/>
                    </a:lnTo>
                    <a:lnTo>
                      <a:pt x="228" y="60"/>
                    </a:lnTo>
                    <a:lnTo>
                      <a:pt x="228" y="72"/>
                    </a:lnTo>
                    <a:lnTo>
                      <a:pt x="198" y="54"/>
                    </a:lnTo>
                    <a:lnTo>
                      <a:pt x="198" y="72"/>
                    </a:lnTo>
                    <a:lnTo>
                      <a:pt x="180" y="102"/>
                    </a:lnTo>
                    <a:lnTo>
                      <a:pt x="168" y="102"/>
                    </a:lnTo>
                    <a:lnTo>
                      <a:pt x="162" y="126"/>
                    </a:lnTo>
                    <a:lnTo>
                      <a:pt x="144" y="120"/>
                    </a:lnTo>
                    <a:lnTo>
                      <a:pt x="120" y="186"/>
                    </a:lnTo>
                    <a:lnTo>
                      <a:pt x="126" y="186"/>
                    </a:lnTo>
                    <a:lnTo>
                      <a:pt x="120" y="204"/>
                    </a:lnTo>
                    <a:lnTo>
                      <a:pt x="60" y="228"/>
                    </a:lnTo>
                    <a:lnTo>
                      <a:pt x="48" y="222"/>
                    </a:lnTo>
                    <a:lnTo>
                      <a:pt x="42" y="204"/>
                    </a:lnTo>
                    <a:lnTo>
                      <a:pt x="12" y="186"/>
                    </a:lnTo>
                    <a:lnTo>
                      <a:pt x="0" y="156"/>
                    </a:lnTo>
                    <a:lnTo>
                      <a:pt x="18" y="138"/>
                    </a:lnTo>
                    <a:lnTo>
                      <a:pt x="24" y="114"/>
                    </a:lnTo>
                    <a:lnTo>
                      <a:pt x="36" y="114"/>
                    </a:lnTo>
                    <a:lnTo>
                      <a:pt x="36" y="96"/>
                    </a:lnTo>
                    <a:lnTo>
                      <a:pt x="72" y="66"/>
                    </a:lnTo>
                    <a:lnTo>
                      <a:pt x="78" y="18"/>
                    </a:lnTo>
                    <a:lnTo>
                      <a:pt x="72" y="6"/>
                    </a:lnTo>
                    <a:lnTo>
                      <a:pt x="78" y="0"/>
                    </a:lnTo>
                    <a:lnTo>
                      <a:pt x="90" y="54"/>
                    </a:lnTo>
                    <a:lnTo>
                      <a:pt x="126" y="48"/>
                    </a:lnTo>
                    <a:lnTo>
                      <a:pt x="138" y="48"/>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121" name="Freeform 249"/>
              <p:cNvSpPr>
                <a:spLocks noChangeAspect="1"/>
              </p:cNvSpPr>
              <p:nvPr/>
            </p:nvSpPr>
            <p:spPr bwMode="auto">
              <a:xfrm>
                <a:off x="4870" y="1408"/>
                <a:ext cx="174" cy="154"/>
              </a:xfrm>
              <a:custGeom>
                <a:avLst/>
                <a:gdLst>
                  <a:gd name="T0" fmla="*/ 61 w 228"/>
                  <a:gd name="T1" fmla="*/ 15 h 228"/>
                  <a:gd name="T2" fmla="*/ 64 w 228"/>
                  <a:gd name="T3" fmla="*/ 24 h 228"/>
                  <a:gd name="T4" fmla="*/ 78 w 228"/>
                  <a:gd name="T5" fmla="*/ 15 h 228"/>
                  <a:gd name="T6" fmla="*/ 85 w 228"/>
                  <a:gd name="T7" fmla="*/ 16 h 228"/>
                  <a:gd name="T8" fmla="*/ 91 w 228"/>
                  <a:gd name="T9" fmla="*/ 13 h 228"/>
                  <a:gd name="T10" fmla="*/ 98 w 228"/>
                  <a:gd name="T11" fmla="*/ 13 h 228"/>
                  <a:gd name="T12" fmla="*/ 102 w 228"/>
                  <a:gd name="T13" fmla="*/ 19 h 228"/>
                  <a:gd name="T14" fmla="*/ 102 w 228"/>
                  <a:gd name="T15" fmla="*/ 22 h 228"/>
                  <a:gd name="T16" fmla="*/ 88 w 228"/>
                  <a:gd name="T17" fmla="*/ 16 h 228"/>
                  <a:gd name="T18" fmla="*/ 88 w 228"/>
                  <a:gd name="T19" fmla="*/ 22 h 228"/>
                  <a:gd name="T20" fmla="*/ 80 w 228"/>
                  <a:gd name="T21" fmla="*/ 32 h 228"/>
                  <a:gd name="T22" fmla="*/ 75 w 228"/>
                  <a:gd name="T23" fmla="*/ 32 h 228"/>
                  <a:gd name="T24" fmla="*/ 73 w 228"/>
                  <a:gd name="T25" fmla="*/ 39 h 228"/>
                  <a:gd name="T26" fmla="*/ 64 w 228"/>
                  <a:gd name="T27" fmla="*/ 37 h 228"/>
                  <a:gd name="T28" fmla="*/ 53 w 228"/>
                  <a:gd name="T29" fmla="*/ 57 h 228"/>
                  <a:gd name="T30" fmla="*/ 56 w 228"/>
                  <a:gd name="T31" fmla="*/ 57 h 228"/>
                  <a:gd name="T32" fmla="*/ 53 w 228"/>
                  <a:gd name="T33" fmla="*/ 63 h 228"/>
                  <a:gd name="T34" fmla="*/ 27 w 228"/>
                  <a:gd name="T35" fmla="*/ 70 h 228"/>
                  <a:gd name="T36" fmla="*/ 21 w 228"/>
                  <a:gd name="T37" fmla="*/ 68 h 228"/>
                  <a:gd name="T38" fmla="*/ 18 w 228"/>
                  <a:gd name="T39" fmla="*/ 63 h 228"/>
                  <a:gd name="T40" fmla="*/ 5 w 228"/>
                  <a:gd name="T41" fmla="*/ 57 h 228"/>
                  <a:gd name="T42" fmla="*/ 0 w 228"/>
                  <a:gd name="T43" fmla="*/ 48 h 228"/>
                  <a:gd name="T44" fmla="*/ 8 w 228"/>
                  <a:gd name="T45" fmla="*/ 43 h 228"/>
                  <a:gd name="T46" fmla="*/ 11 w 228"/>
                  <a:gd name="T47" fmla="*/ 35 h 228"/>
                  <a:gd name="T48" fmla="*/ 16 w 228"/>
                  <a:gd name="T49" fmla="*/ 35 h 228"/>
                  <a:gd name="T50" fmla="*/ 16 w 228"/>
                  <a:gd name="T51" fmla="*/ 30 h 228"/>
                  <a:gd name="T52" fmla="*/ 32 w 228"/>
                  <a:gd name="T53" fmla="*/ 20 h 228"/>
                  <a:gd name="T54" fmla="*/ 35 w 228"/>
                  <a:gd name="T55" fmla="*/ 5 h 228"/>
                  <a:gd name="T56" fmla="*/ 32 w 228"/>
                  <a:gd name="T57" fmla="*/ 2 h 228"/>
                  <a:gd name="T58" fmla="*/ 35 w 228"/>
                  <a:gd name="T59" fmla="*/ 0 h 228"/>
                  <a:gd name="T60" fmla="*/ 40 w 228"/>
                  <a:gd name="T61" fmla="*/ 16 h 228"/>
                  <a:gd name="T62" fmla="*/ 56 w 228"/>
                  <a:gd name="T63" fmla="*/ 15 h 228"/>
                  <a:gd name="T64" fmla="*/ 61 w 228"/>
                  <a:gd name="T65" fmla="*/ 15 h 228"/>
                  <a:gd name="T66" fmla="*/ 61 w 228"/>
                  <a:gd name="T67" fmla="*/ 16 h 22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28"/>
                  <a:gd name="T103" fmla="*/ 0 h 228"/>
                  <a:gd name="T104" fmla="*/ 228 w 228"/>
                  <a:gd name="T105" fmla="*/ 228 h 22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28" h="228">
                    <a:moveTo>
                      <a:pt x="138" y="48"/>
                    </a:moveTo>
                    <a:lnTo>
                      <a:pt x="144" y="78"/>
                    </a:lnTo>
                    <a:lnTo>
                      <a:pt x="174" y="48"/>
                    </a:lnTo>
                    <a:lnTo>
                      <a:pt x="192" y="54"/>
                    </a:lnTo>
                    <a:lnTo>
                      <a:pt x="204" y="42"/>
                    </a:lnTo>
                    <a:lnTo>
                      <a:pt x="222" y="42"/>
                    </a:lnTo>
                    <a:lnTo>
                      <a:pt x="228" y="60"/>
                    </a:lnTo>
                    <a:lnTo>
                      <a:pt x="228" y="72"/>
                    </a:lnTo>
                    <a:lnTo>
                      <a:pt x="198" y="54"/>
                    </a:lnTo>
                    <a:lnTo>
                      <a:pt x="198" y="72"/>
                    </a:lnTo>
                    <a:lnTo>
                      <a:pt x="180" y="102"/>
                    </a:lnTo>
                    <a:lnTo>
                      <a:pt x="168" y="102"/>
                    </a:lnTo>
                    <a:lnTo>
                      <a:pt x="162" y="126"/>
                    </a:lnTo>
                    <a:lnTo>
                      <a:pt x="144" y="120"/>
                    </a:lnTo>
                    <a:lnTo>
                      <a:pt x="120" y="186"/>
                    </a:lnTo>
                    <a:lnTo>
                      <a:pt x="126" y="186"/>
                    </a:lnTo>
                    <a:lnTo>
                      <a:pt x="120" y="204"/>
                    </a:lnTo>
                    <a:lnTo>
                      <a:pt x="60" y="228"/>
                    </a:lnTo>
                    <a:lnTo>
                      <a:pt x="48" y="222"/>
                    </a:lnTo>
                    <a:lnTo>
                      <a:pt x="42" y="204"/>
                    </a:lnTo>
                    <a:lnTo>
                      <a:pt x="12" y="186"/>
                    </a:lnTo>
                    <a:lnTo>
                      <a:pt x="0" y="156"/>
                    </a:lnTo>
                    <a:lnTo>
                      <a:pt x="18" y="138"/>
                    </a:lnTo>
                    <a:lnTo>
                      <a:pt x="24" y="114"/>
                    </a:lnTo>
                    <a:lnTo>
                      <a:pt x="36" y="114"/>
                    </a:lnTo>
                    <a:lnTo>
                      <a:pt x="36" y="96"/>
                    </a:lnTo>
                    <a:lnTo>
                      <a:pt x="72" y="66"/>
                    </a:lnTo>
                    <a:lnTo>
                      <a:pt x="78" y="18"/>
                    </a:lnTo>
                    <a:lnTo>
                      <a:pt x="72" y="6"/>
                    </a:lnTo>
                    <a:lnTo>
                      <a:pt x="78" y="0"/>
                    </a:lnTo>
                    <a:lnTo>
                      <a:pt x="90" y="54"/>
                    </a:lnTo>
                    <a:lnTo>
                      <a:pt x="126" y="48"/>
                    </a:lnTo>
                    <a:lnTo>
                      <a:pt x="138" y="48"/>
                    </a:lnTo>
                    <a:lnTo>
                      <a:pt x="138" y="54"/>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22" name="Freeform 250"/>
              <p:cNvSpPr>
                <a:spLocks noChangeAspect="1"/>
              </p:cNvSpPr>
              <p:nvPr/>
            </p:nvSpPr>
            <p:spPr bwMode="auto">
              <a:xfrm>
                <a:off x="4468" y="1171"/>
                <a:ext cx="205" cy="192"/>
              </a:xfrm>
              <a:custGeom>
                <a:avLst/>
                <a:gdLst>
                  <a:gd name="T0" fmla="*/ 50 w 270"/>
                  <a:gd name="T1" fmla="*/ 89 h 282"/>
                  <a:gd name="T2" fmla="*/ 42 w 270"/>
                  <a:gd name="T3" fmla="*/ 84 h 282"/>
                  <a:gd name="T4" fmla="*/ 39 w 270"/>
                  <a:gd name="T5" fmla="*/ 78 h 282"/>
                  <a:gd name="T6" fmla="*/ 42 w 270"/>
                  <a:gd name="T7" fmla="*/ 74 h 282"/>
                  <a:gd name="T8" fmla="*/ 37 w 270"/>
                  <a:gd name="T9" fmla="*/ 68 h 282"/>
                  <a:gd name="T10" fmla="*/ 34 w 270"/>
                  <a:gd name="T11" fmla="*/ 59 h 282"/>
                  <a:gd name="T12" fmla="*/ 5 w 270"/>
                  <a:gd name="T13" fmla="*/ 44 h 282"/>
                  <a:gd name="T14" fmla="*/ 5 w 270"/>
                  <a:gd name="T15" fmla="*/ 30 h 282"/>
                  <a:gd name="T16" fmla="*/ 0 w 270"/>
                  <a:gd name="T17" fmla="*/ 27 h 282"/>
                  <a:gd name="T18" fmla="*/ 5 w 270"/>
                  <a:gd name="T19" fmla="*/ 21 h 282"/>
                  <a:gd name="T20" fmla="*/ 13 w 270"/>
                  <a:gd name="T21" fmla="*/ 17 h 282"/>
                  <a:gd name="T22" fmla="*/ 13 w 270"/>
                  <a:gd name="T23" fmla="*/ 5 h 282"/>
                  <a:gd name="T24" fmla="*/ 15 w 270"/>
                  <a:gd name="T25" fmla="*/ 3 h 282"/>
                  <a:gd name="T26" fmla="*/ 20 w 270"/>
                  <a:gd name="T27" fmla="*/ 5 h 282"/>
                  <a:gd name="T28" fmla="*/ 39 w 270"/>
                  <a:gd name="T29" fmla="*/ 0 h 282"/>
                  <a:gd name="T30" fmla="*/ 39 w 270"/>
                  <a:gd name="T31" fmla="*/ 5 h 282"/>
                  <a:gd name="T32" fmla="*/ 50 w 270"/>
                  <a:gd name="T33" fmla="*/ 7 h 282"/>
                  <a:gd name="T34" fmla="*/ 55 w 270"/>
                  <a:gd name="T35" fmla="*/ 12 h 282"/>
                  <a:gd name="T36" fmla="*/ 95 w 270"/>
                  <a:gd name="T37" fmla="*/ 17 h 282"/>
                  <a:gd name="T38" fmla="*/ 103 w 270"/>
                  <a:gd name="T39" fmla="*/ 21 h 282"/>
                  <a:gd name="T40" fmla="*/ 99 w 270"/>
                  <a:gd name="T41" fmla="*/ 29 h 282"/>
                  <a:gd name="T42" fmla="*/ 105 w 270"/>
                  <a:gd name="T43" fmla="*/ 29 h 282"/>
                  <a:gd name="T44" fmla="*/ 103 w 270"/>
                  <a:gd name="T45" fmla="*/ 32 h 282"/>
                  <a:gd name="T46" fmla="*/ 108 w 270"/>
                  <a:gd name="T47" fmla="*/ 32 h 282"/>
                  <a:gd name="T48" fmla="*/ 99 w 270"/>
                  <a:gd name="T49" fmla="*/ 42 h 282"/>
                  <a:gd name="T50" fmla="*/ 103 w 270"/>
                  <a:gd name="T51" fmla="*/ 46 h 282"/>
                  <a:gd name="T52" fmla="*/ 118 w 270"/>
                  <a:gd name="T53" fmla="*/ 29 h 282"/>
                  <a:gd name="T54" fmla="*/ 108 w 270"/>
                  <a:gd name="T55" fmla="*/ 54 h 282"/>
                  <a:gd name="T56" fmla="*/ 105 w 270"/>
                  <a:gd name="T57" fmla="*/ 70 h 282"/>
                  <a:gd name="T58" fmla="*/ 110 w 270"/>
                  <a:gd name="T59" fmla="*/ 85 h 282"/>
                  <a:gd name="T60" fmla="*/ 55 w 270"/>
                  <a:gd name="T61" fmla="*/ 87 h 282"/>
                  <a:gd name="T62" fmla="*/ 50 w 270"/>
                  <a:gd name="T63" fmla="*/ 89 h 28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70"/>
                  <a:gd name="T97" fmla="*/ 0 h 282"/>
                  <a:gd name="T98" fmla="*/ 270 w 270"/>
                  <a:gd name="T99" fmla="*/ 282 h 28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70" h="282">
                    <a:moveTo>
                      <a:pt x="114" y="282"/>
                    </a:moveTo>
                    <a:lnTo>
                      <a:pt x="96" y="264"/>
                    </a:lnTo>
                    <a:lnTo>
                      <a:pt x="90" y="246"/>
                    </a:lnTo>
                    <a:lnTo>
                      <a:pt x="96" y="234"/>
                    </a:lnTo>
                    <a:lnTo>
                      <a:pt x="84" y="216"/>
                    </a:lnTo>
                    <a:lnTo>
                      <a:pt x="78" y="186"/>
                    </a:lnTo>
                    <a:lnTo>
                      <a:pt x="12" y="138"/>
                    </a:lnTo>
                    <a:lnTo>
                      <a:pt x="12" y="96"/>
                    </a:lnTo>
                    <a:lnTo>
                      <a:pt x="0" y="84"/>
                    </a:lnTo>
                    <a:lnTo>
                      <a:pt x="12" y="66"/>
                    </a:lnTo>
                    <a:lnTo>
                      <a:pt x="30" y="54"/>
                    </a:lnTo>
                    <a:lnTo>
                      <a:pt x="30" y="18"/>
                    </a:lnTo>
                    <a:lnTo>
                      <a:pt x="36" y="12"/>
                    </a:lnTo>
                    <a:lnTo>
                      <a:pt x="48" y="18"/>
                    </a:lnTo>
                    <a:lnTo>
                      <a:pt x="90" y="0"/>
                    </a:lnTo>
                    <a:lnTo>
                      <a:pt x="90" y="18"/>
                    </a:lnTo>
                    <a:lnTo>
                      <a:pt x="114" y="24"/>
                    </a:lnTo>
                    <a:lnTo>
                      <a:pt x="126" y="36"/>
                    </a:lnTo>
                    <a:lnTo>
                      <a:pt x="216" y="54"/>
                    </a:lnTo>
                    <a:lnTo>
                      <a:pt x="234" y="66"/>
                    </a:lnTo>
                    <a:lnTo>
                      <a:pt x="228" y="90"/>
                    </a:lnTo>
                    <a:lnTo>
                      <a:pt x="240" y="90"/>
                    </a:lnTo>
                    <a:lnTo>
                      <a:pt x="234" y="102"/>
                    </a:lnTo>
                    <a:lnTo>
                      <a:pt x="246" y="102"/>
                    </a:lnTo>
                    <a:lnTo>
                      <a:pt x="228" y="132"/>
                    </a:lnTo>
                    <a:lnTo>
                      <a:pt x="234" y="144"/>
                    </a:lnTo>
                    <a:lnTo>
                      <a:pt x="270" y="90"/>
                    </a:lnTo>
                    <a:lnTo>
                      <a:pt x="246" y="174"/>
                    </a:lnTo>
                    <a:lnTo>
                      <a:pt x="240" y="222"/>
                    </a:lnTo>
                    <a:lnTo>
                      <a:pt x="252" y="270"/>
                    </a:lnTo>
                    <a:lnTo>
                      <a:pt x="126" y="276"/>
                    </a:lnTo>
                    <a:lnTo>
                      <a:pt x="114" y="282"/>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123" name="Freeform 251"/>
              <p:cNvSpPr>
                <a:spLocks noChangeAspect="1"/>
              </p:cNvSpPr>
              <p:nvPr/>
            </p:nvSpPr>
            <p:spPr bwMode="auto">
              <a:xfrm>
                <a:off x="4468" y="1171"/>
                <a:ext cx="205" cy="196"/>
              </a:xfrm>
              <a:custGeom>
                <a:avLst/>
                <a:gdLst>
                  <a:gd name="T0" fmla="*/ 50 w 270"/>
                  <a:gd name="T1" fmla="*/ 89 h 288"/>
                  <a:gd name="T2" fmla="*/ 42 w 270"/>
                  <a:gd name="T3" fmla="*/ 83 h 288"/>
                  <a:gd name="T4" fmla="*/ 39 w 270"/>
                  <a:gd name="T5" fmla="*/ 78 h 288"/>
                  <a:gd name="T6" fmla="*/ 42 w 270"/>
                  <a:gd name="T7" fmla="*/ 73 h 288"/>
                  <a:gd name="T8" fmla="*/ 37 w 270"/>
                  <a:gd name="T9" fmla="*/ 68 h 288"/>
                  <a:gd name="T10" fmla="*/ 34 w 270"/>
                  <a:gd name="T11" fmla="*/ 59 h 288"/>
                  <a:gd name="T12" fmla="*/ 5 w 270"/>
                  <a:gd name="T13" fmla="*/ 44 h 288"/>
                  <a:gd name="T14" fmla="*/ 5 w 270"/>
                  <a:gd name="T15" fmla="*/ 30 h 288"/>
                  <a:gd name="T16" fmla="*/ 0 w 270"/>
                  <a:gd name="T17" fmla="*/ 27 h 288"/>
                  <a:gd name="T18" fmla="*/ 5 w 270"/>
                  <a:gd name="T19" fmla="*/ 21 h 288"/>
                  <a:gd name="T20" fmla="*/ 13 w 270"/>
                  <a:gd name="T21" fmla="*/ 17 h 288"/>
                  <a:gd name="T22" fmla="*/ 13 w 270"/>
                  <a:gd name="T23" fmla="*/ 5 h 288"/>
                  <a:gd name="T24" fmla="*/ 15 w 270"/>
                  <a:gd name="T25" fmla="*/ 3 h 288"/>
                  <a:gd name="T26" fmla="*/ 20 w 270"/>
                  <a:gd name="T27" fmla="*/ 5 h 288"/>
                  <a:gd name="T28" fmla="*/ 39 w 270"/>
                  <a:gd name="T29" fmla="*/ 0 h 288"/>
                  <a:gd name="T30" fmla="*/ 39 w 270"/>
                  <a:gd name="T31" fmla="*/ 5 h 288"/>
                  <a:gd name="T32" fmla="*/ 50 w 270"/>
                  <a:gd name="T33" fmla="*/ 7 h 288"/>
                  <a:gd name="T34" fmla="*/ 55 w 270"/>
                  <a:gd name="T35" fmla="*/ 12 h 288"/>
                  <a:gd name="T36" fmla="*/ 95 w 270"/>
                  <a:gd name="T37" fmla="*/ 17 h 288"/>
                  <a:gd name="T38" fmla="*/ 103 w 270"/>
                  <a:gd name="T39" fmla="*/ 21 h 288"/>
                  <a:gd name="T40" fmla="*/ 99 w 270"/>
                  <a:gd name="T41" fmla="*/ 29 h 288"/>
                  <a:gd name="T42" fmla="*/ 105 w 270"/>
                  <a:gd name="T43" fmla="*/ 29 h 288"/>
                  <a:gd name="T44" fmla="*/ 103 w 270"/>
                  <a:gd name="T45" fmla="*/ 32 h 288"/>
                  <a:gd name="T46" fmla="*/ 108 w 270"/>
                  <a:gd name="T47" fmla="*/ 32 h 288"/>
                  <a:gd name="T48" fmla="*/ 99 w 270"/>
                  <a:gd name="T49" fmla="*/ 42 h 288"/>
                  <a:gd name="T50" fmla="*/ 103 w 270"/>
                  <a:gd name="T51" fmla="*/ 46 h 288"/>
                  <a:gd name="T52" fmla="*/ 118 w 270"/>
                  <a:gd name="T53" fmla="*/ 29 h 288"/>
                  <a:gd name="T54" fmla="*/ 108 w 270"/>
                  <a:gd name="T55" fmla="*/ 54 h 288"/>
                  <a:gd name="T56" fmla="*/ 105 w 270"/>
                  <a:gd name="T57" fmla="*/ 70 h 288"/>
                  <a:gd name="T58" fmla="*/ 110 w 270"/>
                  <a:gd name="T59" fmla="*/ 85 h 288"/>
                  <a:gd name="T60" fmla="*/ 55 w 270"/>
                  <a:gd name="T61" fmla="*/ 87 h 288"/>
                  <a:gd name="T62" fmla="*/ 50 w 270"/>
                  <a:gd name="T63" fmla="*/ 89 h 288"/>
                  <a:gd name="T64" fmla="*/ 50 w 270"/>
                  <a:gd name="T65" fmla="*/ 91 h 28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70"/>
                  <a:gd name="T100" fmla="*/ 0 h 288"/>
                  <a:gd name="T101" fmla="*/ 270 w 270"/>
                  <a:gd name="T102" fmla="*/ 288 h 28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70" h="288">
                    <a:moveTo>
                      <a:pt x="114" y="282"/>
                    </a:moveTo>
                    <a:lnTo>
                      <a:pt x="96" y="264"/>
                    </a:lnTo>
                    <a:lnTo>
                      <a:pt x="90" y="246"/>
                    </a:lnTo>
                    <a:lnTo>
                      <a:pt x="96" y="234"/>
                    </a:lnTo>
                    <a:lnTo>
                      <a:pt x="84" y="216"/>
                    </a:lnTo>
                    <a:lnTo>
                      <a:pt x="78" y="186"/>
                    </a:lnTo>
                    <a:lnTo>
                      <a:pt x="12" y="138"/>
                    </a:lnTo>
                    <a:lnTo>
                      <a:pt x="12" y="96"/>
                    </a:lnTo>
                    <a:lnTo>
                      <a:pt x="0" y="84"/>
                    </a:lnTo>
                    <a:lnTo>
                      <a:pt x="12" y="66"/>
                    </a:lnTo>
                    <a:lnTo>
                      <a:pt x="30" y="54"/>
                    </a:lnTo>
                    <a:lnTo>
                      <a:pt x="30" y="18"/>
                    </a:lnTo>
                    <a:lnTo>
                      <a:pt x="36" y="12"/>
                    </a:lnTo>
                    <a:lnTo>
                      <a:pt x="48" y="18"/>
                    </a:lnTo>
                    <a:lnTo>
                      <a:pt x="90" y="0"/>
                    </a:lnTo>
                    <a:lnTo>
                      <a:pt x="90" y="18"/>
                    </a:lnTo>
                    <a:lnTo>
                      <a:pt x="114" y="24"/>
                    </a:lnTo>
                    <a:lnTo>
                      <a:pt x="126" y="36"/>
                    </a:lnTo>
                    <a:lnTo>
                      <a:pt x="216" y="54"/>
                    </a:lnTo>
                    <a:lnTo>
                      <a:pt x="234" y="66"/>
                    </a:lnTo>
                    <a:lnTo>
                      <a:pt x="228" y="90"/>
                    </a:lnTo>
                    <a:lnTo>
                      <a:pt x="240" y="90"/>
                    </a:lnTo>
                    <a:lnTo>
                      <a:pt x="234" y="102"/>
                    </a:lnTo>
                    <a:lnTo>
                      <a:pt x="246" y="102"/>
                    </a:lnTo>
                    <a:lnTo>
                      <a:pt x="228" y="132"/>
                    </a:lnTo>
                    <a:lnTo>
                      <a:pt x="234" y="144"/>
                    </a:lnTo>
                    <a:lnTo>
                      <a:pt x="270" y="90"/>
                    </a:lnTo>
                    <a:lnTo>
                      <a:pt x="246" y="174"/>
                    </a:lnTo>
                    <a:lnTo>
                      <a:pt x="240" y="222"/>
                    </a:lnTo>
                    <a:lnTo>
                      <a:pt x="252" y="270"/>
                    </a:lnTo>
                    <a:lnTo>
                      <a:pt x="126" y="276"/>
                    </a:lnTo>
                    <a:lnTo>
                      <a:pt x="114" y="282"/>
                    </a:lnTo>
                    <a:lnTo>
                      <a:pt x="114" y="288"/>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124" name="Freeform 252"/>
              <p:cNvSpPr>
                <a:spLocks noChangeAspect="1"/>
              </p:cNvSpPr>
              <p:nvPr/>
            </p:nvSpPr>
            <p:spPr bwMode="auto">
              <a:xfrm>
                <a:off x="3813" y="1220"/>
                <a:ext cx="270" cy="200"/>
              </a:xfrm>
              <a:custGeom>
                <a:avLst/>
                <a:gdLst>
                  <a:gd name="T0" fmla="*/ 152 w 354"/>
                  <a:gd name="T1" fmla="*/ 53 h 294"/>
                  <a:gd name="T2" fmla="*/ 149 w 354"/>
                  <a:gd name="T3" fmla="*/ 93 h 294"/>
                  <a:gd name="T4" fmla="*/ 43 w 354"/>
                  <a:gd name="T5" fmla="*/ 85 h 294"/>
                  <a:gd name="T6" fmla="*/ 0 w 354"/>
                  <a:gd name="T7" fmla="*/ 79 h 294"/>
                  <a:gd name="T8" fmla="*/ 5 w 354"/>
                  <a:gd name="T9" fmla="*/ 61 h 294"/>
                  <a:gd name="T10" fmla="*/ 16 w 354"/>
                  <a:gd name="T11" fmla="*/ 10 h 294"/>
                  <a:gd name="T12" fmla="*/ 18 w 354"/>
                  <a:gd name="T13" fmla="*/ 0 h 294"/>
                  <a:gd name="T14" fmla="*/ 157 w 354"/>
                  <a:gd name="T15" fmla="*/ 11 h 294"/>
                  <a:gd name="T16" fmla="*/ 154 w 354"/>
                  <a:gd name="T17" fmla="*/ 44 h 294"/>
                  <a:gd name="T18" fmla="*/ 152 w 354"/>
                  <a:gd name="T19" fmla="*/ 53 h 2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54"/>
                  <a:gd name="T31" fmla="*/ 0 h 294"/>
                  <a:gd name="T32" fmla="*/ 354 w 354"/>
                  <a:gd name="T33" fmla="*/ 294 h 29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54" h="294">
                    <a:moveTo>
                      <a:pt x="342" y="168"/>
                    </a:moveTo>
                    <a:lnTo>
                      <a:pt x="336" y="294"/>
                    </a:lnTo>
                    <a:lnTo>
                      <a:pt x="96" y="270"/>
                    </a:lnTo>
                    <a:lnTo>
                      <a:pt x="0" y="252"/>
                    </a:lnTo>
                    <a:lnTo>
                      <a:pt x="12" y="192"/>
                    </a:lnTo>
                    <a:lnTo>
                      <a:pt x="36" y="30"/>
                    </a:lnTo>
                    <a:lnTo>
                      <a:pt x="42" y="0"/>
                    </a:lnTo>
                    <a:lnTo>
                      <a:pt x="354" y="36"/>
                    </a:lnTo>
                    <a:lnTo>
                      <a:pt x="348" y="138"/>
                    </a:lnTo>
                    <a:lnTo>
                      <a:pt x="342" y="168"/>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20125" name="Freeform 253"/>
              <p:cNvSpPr>
                <a:spLocks noChangeAspect="1"/>
              </p:cNvSpPr>
              <p:nvPr/>
            </p:nvSpPr>
            <p:spPr bwMode="auto">
              <a:xfrm>
                <a:off x="3813" y="1220"/>
                <a:ext cx="270" cy="200"/>
              </a:xfrm>
              <a:custGeom>
                <a:avLst/>
                <a:gdLst>
                  <a:gd name="T0" fmla="*/ 152 w 354"/>
                  <a:gd name="T1" fmla="*/ 53 h 294"/>
                  <a:gd name="T2" fmla="*/ 149 w 354"/>
                  <a:gd name="T3" fmla="*/ 93 h 294"/>
                  <a:gd name="T4" fmla="*/ 43 w 354"/>
                  <a:gd name="T5" fmla="*/ 85 h 294"/>
                  <a:gd name="T6" fmla="*/ 0 w 354"/>
                  <a:gd name="T7" fmla="*/ 79 h 294"/>
                  <a:gd name="T8" fmla="*/ 5 w 354"/>
                  <a:gd name="T9" fmla="*/ 61 h 294"/>
                  <a:gd name="T10" fmla="*/ 16 w 354"/>
                  <a:gd name="T11" fmla="*/ 10 h 294"/>
                  <a:gd name="T12" fmla="*/ 18 w 354"/>
                  <a:gd name="T13" fmla="*/ 0 h 294"/>
                  <a:gd name="T14" fmla="*/ 157 w 354"/>
                  <a:gd name="T15" fmla="*/ 11 h 294"/>
                  <a:gd name="T16" fmla="*/ 154 w 354"/>
                  <a:gd name="T17" fmla="*/ 44 h 294"/>
                  <a:gd name="T18" fmla="*/ 152 w 354"/>
                  <a:gd name="T19" fmla="*/ 53 h 294"/>
                  <a:gd name="T20" fmla="*/ 152 w 354"/>
                  <a:gd name="T21" fmla="*/ 54 h 29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54"/>
                  <a:gd name="T34" fmla="*/ 0 h 294"/>
                  <a:gd name="T35" fmla="*/ 354 w 354"/>
                  <a:gd name="T36" fmla="*/ 294 h 29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54" h="294">
                    <a:moveTo>
                      <a:pt x="342" y="168"/>
                    </a:moveTo>
                    <a:lnTo>
                      <a:pt x="336" y="294"/>
                    </a:lnTo>
                    <a:lnTo>
                      <a:pt x="96" y="270"/>
                    </a:lnTo>
                    <a:lnTo>
                      <a:pt x="0" y="252"/>
                    </a:lnTo>
                    <a:lnTo>
                      <a:pt x="12" y="192"/>
                    </a:lnTo>
                    <a:lnTo>
                      <a:pt x="36" y="30"/>
                    </a:lnTo>
                    <a:lnTo>
                      <a:pt x="42" y="0"/>
                    </a:lnTo>
                    <a:lnTo>
                      <a:pt x="354" y="36"/>
                    </a:lnTo>
                    <a:lnTo>
                      <a:pt x="348" y="138"/>
                    </a:lnTo>
                    <a:lnTo>
                      <a:pt x="342" y="168"/>
                    </a:lnTo>
                    <a:lnTo>
                      <a:pt x="342" y="174"/>
                    </a:lnTo>
                  </a:path>
                </a:pathLst>
              </a:custGeom>
              <a:noFill/>
              <a:ln w="9525">
                <a:solidFill>
                  <a:srgbClr val="000000"/>
                </a:solidFill>
                <a:prstDash val="solid"/>
                <a:round/>
                <a:headEnd/>
                <a:tailEnd/>
              </a:ln>
            </p:spPr>
            <p:txBody>
              <a:bodyPr/>
              <a:lstStyle/>
              <a:p>
                <a:endParaRPr lang="en-US">
                  <a:solidFill>
                    <a:srgbClr val="000000"/>
                  </a:solidFill>
                </a:endParaRPr>
              </a:p>
            </p:txBody>
          </p:sp>
        </p:grpSp>
        <p:sp>
          <p:nvSpPr>
            <p:cNvPr id="20003" name="Rectangle 254"/>
            <p:cNvSpPr>
              <a:spLocks noChangeArrowheads="1"/>
            </p:cNvSpPr>
            <p:nvPr/>
          </p:nvSpPr>
          <p:spPr bwMode="auto">
            <a:xfrm>
              <a:off x="916" y="2592"/>
              <a:ext cx="576" cy="240"/>
            </a:xfrm>
            <a:prstGeom prst="rect">
              <a:avLst/>
            </a:prstGeom>
            <a:noFill/>
            <a:ln w="9525">
              <a:noFill/>
              <a:miter lim="800000"/>
              <a:headEnd/>
              <a:tailEnd/>
            </a:ln>
          </p:spPr>
          <p:txBody>
            <a:bodyPr wrap="none" anchor="ctr"/>
            <a:lstStyle/>
            <a:p>
              <a:pPr algn="ctr"/>
              <a:r>
                <a:rPr lang="en-US" sz="1600" b="1" dirty="0">
                  <a:solidFill>
                    <a:srgbClr val="FFFF00"/>
                  </a:solidFill>
                </a:rPr>
                <a:t>1994</a:t>
              </a:r>
            </a:p>
          </p:txBody>
        </p:sp>
      </p:grpSp>
      <p:grpSp>
        <p:nvGrpSpPr>
          <p:cNvPr id="6" name="Group 255"/>
          <p:cNvGrpSpPr>
            <a:grpSpLocks/>
          </p:cNvGrpSpPr>
          <p:nvPr/>
        </p:nvGrpSpPr>
        <p:grpSpPr bwMode="auto">
          <a:xfrm>
            <a:off x="5086351" y="1371600"/>
            <a:ext cx="2100263" cy="1981200"/>
            <a:chOff x="2244" y="912"/>
            <a:chExt cx="1323" cy="1248"/>
          </a:xfrm>
        </p:grpSpPr>
        <p:grpSp>
          <p:nvGrpSpPr>
            <p:cNvPr id="19878" name="Group 256"/>
            <p:cNvGrpSpPr>
              <a:grpSpLocks noChangeAspect="1"/>
            </p:cNvGrpSpPr>
            <p:nvPr/>
          </p:nvGrpSpPr>
          <p:grpSpPr bwMode="auto">
            <a:xfrm>
              <a:off x="2244" y="980"/>
              <a:ext cx="1323" cy="1180"/>
              <a:chOff x="0" y="1152"/>
              <a:chExt cx="2832" cy="2262"/>
            </a:xfrm>
          </p:grpSpPr>
          <p:sp>
            <p:nvSpPr>
              <p:cNvPr id="19880" name="AutoShape 257"/>
              <p:cNvSpPr>
                <a:spLocks noChangeAspect="1" noChangeArrowheads="1"/>
              </p:cNvSpPr>
              <p:nvPr/>
            </p:nvSpPr>
            <p:spPr bwMode="auto">
              <a:xfrm>
                <a:off x="0" y="1152"/>
                <a:ext cx="2826" cy="2256"/>
              </a:xfrm>
              <a:prstGeom prst="rect">
                <a:avLst/>
              </a:prstGeom>
              <a:noFill/>
              <a:ln w="9525">
                <a:noFill/>
                <a:miter lim="800000"/>
                <a:headEnd/>
                <a:tailEnd/>
              </a:ln>
            </p:spPr>
            <p:txBody>
              <a:bodyPr/>
              <a:lstStyle/>
              <a:p>
                <a:endParaRPr lang="en-US">
                  <a:solidFill>
                    <a:srgbClr val="000000"/>
                  </a:solidFill>
                </a:endParaRPr>
              </a:p>
            </p:txBody>
          </p:sp>
          <p:sp>
            <p:nvSpPr>
              <p:cNvPr id="19881" name="Rectangle 258"/>
              <p:cNvSpPr>
                <a:spLocks noChangeAspect="1" noChangeArrowheads="1"/>
              </p:cNvSpPr>
              <p:nvPr/>
            </p:nvSpPr>
            <p:spPr bwMode="auto">
              <a:xfrm>
                <a:off x="0" y="1152"/>
                <a:ext cx="2832" cy="2262"/>
              </a:xfrm>
              <a:prstGeom prst="rect">
                <a:avLst/>
              </a:prstGeom>
              <a:solidFill>
                <a:srgbClr val="FFFFFF">
                  <a:alpha val="0"/>
                </a:srgbClr>
              </a:solidFill>
              <a:ln w="9525">
                <a:noFill/>
                <a:miter lim="800000"/>
                <a:headEnd/>
                <a:tailEnd/>
              </a:ln>
            </p:spPr>
            <p:txBody>
              <a:bodyPr/>
              <a:lstStyle/>
              <a:p>
                <a:endParaRPr lang="en-US">
                  <a:solidFill>
                    <a:srgbClr val="000000"/>
                  </a:solidFill>
                </a:endParaRPr>
              </a:p>
            </p:txBody>
          </p:sp>
          <p:sp>
            <p:nvSpPr>
              <p:cNvPr id="19882" name="Rectangle 259"/>
              <p:cNvSpPr>
                <a:spLocks noChangeAspect="1" noChangeArrowheads="1"/>
              </p:cNvSpPr>
              <p:nvPr/>
            </p:nvSpPr>
            <p:spPr bwMode="auto">
              <a:xfrm>
                <a:off x="36" y="1189"/>
                <a:ext cx="2760" cy="2183"/>
              </a:xfrm>
              <a:prstGeom prst="rect">
                <a:avLst/>
              </a:prstGeom>
              <a:solidFill>
                <a:srgbClr val="FFFFFF">
                  <a:alpha val="0"/>
                </a:srgbClr>
              </a:solidFill>
              <a:ln w="9525">
                <a:noFill/>
                <a:miter lim="800000"/>
                <a:headEnd/>
                <a:tailEnd/>
              </a:ln>
            </p:spPr>
            <p:txBody>
              <a:bodyPr/>
              <a:lstStyle/>
              <a:p>
                <a:endParaRPr lang="en-US">
                  <a:solidFill>
                    <a:srgbClr val="000000"/>
                  </a:solidFill>
                </a:endParaRPr>
              </a:p>
            </p:txBody>
          </p:sp>
          <p:sp>
            <p:nvSpPr>
              <p:cNvPr id="19883" name="Freeform 260"/>
              <p:cNvSpPr>
                <a:spLocks noChangeAspect="1"/>
              </p:cNvSpPr>
              <p:nvPr/>
            </p:nvSpPr>
            <p:spPr bwMode="auto">
              <a:xfrm>
                <a:off x="1848" y="2490"/>
                <a:ext cx="192" cy="312"/>
              </a:xfrm>
              <a:custGeom>
                <a:avLst/>
                <a:gdLst>
                  <a:gd name="T0" fmla="*/ 192 w 192"/>
                  <a:gd name="T1" fmla="*/ 246 h 312"/>
                  <a:gd name="T2" fmla="*/ 54 w 192"/>
                  <a:gd name="T3" fmla="*/ 258 h 312"/>
                  <a:gd name="T4" fmla="*/ 54 w 192"/>
                  <a:gd name="T5" fmla="*/ 270 h 312"/>
                  <a:gd name="T6" fmla="*/ 66 w 192"/>
                  <a:gd name="T7" fmla="*/ 282 h 312"/>
                  <a:gd name="T8" fmla="*/ 66 w 192"/>
                  <a:gd name="T9" fmla="*/ 300 h 312"/>
                  <a:gd name="T10" fmla="*/ 36 w 192"/>
                  <a:gd name="T11" fmla="*/ 312 h 312"/>
                  <a:gd name="T12" fmla="*/ 48 w 192"/>
                  <a:gd name="T13" fmla="*/ 306 h 312"/>
                  <a:gd name="T14" fmla="*/ 30 w 192"/>
                  <a:gd name="T15" fmla="*/ 276 h 312"/>
                  <a:gd name="T16" fmla="*/ 24 w 192"/>
                  <a:gd name="T17" fmla="*/ 306 h 312"/>
                  <a:gd name="T18" fmla="*/ 12 w 192"/>
                  <a:gd name="T19" fmla="*/ 300 h 312"/>
                  <a:gd name="T20" fmla="*/ 12 w 192"/>
                  <a:gd name="T21" fmla="*/ 282 h 312"/>
                  <a:gd name="T22" fmla="*/ 0 w 192"/>
                  <a:gd name="T23" fmla="*/ 210 h 312"/>
                  <a:gd name="T24" fmla="*/ 0 w 192"/>
                  <a:gd name="T25" fmla="*/ 6 h 312"/>
                  <a:gd name="T26" fmla="*/ 132 w 192"/>
                  <a:gd name="T27" fmla="*/ 0 h 312"/>
                  <a:gd name="T28" fmla="*/ 168 w 192"/>
                  <a:gd name="T29" fmla="*/ 132 h 312"/>
                  <a:gd name="T30" fmla="*/ 192 w 192"/>
                  <a:gd name="T31" fmla="*/ 168 h 312"/>
                  <a:gd name="T32" fmla="*/ 180 w 192"/>
                  <a:gd name="T33" fmla="*/ 192 h 312"/>
                  <a:gd name="T34" fmla="*/ 192 w 192"/>
                  <a:gd name="T35" fmla="*/ 246 h 31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92"/>
                  <a:gd name="T55" fmla="*/ 0 h 312"/>
                  <a:gd name="T56" fmla="*/ 192 w 192"/>
                  <a:gd name="T57" fmla="*/ 312 h 31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92" h="312">
                    <a:moveTo>
                      <a:pt x="192" y="246"/>
                    </a:moveTo>
                    <a:lnTo>
                      <a:pt x="54" y="258"/>
                    </a:lnTo>
                    <a:lnTo>
                      <a:pt x="54" y="270"/>
                    </a:lnTo>
                    <a:lnTo>
                      <a:pt x="66" y="282"/>
                    </a:lnTo>
                    <a:lnTo>
                      <a:pt x="66" y="300"/>
                    </a:lnTo>
                    <a:lnTo>
                      <a:pt x="36" y="312"/>
                    </a:lnTo>
                    <a:lnTo>
                      <a:pt x="48" y="306"/>
                    </a:lnTo>
                    <a:lnTo>
                      <a:pt x="30" y="276"/>
                    </a:lnTo>
                    <a:lnTo>
                      <a:pt x="24" y="306"/>
                    </a:lnTo>
                    <a:lnTo>
                      <a:pt x="12" y="300"/>
                    </a:lnTo>
                    <a:lnTo>
                      <a:pt x="12" y="282"/>
                    </a:lnTo>
                    <a:lnTo>
                      <a:pt x="0" y="210"/>
                    </a:lnTo>
                    <a:lnTo>
                      <a:pt x="0" y="6"/>
                    </a:lnTo>
                    <a:lnTo>
                      <a:pt x="132" y="0"/>
                    </a:lnTo>
                    <a:lnTo>
                      <a:pt x="168" y="132"/>
                    </a:lnTo>
                    <a:lnTo>
                      <a:pt x="192" y="168"/>
                    </a:lnTo>
                    <a:lnTo>
                      <a:pt x="180" y="192"/>
                    </a:lnTo>
                    <a:lnTo>
                      <a:pt x="192" y="246"/>
                    </a:lnTo>
                    <a:close/>
                  </a:path>
                </a:pathLst>
              </a:custGeom>
              <a:solidFill>
                <a:srgbClr val="FF4500"/>
              </a:solidFill>
              <a:ln w="9525">
                <a:solidFill>
                  <a:srgbClr val="FF4500"/>
                </a:solidFill>
                <a:prstDash val="solid"/>
                <a:round/>
                <a:headEnd/>
                <a:tailEnd/>
              </a:ln>
            </p:spPr>
            <p:txBody>
              <a:bodyPr/>
              <a:lstStyle/>
              <a:p>
                <a:endParaRPr lang="en-US">
                  <a:solidFill>
                    <a:srgbClr val="000000"/>
                  </a:solidFill>
                </a:endParaRPr>
              </a:p>
            </p:txBody>
          </p:sp>
          <p:sp>
            <p:nvSpPr>
              <p:cNvPr id="19884" name="Freeform 261"/>
              <p:cNvSpPr>
                <a:spLocks noChangeAspect="1"/>
              </p:cNvSpPr>
              <p:nvPr/>
            </p:nvSpPr>
            <p:spPr bwMode="auto">
              <a:xfrm>
                <a:off x="1848" y="2490"/>
                <a:ext cx="192" cy="312"/>
              </a:xfrm>
              <a:custGeom>
                <a:avLst/>
                <a:gdLst>
                  <a:gd name="T0" fmla="*/ 192 w 192"/>
                  <a:gd name="T1" fmla="*/ 246 h 312"/>
                  <a:gd name="T2" fmla="*/ 54 w 192"/>
                  <a:gd name="T3" fmla="*/ 258 h 312"/>
                  <a:gd name="T4" fmla="*/ 54 w 192"/>
                  <a:gd name="T5" fmla="*/ 270 h 312"/>
                  <a:gd name="T6" fmla="*/ 66 w 192"/>
                  <a:gd name="T7" fmla="*/ 282 h 312"/>
                  <a:gd name="T8" fmla="*/ 66 w 192"/>
                  <a:gd name="T9" fmla="*/ 300 h 312"/>
                  <a:gd name="T10" fmla="*/ 36 w 192"/>
                  <a:gd name="T11" fmla="*/ 312 h 312"/>
                  <a:gd name="T12" fmla="*/ 48 w 192"/>
                  <a:gd name="T13" fmla="*/ 306 h 312"/>
                  <a:gd name="T14" fmla="*/ 30 w 192"/>
                  <a:gd name="T15" fmla="*/ 276 h 312"/>
                  <a:gd name="T16" fmla="*/ 24 w 192"/>
                  <a:gd name="T17" fmla="*/ 306 h 312"/>
                  <a:gd name="T18" fmla="*/ 12 w 192"/>
                  <a:gd name="T19" fmla="*/ 300 h 312"/>
                  <a:gd name="T20" fmla="*/ 12 w 192"/>
                  <a:gd name="T21" fmla="*/ 282 h 312"/>
                  <a:gd name="T22" fmla="*/ 0 w 192"/>
                  <a:gd name="T23" fmla="*/ 210 h 312"/>
                  <a:gd name="T24" fmla="*/ 0 w 192"/>
                  <a:gd name="T25" fmla="*/ 6 h 312"/>
                  <a:gd name="T26" fmla="*/ 132 w 192"/>
                  <a:gd name="T27" fmla="*/ 0 h 312"/>
                  <a:gd name="T28" fmla="*/ 168 w 192"/>
                  <a:gd name="T29" fmla="*/ 132 h 312"/>
                  <a:gd name="T30" fmla="*/ 192 w 192"/>
                  <a:gd name="T31" fmla="*/ 168 h 312"/>
                  <a:gd name="T32" fmla="*/ 180 w 192"/>
                  <a:gd name="T33" fmla="*/ 192 h 312"/>
                  <a:gd name="T34" fmla="*/ 192 w 192"/>
                  <a:gd name="T35" fmla="*/ 246 h 312"/>
                  <a:gd name="T36" fmla="*/ 192 w 192"/>
                  <a:gd name="T37" fmla="*/ 252 h 31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92"/>
                  <a:gd name="T58" fmla="*/ 0 h 312"/>
                  <a:gd name="T59" fmla="*/ 192 w 192"/>
                  <a:gd name="T60" fmla="*/ 312 h 31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92" h="312">
                    <a:moveTo>
                      <a:pt x="192" y="246"/>
                    </a:moveTo>
                    <a:lnTo>
                      <a:pt x="54" y="258"/>
                    </a:lnTo>
                    <a:lnTo>
                      <a:pt x="54" y="270"/>
                    </a:lnTo>
                    <a:lnTo>
                      <a:pt x="66" y="282"/>
                    </a:lnTo>
                    <a:lnTo>
                      <a:pt x="66" y="300"/>
                    </a:lnTo>
                    <a:lnTo>
                      <a:pt x="36" y="312"/>
                    </a:lnTo>
                    <a:lnTo>
                      <a:pt x="48" y="306"/>
                    </a:lnTo>
                    <a:lnTo>
                      <a:pt x="30" y="276"/>
                    </a:lnTo>
                    <a:lnTo>
                      <a:pt x="24" y="306"/>
                    </a:lnTo>
                    <a:lnTo>
                      <a:pt x="12" y="300"/>
                    </a:lnTo>
                    <a:lnTo>
                      <a:pt x="12" y="282"/>
                    </a:lnTo>
                    <a:lnTo>
                      <a:pt x="0" y="210"/>
                    </a:lnTo>
                    <a:lnTo>
                      <a:pt x="0" y="6"/>
                    </a:lnTo>
                    <a:lnTo>
                      <a:pt x="132" y="0"/>
                    </a:lnTo>
                    <a:lnTo>
                      <a:pt x="168" y="132"/>
                    </a:lnTo>
                    <a:lnTo>
                      <a:pt x="192" y="168"/>
                    </a:lnTo>
                    <a:lnTo>
                      <a:pt x="180" y="192"/>
                    </a:lnTo>
                    <a:lnTo>
                      <a:pt x="192" y="246"/>
                    </a:lnTo>
                    <a:lnTo>
                      <a:pt x="192" y="25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85" name="Freeform 262"/>
              <p:cNvSpPr>
                <a:spLocks noChangeAspect="1"/>
              </p:cNvSpPr>
              <p:nvPr/>
            </p:nvSpPr>
            <p:spPr bwMode="auto">
              <a:xfrm>
                <a:off x="84" y="2628"/>
                <a:ext cx="534" cy="468"/>
              </a:xfrm>
              <a:custGeom>
                <a:avLst/>
                <a:gdLst>
                  <a:gd name="T0" fmla="*/ 6 w 534"/>
                  <a:gd name="T1" fmla="*/ 264 h 468"/>
                  <a:gd name="T2" fmla="*/ 6 w 534"/>
                  <a:gd name="T3" fmla="*/ 270 h 468"/>
                  <a:gd name="T4" fmla="*/ 30 w 534"/>
                  <a:gd name="T5" fmla="*/ 294 h 468"/>
                  <a:gd name="T6" fmla="*/ 24 w 534"/>
                  <a:gd name="T7" fmla="*/ 324 h 468"/>
                  <a:gd name="T8" fmla="*/ 60 w 534"/>
                  <a:gd name="T9" fmla="*/ 300 h 468"/>
                  <a:gd name="T10" fmla="*/ 42 w 534"/>
                  <a:gd name="T11" fmla="*/ 360 h 468"/>
                  <a:gd name="T12" fmla="*/ 84 w 534"/>
                  <a:gd name="T13" fmla="*/ 378 h 468"/>
                  <a:gd name="T14" fmla="*/ 96 w 534"/>
                  <a:gd name="T15" fmla="*/ 372 h 468"/>
                  <a:gd name="T16" fmla="*/ 96 w 534"/>
                  <a:gd name="T17" fmla="*/ 408 h 468"/>
                  <a:gd name="T18" fmla="*/ 54 w 534"/>
                  <a:gd name="T19" fmla="*/ 450 h 468"/>
                  <a:gd name="T20" fmla="*/ 0 w 534"/>
                  <a:gd name="T21" fmla="*/ 468 h 468"/>
                  <a:gd name="T22" fmla="*/ 60 w 534"/>
                  <a:gd name="T23" fmla="*/ 450 h 468"/>
                  <a:gd name="T24" fmla="*/ 78 w 534"/>
                  <a:gd name="T25" fmla="*/ 444 h 468"/>
                  <a:gd name="T26" fmla="*/ 90 w 534"/>
                  <a:gd name="T27" fmla="*/ 438 h 468"/>
                  <a:gd name="T28" fmla="*/ 168 w 534"/>
                  <a:gd name="T29" fmla="*/ 372 h 468"/>
                  <a:gd name="T30" fmla="*/ 204 w 534"/>
                  <a:gd name="T31" fmla="*/ 306 h 468"/>
                  <a:gd name="T32" fmla="*/ 210 w 534"/>
                  <a:gd name="T33" fmla="*/ 300 h 468"/>
                  <a:gd name="T34" fmla="*/ 216 w 534"/>
                  <a:gd name="T35" fmla="*/ 306 h 468"/>
                  <a:gd name="T36" fmla="*/ 198 w 534"/>
                  <a:gd name="T37" fmla="*/ 318 h 468"/>
                  <a:gd name="T38" fmla="*/ 204 w 534"/>
                  <a:gd name="T39" fmla="*/ 348 h 468"/>
                  <a:gd name="T40" fmla="*/ 210 w 534"/>
                  <a:gd name="T41" fmla="*/ 360 h 468"/>
                  <a:gd name="T42" fmla="*/ 234 w 534"/>
                  <a:gd name="T43" fmla="*/ 342 h 468"/>
                  <a:gd name="T44" fmla="*/ 246 w 534"/>
                  <a:gd name="T45" fmla="*/ 318 h 468"/>
                  <a:gd name="T46" fmla="*/ 258 w 534"/>
                  <a:gd name="T47" fmla="*/ 318 h 468"/>
                  <a:gd name="T48" fmla="*/ 354 w 534"/>
                  <a:gd name="T49" fmla="*/ 342 h 468"/>
                  <a:gd name="T50" fmla="*/ 372 w 534"/>
                  <a:gd name="T51" fmla="*/ 336 h 468"/>
                  <a:gd name="T52" fmla="*/ 378 w 534"/>
                  <a:gd name="T53" fmla="*/ 354 h 468"/>
                  <a:gd name="T54" fmla="*/ 384 w 534"/>
                  <a:gd name="T55" fmla="*/ 360 h 468"/>
                  <a:gd name="T56" fmla="*/ 420 w 534"/>
                  <a:gd name="T57" fmla="*/ 366 h 468"/>
                  <a:gd name="T58" fmla="*/ 432 w 534"/>
                  <a:gd name="T59" fmla="*/ 372 h 468"/>
                  <a:gd name="T60" fmla="*/ 438 w 534"/>
                  <a:gd name="T61" fmla="*/ 366 h 468"/>
                  <a:gd name="T62" fmla="*/ 498 w 534"/>
                  <a:gd name="T63" fmla="*/ 414 h 468"/>
                  <a:gd name="T64" fmla="*/ 510 w 534"/>
                  <a:gd name="T65" fmla="*/ 414 h 468"/>
                  <a:gd name="T66" fmla="*/ 534 w 534"/>
                  <a:gd name="T67" fmla="*/ 444 h 468"/>
                  <a:gd name="T68" fmla="*/ 492 w 534"/>
                  <a:gd name="T69" fmla="*/ 408 h 468"/>
                  <a:gd name="T70" fmla="*/ 396 w 534"/>
                  <a:gd name="T71" fmla="*/ 360 h 468"/>
                  <a:gd name="T72" fmla="*/ 378 w 534"/>
                  <a:gd name="T73" fmla="*/ 336 h 468"/>
                  <a:gd name="T74" fmla="*/ 342 w 534"/>
                  <a:gd name="T75" fmla="*/ 324 h 468"/>
                  <a:gd name="T76" fmla="*/ 204 w 534"/>
                  <a:gd name="T77" fmla="*/ 30 h 468"/>
                  <a:gd name="T78" fmla="*/ 174 w 534"/>
                  <a:gd name="T79" fmla="*/ 18 h 468"/>
                  <a:gd name="T80" fmla="*/ 48 w 534"/>
                  <a:gd name="T81" fmla="*/ 66 h 468"/>
                  <a:gd name="T82" fmla="*/ 96 w 534"/>
                  <a:gd name="T83" fmla="*/ 120 h 468"/>
                  <a:gd name="T84" fmla="*/ 90 w 534"/>
                  <a:gd name="T85" fmla="*/ 126 h 468"/>
                  <a:gd name="T86" fmla="*/ 84 w 534"/>
                  <a:gd name="T87" fmla="*/ 150 h 468"/>
                  <a:gd name="T88" fmla="*/ 72 w 534"/>
                  <a:gd name="T89" fmla="*/ 126 h 468"/>
                  <a:gd name="T90" fmla="*/ 12 w 534"/>
                  <a:gd name="T91" fmla="*/ 138 h 468"/>
                  <a:gd name="T92" fmla="*/ 24 w 534"/>
                  <a:gd name="T93" fmla="*/ 156 h 468"/>
                  <a:gd name="T94" fmla="*/ 66 w 534"/>
                  <a:gd name="T95" fmla="*/ 186 h 468"/>
                  <a:gd name="T96" fmla="*/ 90 w 534"/>
                  <a:gd name="T97" fmla="*/ 186 h 468"/>
                  <a:gd name="T98" fmla="*/ 84 w 534"/>
                  <a:gd name="T99" fmla="*/ 222 h 46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534"/>
                  <a:gd name="T151" fmla="*/ 0 h 468"/>
                  <a:gd name="T152" fmla="*/ 534 w 534"/>
                  <a:gd name="T153" fmla="*/ 468 h 46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534" h="468">
                    <a:moveTo>
                      <a:pt x="48" y="228"/>
                    </a:moveTo>
                    <a:lnTo>
                      <a:pt x="6" y="264"/>
                    </a:lnTo>
                    <a:lnTo>
                      <a:pt x="18" y="264"/>
                    </a:lnTo>
                    <a:lnTo>
                      <a:pt x="6" y="270"/>
                    </a:lnTo>
                    <a:lnTo>
                      <a:pt x="12" y="282"/>
                    </a:lnTo>
                    <a:lnTo>
                      <a:pt x="30" y="294"/>
                    </a:lnTo>
                    <a:lnTo>
                      <a:pt x="18" y="306"/>
                    </a:lnTo>
                    <a:lnTo>
                      <a:pt x="24" y="324"/>
                    </a:lnTo>
                    <a:lnTo>
                      <a:pt x="36" y="330"/>
                    </a:lnTo>
                    <a:lnTo>
                      <a:pt x="60" y="300"/>
                    </a:lnTo>
                    <a:lnTo>
                      <a:pt x="54" y="348"/>
                    </a:lnTo>
                    <a:lnTo>
                      <a:pt x="42" y="360"/>
                    </a:lnTo>
                    <a:lnTo>
                      <a:pt x="72" y="348"/>
                    </a:lnTo>
                    <a:lnTo>
                      <a:pt x="84" y="378"/>
                    </a:lnTo>
                    <a:lnTo>
                      <a:pt x="96" y="360"/>
                    </a:lnTo>
                    <a:lnTo>
                      <a:pt x="96" y="372"/>
                    </a:lnTo>
                    <a:lnTo>
                      <a:pt x="120" y="360"/>
                    </a:lnTo>
                    <a:lnTo>
                      <a:pt x="96" y="408"/>
                    </a:lnTo>
                    <a:lnTo>
                      <a:pt x="60" y="432"/>
                    </a:lnTo>
                    <a:lnTo>
                      <a:pt x="54" y="450"/>
                    </a:lnTo>
                    <a:lnTo>
                      <a:pt x="30" y="444"/>
                    </a:lnTo>
                    <a:lnTo>
                      <a:pt x="0" y="468"/>
                    </a:lnTo>
                    <a:lnTo>
                      <a:pt x="30" y="450"/>
                    </a:lnTo>
                    <a:lnTo>
                      <a:pt x="60" y="450"/>
                    </a:lnTo>
                    <a:lnTo>
                      <a:pt x="60" y="456"/>
                    </a:lnTo>
                    <a:lnTo>
                      <a:pt x="78" y="444"/>
                    </a:lnTo>
                    <a:lnTo>
                      <a:pt x="72" y="432"/>
                    </a:lnTo>
                    <a:lnTo>
                      <a:pt x="90" y="438"/>
                    </a:lnTo>
                    <a:lnTo>
                      <a:pt x="156" y="390"/>
                    </a:lnTo>
                    <a:lnTo>
                      <a:pt x="168" y="372"/>
                    </a:lnTo>
                    <a:lnTo>
                      <a:pt x="156" y="354"/>
                    </a:lnTo>
                    <a:lnTo>
                      <a:pt x="204" y="306"/>
                    </a:lnTo>
                    <a:lnTo>
                      <a:pt x="216" y="276"/>
                    </a:lnTo>
                    <a:lnTo>
                      <a:pt x="210" y="300"/>
                    </a:lnTo>
                    <a:lnTo>
                      <a:pt x="228" y="294"/>
                    </a:lnTo>
                    <a:lnTo>
                      <a:pt x="216" y="306"/>
                    </a:lnTo>
                    <a:lnTo>
                      <a:pt x="228" y="318"/>
                    </a:lnTo>
                    <a:lnTo>
                      <a:pt x="198" y="318"/>
                    </a:lnTo>
                    <a:lnTo>
                      <a:pt x="192" y="348"/>
                    </a:lnTo>
                    <a:lnTo>
                      <a:pt x="204" y="348"/>
                    </a:lnTo>
                    <a:lnTo>
                      <a:pt x="192" y="366"/>
                    </a:lnTo>
                    <a:lnTo>
                      <a:pt x="210" y="360"/>
                    </a:lnTo>
                    <a:lnTo>
                      <a:pt x="222" y="336"/>
                    </a:lnTo>
                    <a:lnTo>
                      <a:pt x="234" y="342"/>
                    </a:lnTo>
                    <a:lnTo>
                      <a:pt x="246" y="306"/>
                    </a:lnTo>
                    <a:lnTo>
                      <a:pt x="246" y="318"/>
                    </a:lnTo>
                    <a:lnTo>
                      <a:pt x="264" y="306"/>
                    </a:lnTo>
                    <a:lnTo>
                      <a:pt x="258" y="318"/>
                    </a:lnTo>
                    <a:lnTo>
                      <a:pt x="300" y="342"/>
                    </a:lnTo>
                    <a:lnTo>
                      <a:pt x="354" y="342"/>
                    </a:lnTo>
                    <a:lnTo>
                      <a:pt x="360" y="330"/>
                    </a:lnTo>
                    <a:lnTo>
                      <a:pt x="372" y="336"/>
                    </a:lnTo>
                    <a:lnTo>
                      <a:pt x="360" y="348"/>
                    </a:lnTo>
                    <a:lnTo>
                      <a:pt x="378" y="354"/>
                    </a:lnTo>
                    <a:lnTo>
                      <a:pt x="384" y="336"/>
                    </a:lnTo>
                    <a:lnTo>
                      <a:pt x="384" y="360"/>
                    </a:lnTo>
                    <a:lnTo>
                      <a:pt x="408" y="378"/>
                    </a:lnTo>
                    <a:lnTo>
                      <a:pt x="420" y="366"/>
                    </a:lnTo>
                    <a:lnTo>
                      <a:pt x="402" y="354"/>
                    </a:lnTo>
                    <a:lnTo>
                      <a:pt x="432" y="372"/>
                    </a:lnTo>
                    <a:lnTo>
                      <a:pt x="420" y="336"/>
                    </a:lnTo>
                    <a:lnTo>
                      <a:pt x="438" y="366"/>
                    </a:lnTo>
                    <a:lnTo>
                      <a:pt x="462" y="396"/>
                    </a:lnTo>
                    <a:lnTo>
                      <a:pt x="498" y="414"/>
                    </a:lnTo>
                    <a:lnTo>
                      <a:pt x="498" y="438"/>
                    </a:lnTo>
                    <a:lnTo>
                      <a:pt x="510" y="414"/>
                    </a:lnTo>
                    <a:lnTo>
                      <a:pt x="522" y="450"/>
                    </a:lnTo>
                    <a:lnTo>
                      <a:pt x="534" y="444"/>
                    </a:lnTo>
                    <a:lnTo>
                      <a:pt x="528" y="414"/>
                    </a:lnTo>
                    <a:lnTo>
                      <a:pt x="492" y="408"/>
                    </a:lnTo>
                    <a:lnTo>
                      <a:pt x="420" y="330"/>
                    </a:lnTo>
                    <a:lnTo>
                      <a:pt x="396" y="360"/>
                    </a:lnTo>
                    <a:lnTo>
                      <a:pt x="390" y="336"/>
                    </a:lnTo>
                    <a:lnTo>
                      <a:pt x="378" y="336"/>
                    </a:lnTo>
                    <a:lnTo>
                      <a:pt x="366" y="324"/>
                    </a:lnTo>
                    <a:lnTo>
                      <a:pt x="342" y="324"/>
                    </a:lnTo>
                    <a:lnTo>
                      <a:pt x="306" y="48"/>
                    </a:lnTo>
                    <a:lnTo>
                      <a:pt x="204" y="30"/>
                    </a:lnTo>
                    <a:lnTo>
                      <a:pt x="174" y="6"/>
                    </a:lnTo>
                    <a:lnTo>
                      <a:pt x="174" y="18"/>
                    </a:lnTo>
                    <a:lnTo>
                      <a:pt x="162" y="0"/>
                    </a:lnTo>
                    <a:lnTo>
                      <a:pt x="48" y="66"/>
                    </a:lnTo>
                    <a:lnTo>
                      <a:pt x="72" y="114"/>
                    </a:lnTo>
                    <a:lnTo>
                      <a:pt x="96" y="120"/>
                    </a:lnTo>
                    <a:lnTo>
                      <a:pt x="114" y="138"/>
                    </a:lnTo>
                    <a:lnTo>
                      <a:pt x="90" y="126"/>
                    </a:lnTo>
                    <a:lnTo>
                      <a:pt x="96" y="144"/>
                    </a:lnTo>
                    <a:lnTo>
                      <a:pt x="84" y="150"/>
                    </a:lnTo>
                    <a:lnTo>
                      <a:pt x="66" y="144"/>
                    </a:lnTo>
                    <a:lnTo>
                      <a:pt x="72" y="126"/>
                    </a:lnTo>
                    <a:lnTo>
                      <a:pt x="60" y="126"/>
                    </a:lnTo>
                    <a:lnTo>
                      <a:pt x="12" y="138"/>
                    </a:lnTo>
                    <a:lnTo>
                      <a:pt x="36" y="156"/>
                    </a:lnTo>
                    <a:lnTo>
                      <a:pt x="24" y="156"/>
                    </a:lnTo>
                    <a:lnTo>
                      <a:pt x="30" y="174"/>
                    </a:lnTo>
                    <a:lnTo>
                      <a:pt x="66" y="186"/>
                    </a:lnTo>
                    <a:lnTo>
                      <a:pt x="66" y="198"/>
                    </a:lnTo>
                    <a:lnTo>
                      <a:pt x="90" y="186"/>
                    </a:lnTo>
                    <a:lnTo>
                      <a:pt x="84" y="192"/>
                    </a:lnTo>
                    <a:lnTo>
                      <a:pt x="84" y="222"/>
                    </a:lnTo>
                    <a:lnTo>
                      <a:pt x="48" y="228"/>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886" name="Freeform 263"/>
              <p:cNvSpPr>
                <a:spLocks noChangeAspect="1"/>
              </p:cNvSpPr>
              <p:nvPr/>
            </p:nvSpPr>
            <p:spPr bwMode="auto">
              <a:xfrm>
                <a:off x="84" y="2628"/>
                <a:ext cx="534" cy="468"/>
              </a:xfrm>
              <a:custGeom>
                <a:avLst/>
                <a:gdLst>
                  <a:gd name="T0" fmla="*/ 6 w 534"/>
                  <a:gd name="T1" fmla="*/ 264 h 468"/>
                  <a:gd name="T2" fmla="*/ 6 w 534"/>
                  <a:gd name="T3" fmla="*/ 270 h 468"/>
                  <a:gd name="T4" fmla="*/ 30 w 534"/>
                  <a:gd name="T5" fmla="*/ 294 h 468"/>
                  <a:gd name="T6" fmla="*/ 24 w 534"/>
                  <a:gd name="T7" fmla="*/ 324 h 468"/>
                  <a:gd name="T8" fmla="*/ 60 w 534"/>
                  <a:gd name="T9" fmla="*/ 300 h 468"/>
                  <a:gd name="T10" fmla="*/ 42 w 534"/>
                  <a:gd name="T11" fmla="*/ 360 h 468"/>
                  <a:gd name="T12" fmla="*/ 84 w 534"/>
                  <a:gd name="T13" fmla="*/ 378 h 468"/>
                  <a:gd name="T14" fmla="*/ 96 w 534"/>
                  <a:gd name="T15" fmla="*/ 372 h 468"/>
                  <a:gd name="T16" fmla="*/ 96 w 534"/>
                  <a:gd name="T17" fmla="*/ 408 h 468"/>
                  <a:gd name="T18" fmla="*/ 54 w 534"/>
                  <a:gd name="T19" fmla="*/ 450 h 468"/>
                  <a:gd name="T20" fmla="*/ 0 w 534"/>
                  <a:gd name="T21" fmla="*/ 468 h 468"/>
                  <a:gd name="T22" fmla="*/ 60 w 534"/>
                  <a:gd name="T23" fmla="*/ 450 h 468"/>
                  <a:gd name="T24" fmla="*/ 78 w 534"/>
                  <a:gd name="T25" fmla="*/ 444 h 468"/>
                  <a:gd name="T26" fmla="*/ 90 w 534"/>
                  <a:gd name="T27" fmla="*/ 438 h 468"/>
                  <a:gd name="T28" fmla="*/ 168 w 534"/>
                  <a:gd name="T29" fmla="*/ 372 h 468"/>
                  <a:gd name="T30" fmla="*/ 204 w 534"/>
                  <a:gd name="T31" fmla="*/ 306 h 468"/>
                  <a:gd name="T32" fmla="*/ 210 w 534"/>
                  <a:gd name="T33" fmla="*/ 300 h 468"/>
                  <a:gd name="T34" fmla="*/ 216 w 534"/>
                  <a:gd name="T35" fmla="*/ 306 h 468"/>
                  <a:gd name="T36" fmla="*/ 198 w 534"/>
                  <a:gd name="T37" fmla="*/ 318 h 468"/>
                  <a:gd name="T38" fmla="*/ 204 w 534"/>
                  <a:gd name="T39" fmla="*/ 348 h 468"/>
                  <a:gd name="T40" fmla="*/ 210 w 534"/>
                  <a:gd name="T41" fmla="*/ 360 h 468"/>
                  <a:gd name="T42" fmla="*/ 234 w 534"/>
                  <a:gd name="T43" fmla="*/ 342 h 468"/>
                  <a:gd name="T44" fmla="*/ 246 w 534"/>
                  <a:gd name="T45" fmla="*/ 318 h 468"/>
                  <a:gd name="T46" fmla="*/ 258 w 534"/>
                  <a:gd name="T47" fmla="*/ 318 h 468"/>
                  <a:gd name="T48" fmla="*/ 354 w 534"/>
                  <a:gd name="T49" fmla="*/ 342 h 468"/>
                  <a:gd name="T50" fmla="*/ 372 w 534"/>
                  <a:gd name="T51" fmla="*/ 336 h 468"/>
                  <a:gd name="T52" fmla="*/ 378 w 534"/>
                  <a:gd name="T53" fmla="*/ 354 h 468"/>
                  <a:gd name="T54" fmla="*/ 384 w 534"/>
                  <a:gd name="T55" fmla="*/ 360 h 468"/>
                  <a:gd name="T56" fmla="*/ 420 w 534"/>
                  <a:gd name="T57" fmla="*/ 366 h 468"/>
                  <a:gd name="T58" fmla="*/ 432 w 534"/>
                  <a:gd name="T59" fmla="*/ 372 h 468"/>
                  <a:gd name="T60" fmla="*/ 438 w 534"/>
                  <a:gd name="T61" fmla="*/ 366 h 468"/>
                  <a:gd name="T62" fmla="*/ 498 w 534"/>
                  <a:gd name="T63" fmla="*/ 414 h 468"/>
                  <a:gd name="T64" fmla="*/ 510 w 534"/>
                  <a:gd name="T65" fmla="*/ 414 h 468"/>
                  <a:gd name="T66" fmla="*/ 534 w 534"/>
                  <a:gd name="T67" fmla="*/ 444 h 468"/>
                  <a:gd name="T68" fmla="*/ 492 w 534"/>
                  <a:gd name="T69" fmla="*/ 408 h 468"/>
                  <a:gd name="T70" fmla="*/ 396 w 534"/>
                  <a:gd name="T71" fmla="*/ 360 h 468"/>
                  <a:gd name="T72" fmla="*/ 378 w 534"/>
                  <a:gd name="T73" fmla="*/ 336 h 468"/>
                  <a:gd name="T74" fmla="*/ 342 w 534"/>
                  <a:gd name="T75" fmla="*/ 324 h 468"/>
                  <a:gd name="T76" fmla="*/ 204 w 534"/>
                  <a:gd name="T77" fmla="*/ 30 h 468"/>
                  <a:gd name="T78" fmla="*/ 174 w 534"/>
                  <a:gd name="T79" fmla="*/ 18 h 468"/>
                  <a:gd name="T80" fmla="*/ 48 w 534"/>
                  <a:gd name="T81" fmla="*/ 66 h 468"/>
                  <a:gd name="T82" fmla="*/ 96 w 534"/>
                  <a:gd name="T83" fmla="*/ 120 h 468"/>
                  <a:gd name="T84" fmla="*/ 90 w 534"/>
                  <a:gd name="T85" fmla="*/ 126 h 468"/>
                  <a:gd name="T86" fmla="*/ 84 w 534"/>
                  <a:gd name="T87" fmla="*/ 150 h 468"/>
                  <a:gd name="T88" fmla="*/ 72 w 534"/>
                  <a:gd name="T89" fmla="*/ 126 h 468"/>
                  <a:gd name="T90" fmla="*/ 12 w 534"/>
                  <a:gd name="T91" fmla="*/ 138 h 468"/>
                  <a:gd name="T92" fmla="*/ 24 w 534"/>
                  <a:gd name="T93" fmla="*/ 156 h 468"/>
                  <a:gd name="T94" fmla="*/ 66 w 534"/>
                  <a:gd name="T95" fmla="*/ 186 h 468"/>
                  <a:gd name="T96" fmla="*/ 90 w 534"/>
                  <a:gd name="T97" fmla="*/ 186 h 468"/>
                  <a:gd name="T98" fmla="*/ 84 w 534"/>
                  <a:gd name="T99" fmla="*/ 222 h 468"/>
                  <a:gd name="T100" fmla="*/ 48 w 534"/>
                  <a:gd name="T101" fmla="*/ 234 h 46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534"/>
                  <a:gd name="T154" fmla="*/ 0 h 468"/>
                  <a:gd name="T155" fmla="*/ 534 w 534"/>
                  <a:gd name="T156" fmla="*/ 468 h 46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534" h="468">
                    <a:moveTo>
                      <a:pt x="48" y="228"/>
                    </a:moveTo>
                    <a:lnTo>
                      <a:pt x="6" y="264"/>
                    </a:lnTo>
                    <a:lnTo>
                      <a:pt x="18" y="264"/>
                    </a:lnTo>
                    <a:lnTo>
                      <a:pt x="6" y="270"/>
                    </a:lnTo>
                    <a:lnTo>
                      <a:pt x="12" y="282"/>
                    </a:lnTo>
                    <a:lnTo>
                      <a:pt x="30" y="294"/>
                    </a:lnTo>
                    <a:lnTo>
                      <a:pt x="18" y="306"/>
                    </a:lnTo>
                    <a:lnTo>
                      <a:pt x="24" y="324"/>
                    </a:lnTo>
                    <a:lnTo>
                      <a:pt x="36" y="330"/>
                    </a:lnTo>
                    <a:lnTo>
                      <a:pt x="60" y="300"/>
                    </a:lnTo>
                    <a:lnTo>
                      <a:pt x="54" y="348"/>
                    </a:lnTo>
                    <a:lnTo>
                      <a:pt x="42" y="360"/>
                    </a:lnTo>
                    <a:lnTo>
                      <a:pt x="72" y="348"/>
                    </a:lnTo>
                    <a:lnTo>
                      <a:pt x="84" y="378"/>
                    </a:lnTo>
                    <a:lnTo>
                      <a:pt x="96" y="360"/>
                    </a:lnTo>
                    <a:lnTo>
                      <a:pt x="96" y="372"/>
                    </a:lnTo>
                    <a:lnTo>
                      <a:pt x="120" y="360"/>
                    </a:lnTo>
                    <a:lnTo>
                      <a:pt x="96" y="408"/>
                    </a:lnTo>
                    <a:lnTo>
                      <a:pt x="60" y="432"/>
                    </a:lnTo>
                    <a:lnTo>
                      <a:pt x="54" y="450"/>
                    </a:lnTo>
                    <a:lnTo>
                      <a:pt x="30" y="444"/>
                    </a:lnTo>
                    <a:lnTo>
                      <a:pt x="0" y="468"/>
                    </a:lnTo>
                    <a:lnTo>
                      <a:pt x="30" y="450"/>
                    </a:lnTo>
                    <a:lnTo>
                      <a:pt x="60" y="450"/>
                    </a:lnTo>
                    <a:lnTo>
                      <a:pt x="60" y="456"/>
                    </a:lnTo>
                    <a:lnTo>
                      <a:pt x="78" y="444"/>
                    </a:lnTo>
                    <a:lnTo>
                      <a:pt x="72" y="432"/>
                    </a:lnTo>
                    <a:lnTo>
                      <a:pt x="90" y="438"/>
                    </a:lnTo>
                    <a:lnTo>
                      <a:pt x="156" y="390"/>
                    </a:lnTo>
                    <a:lnTo>
                      <a:pt x="168" y="372"/>
                    </a:lnTo>
                    <a:lnTo>
                      <a:pt x="156" y="354"/>
                    </a:lnTo>
                    <a:lnTo>
                      <a:pt x="204" y="306"/>
                    </a:lnTo>
                    <a:lnTo>
                      <a:pt x="216" y="276"/>
                    </a:lnTo>
                    <a:lnTo>
                      <a:pt x="210" y="300"/>
                    </a:lnTo>
                    <a:lnTo>
                      <a:pt x="228" y="294"/>
                    </a:lnTo>
                    <a:lnTo>
                      <a:pt x="216" y="306"/>
                    </a:lnTo>
                    <a:lnTo>
                      <a:pt x="228" y="318"/>
                    </a:lnTo>
                    <a:lnTo>
                      <a:pt x="198" y="318"/>
                    </a:lnTo>
                    <a:lnTo>
                      <a:pt x="192" y="348"/>
                    </a:lnTo>
                    <a:lnTo>
                      <a:pt x="204" y="348"/>
                    </a:lnTo>
                    <a:lnTo>
                      <a:pt x="192" y="366"/>
                    </a:lnTo>
                    <a:lnTo>
                      <a:pt x="210" y="360"/>
                    </a:lnTo>
                    <a:lnTo>
                      <a:pt x="222" y="336"/>
                    </a:lnTo>
                    <a:lnTo>
                      <a:pt x="234" y="342"/>
                    </a:lnTo>
                    <a:lnTo>
                      <a:pt x="246" y="306"/>
                    </a:lnTo>
                    <a:lnTo>
                      <a:pt x="246" y="318"/>
                    </a:lnTo>
                    <a:lnTo>
                      <a:pt x="264" y="306"/>
                    </a:lnTo>
                    <a:lnTo>
                      <a:pt x="258" y="318"/>
                    </a:lnTo>
                    <a:lnTo>
                      <a:pt x="300" y="342"/>
                    </a:lnTo>
                    <a:lnTo>
                      <a:pt x="354" y="342"/>
                    </a:lnTo>
                    <a:lnTo>
                      <a:pt x="360" y="330"/>
                    </a:lnTo>
                    <a:lnTo>
                      <a:pt x="372" y="336"/>
                    </a:lnTo>
                    <a:lnTo>
                      <a:pt x="360" y="348"/>
                    </a:lnTo>
                    <a:lnTo>
                      <a:pt x="378" y="354"/>
                    </a:lnTo>
                    <a:lnTo>
                      <a:pt x="384" y="336"/>
                    </a:lnTo>
                    <a:lnTo>
                      <a:pt x="384" y="360"/>
                    </a:lnTo>
                    <a:lnTo>
                      <a:pt x="408" y="378"/>
                    </a:lnTo>
                    <a:lnTo>
                      <a:pt x="420" y="366"/>
                    </a:lnTo>
                    <a:lnTo>
                      <a:pt x="402" y="354"/>
                    </a:lnTo>
                    <a:lnTo>
                      <a:pt x="432" y="372"/>
                    </a:lnTo>
                    <a:lnTo>
                      <a:pt x="420" y="336"/>
                    </a:lnTo>
                    <a:lnTo>
                      <a:pt x="438" y="366"/>
                    </a:lnTo>
                    <a:lnTo>
                      <a:pt x="462" y="396"/>
                    </a:lnTo>
                    <a:lnTo>
                      <a:pt x="498" y="414"/>
                    </a:lnTo>
                    <a:lnTo>
                      <a:pt x="498" y="438"/>
                    </a:lnTo>
                    <a:lnTo>
                      <a:pt x="510" y="414"/>
                    </a:lnTo>
                    <a:lnTo>
                      <a:pt x="522" y="450"/>
                    </a:lnTo>
                    <a:lnTo>
                      <a:pt x="534" y="444"/>
                    </a:lnTo>
                    <a:lnTo>
                      <a:pt x="528" y="414"/>
                    </a:lnTo>
                    <a:lnTo>
                      <a:pt x="492" y="408"/>
                    </a:lnTo>
                    <a:lnTo>
                      <a:pt x="420" y="330"/>
                    </a:lnTo>
                    <a:lnTo>
                      <a:pt x="396" y="360"/>
                    </a:lnTo>
                    <a:lnTo>
                      <a:pt x="390" y="336"/>
                    </a:lnTo>
                    <a:lnTo>
                      <a:pt x="378" y="336"/>
                    </a:lnTo>
                    <a:lnTo>
                      <a:pt x="366" y="324"/>
                    </a:lnTo>
                    <a:lnTo>
                      <a:pt x="342" y="324"/>
                    </a:lnTo>
                    <a:lnTo>
                      <a:pt x="306" y="48"/>
                    </a:lnTo>
                    <a:lnTo>
                      <a:pt x="204" y="30"/>
                    </a:lnTo>
                    <a:lnTo>
                      <a:pt x="174" y="6"/>
                    </a:lnTo>
                    <a:lnTo>
                      <a:pt x="174" y="18"/>
                    </a:lnTo>
                    <a:lnTo>
                      <a:pt x="162" y="0"/>
                    </a:lnTo>
                    <a:lnTo>
                      <a:pt x="48" y="66"/>
                    </a:lnTo>
                    <a:lnTo>
                      <a:pt x="72" y="114"/>
                    </a:lnTo>
                    <a:lnTo>
                      <a:pt x="96" y="120"/>
                    </a:lnTo>
                    <a:lnTo>
                      <a:pt x="114" y="138"/>
                    </a:lnTo>
                    <a:lnTo>
                      <a:pt x="90" y="126"/>
                    </a:lnTo>
                    <a:lnTo>
                      <a:pt x="96" y="144"/>
                    </a:lnTo>
                    <a:lnTo>
                      <a:pt x="84" y="150"/>
                    </a:lnTo>
                    <a:lnTo>
                      <a:pt x="66" y="144"/>
                    </a:lnTo>
                    <a:lnTo>
                      <a:pt x="72" y="126"/>
                    </a:lnTo>
                    <a:lnTo>
                      <a:pt x="60" y="126"/>
                    </a:lnTo>
                    <a:lnTo>
                      <a:pt x="12" y="138"/>
                    </a:lnTo>
                    <a:lnTo>
                      <a:pt x="36" y="156"/>
                    </a:lnTo>
                    <a:lnTo>
                      <a:pt x="24" y="156"/>
                    </a:lnTo>
                    <a:lnTo>
                      <a:pt x="30" y="174"/>
                    </a:lnTo>
                    <a:lnTo>
                      <a:pt x="66" y="186"/>
                    </a:lnTo>
                    <a:lnTo>
                      <a:pt x="66" y="198"/>
                    </a:lnTo>
                    <a:lnTo>
                      <a:pt x="90" y="186"/>
                    </a:lnTo>
                    <a:lnTo>
                      <a:pt x="84" y="192"/>
                    </a:lnTo>
                    <a:lnTo>
                      <a:pt x="84" y="222"/>
                    </a:lnTo>
                    <a:lnTo>
                      <a:pt x="48" y="228"/>
                    </a:lnTo>
                    <a:lnTo>
                      <a:pt x="48" y="234"/>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87" name="Freeform 264"/>
              <p:cNvSpPr>
                <a:spLocks noChangeAspect="1"/>
              </p:cNvSpPr>
              <p:nvPr/>
            </p:nvSpPr>
            <p:spPr bwMode="auto">
              <a:xfrm>
                <a:off x="432" y="2298"/>
                <a:ext cx="348" cy="402"/>
              </a:xfrm>
              <a:custGeom>
                <a:avLst/>
                <a:gdLst>
                  <a:gd name="T0" fmla="*/ 294 w 348"/>
                  <a:gd name="T1" fmla="*/ 402 h 402"/>
                  <a:gd name="T2" fmla="*/ 186 w 348"/>
                  <a:gd name="T3" fmla="*/ 384 h 402"/>
                  <a:gd name="T4" fmla="*/ 0 w 348"/>
                  <a:gd name="T5" fmla="*/ 276 h 402"/>
                  <a:gd name="T6" fmla="*/ 6 w 348"/>
                  <a:gd name="T7" fmla="*/ 264 h 402"/>
                  <a:gd name="T8" fmla="*/ 12 w 348"/>
                  <a:gd name="T9" fmla="*/ 264 h 402"/>
                  <a:gd name="T10" fmla="*/ 24 w 348"/>
                  <a:gd name="T11" fmla="*/ 258 h 402"/>
                  <a:gd name="T12" fmla="*/ 18 w 348"/>
                  <a:gd name="T13" fmla="*/ 228 h 402"/>
                  <a:gd name="T14" fmla="*/ 30 w 348"/>
                  <a:gd name="T15" fmla="*/ 210 h 402"/>
                  <a:gd name="T16" fmla="*/ 36 w 348"/>
                  <a:gd name="T17" fmla="*/ 186 h 402"/>
                  <a:gd name="T18" fmla="*/ 60 w 348"/>
                  <a:gd name="T19" fmla="*/ 174 h 402"/>
                  <a:gd name="T20" fmla="*/ 42 w 348"/>
                  <a:gd name="T21" fmla="*/ 120 h 402"/>
                  <a:gd name="T22" fmla="*/ 42 w 348"/>
                  <a:gd name="T23" fmla="*/ 114 h 402"/>
                  <a:gd name="T24" fmla="*/ 48 w 348"/>
                  <a:gd name="T25" fmla="*/ 54 h 402"/>
                  <a:gd name="T26" fmla="*/ 60 w 348"/>
                  <a:gd name="T27" fmla="*/ 48 h 402"/>
                  <a:gd name="T28" fmla="*/ 78 w 348"/>
                  <a:gd name="T29" fmla="*/ 60 h 402"/>
                  <a:gd name="T30" fmla="*/ 96 w 348"/>
                  <a:gd name="T31" fmla="*/ 0 h 402"/>
                  <a:gd name="T32" fmla="*/ 348 w 348"/>
                  <a:gd name="T33" fmla="*/ 42 h 402"/>
                  <a:gd name="T34" fmla="*/ 306 w 348"/>
                  <a:gd name="T35" fmla="*/ 330 h 402"/>
                  <a:gd name="T36" fmla="*/ 294 w 348"/>
                  <a:gd name="T37" fmla="*/ 402 h 40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48"/>
                  <a:gd name="T58" fmla="*/ 0 h 402"/>
                  <a:gd name="T59" fmla="*/ 348 w 348"/>
                  <a:gd name="T60" fmla="*/ 402 h 40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48" h="402">
                    <a:moveTo>
                      <a:pt x="294" y="402"/>
                    </a:moveTo>
                    <a:lnTo>
                      <a:pt x="186" y="384"/>
                    </a:lnTo>
                    <a:lnTo>
                      <a:pt x="0" y="276"/>
                    </a:lnTo>
                    <a:lnTo>
                      <a:pt x="6" y="264"/>
                    </a:lnTo>
                    <a:lnTo>
                      <a:pt x="12" y="264"/>
                    </a:lnTo>
                    <a:lnTo>
                      <a:pt x="24" y="258"/>
                    </a:lnTo>
                    <a:lnTo>
                      <a:pt x="18" y="228"/>
                    </a:lnTo>
                    <a:lnTo>
                      <a:pt x="30" y="210"/>
                    </a:lnTo>
                    <a:lnTo>
                      <a:pt x="36" y="186"/>
                    </a:lnTo>
                    <a:lnTo>
                      <a:pt x="60" y="174"/>
                    </a:lnTo>
                    <a:lnTo>
                      <a:pt x="42" y="120"/>
                    </a:lnTo>
                    <a:lnTo>
                      <a:pt x="42" y="114"/>
                    </a:lnTo>
                    <a:lnTo>
                      <a:pt x="48" y="54"/>
                    </a:lnTo>
                    <a:lnTo>
                      <a:pt x="60" y="48"/>
                    </a:lnTo>
                    <a:lnTo>
                      <a:pt x="78" y="60"/>
                    </a:lnTo>
                    <a:lnTo>
                      <a:pt x="96" y="0"/>
                    </a:lnTo>
                    <a:lnTo>
                      <a:pt x="348" y="42"/>
                    </a:lnTo>
                    <a:lnTo>
                      <a:pt x="306" y="330"/>
                    </a:lnTo>
                    <a:lnTo>
                      <a:pt x="294" y="402"/>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888" name="Freeform 265"/>
              <p:cNvSpPr>
                <a:spLocks noChangeAspect="1"/>
              </p:cNvSpPr>
              <p:nvPr/>
            </p:nvSpPr>
            <p:spPr bwMode="auto">
              <a:xfrm>
                <a:off x="432" y="2298"/>
                <a:ext cx="348" cy="408"/>
              </a:xfrm>
              <a:custGeom>
                <a:avLst/>
                <a:gdLst>
                  <a:gd name="T0" fmla="*/ 294 w 348"/>
                  <a:gd name="T1" fmla="*/ 402 h 408"/>
                  <a:gd name="T2" fmla="*/ 186 w 348"/>
                  <a:gd name="T3" fmla="*/ 384 h 408"/>
                  <a:gd name="T4" fmla="*/ 0 w 348"/>
                  <a:gd name="T5" fmla="*/ 276 h 408"/>
                  <a:gd name="T6" fmla="*/ 6 w 348"/>
                  <a:gd name="T7" fmla="*/ 264 h 408"/>
                  <a:gd name="T8" fmla="*/ 12 w 348"/>
                  <a:gd name="T9" fmla="*/ 264 h 408"/>
                  <a:gd name="T10" fmla="*/ 24 w 348"/>
                  <a:gd name="T11" fmla="*/ 258 h 408"/>
                  <a:gd name="T12" fmla="*/ 18 w 348"/>
                  <a:gd name="T13" fmla="*/ 228 h 408"/>
                  <a:gd name="T14" fmla="*/ 30 w 348"/>
                  <a:gd name="T15" fmla="*/ 210 h 408"/>
                  <a:gd name="T16" fmla="*/ 36 w 348"/>
                  <a:gd name="T17" fmla="*/ 186 h 408"/>
                  <a:gd name="T18" fmla="*/ 60 w 348"/>
                  <a:gd name="T19" fmla="*/ 174 h 408"/>
                  <a:gd name="T20" fmla="*/ 42 w 348"/>
                  <a:gd name="T21" fmla="*/ 120 h 408"/>
                  <a:gd name="T22" fmla="*/ 42 w 348"/>
                  <a:gd name="T23" fmla="*/ 114 h 408"/>
                  <a:gd name="T24" fmla="*/ 48 w 348"/>
                  <a:gd name="T25" fmla="*/ 54 h 408"/>
                  <a:gd name="T26" fmla="*/ 60 w 348"/>
                  <a:gd name="T27" fmla="*/ 48 h 408"/>
                  <a:gd name="T28" fmla="*/ 78 w 348"/>
                  <a:gd name="T29" fmla="*/ 60 h 408"/>
                  <a:gd name="T30" fmla="*/ 96 w 348"/>
                  <a:gd name="T31" fmla="*/ 0 h 408"/>
                  <a:gd name="T32" fmla="*/ 348 w 348"/>
                  <a:gd name="T33" fmla="*/ 42 h 408"/>
                  <a:gd name="T34" fmla="*/ 306 w 348"/>
                  <a:gd name="T35" fmla="*/ 330 h 408"/>
                  <a:gd name="T36" fmla="*/ 294 w 348"/>
                  <a:gd name="T37" fmla="*/ 402 h 408"/>
                  <a:gd name="T38" fmla="*/ 294 w 348"/>
                  <a:gd name="T39" fmla="*/ 408 h 40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48"/>
                  <a:gd name="T61" fmla="*/ 0 h 408"/>
                  <a:gd name="T62" fmla="*/ 348 w 348"/>
                  <a:gd name="T63" fmla="*/ 408 h 40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48" h="408">
                    <a:moveTo>
                      <a:pt x="294" y="402"/>
                    </a:moveTo>
                    <a:lnTo>
                      <a:pt x="186" y="384"/>
                    </a:lnTo>
                    <a:lnTo>
                      <a:pt x="0" y="276"/>
                    </a:lnTo>
                    <a:lnTo>
                      <a:pt x="6" y="264"/>
                    </a:lnTo>
                    <a:lnTo>
                      <a:pt x="12" y="264"/>
                    </a:lnTo>
                    <a:lnTo>
                      <a:pt x="24" y="258"/>
                    </a:lnTo>
                    <a:lnTo>
                      <a:pt x="18" y="228"/>
                    </a:lnTo>
                    <a:lnTo>
                      <a:pt x="30" y="210"/>
                    </a:lnTo>
                    <a:lnTo>
                      <a:pt x="36" y="186"/>
                    </a:lnTo>
                    <a:lnTo>
                      <a:pt x="60" y="174"/>
                    </a:lnTo>
                    <a:lnTo>
                      <a:pt x="42" y="120"/>
                    </a:lnTo>
                    <a:lnTo>
                      <a:pt x="42" y="114"/>
                    </a:lnTo>
                    <a:lnTo>
                      <a:pt x="48" y="54"/>
                    </a:lnTo>
                    <a:lnTo>
                      <a:pt x="60" y="48"/>
                    </a:lnTo>
                    <a:lnTo>
                      <a:pt x="78" y="60"/>
                    </a:lnTo>
                    <a:lnTo>
                      <a:pt x="96" y="0"/>
                    </a:lnTo>
                    <a:lnTo>
                      <a:pt x="348" y="42"/>
                    </a:lnTo>
                    <a:lnTo>
                      <a:pt x="306" y="330"/>
                    </a:lnTo>
                    <a:lnTo>
                      <a:pt x="294" y="402"/>
                    </a:lnTo>
                    <a:lnTo>
                      <a:pt x="294" y="408"/>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89" name="Freeform 266"/>
              <p:cNvSpPr>
                <a:spLocks noChangeAspect="1"/>
              </p:cNvSpPr>
              <p:nvPr/>
            </p:nvSpPr>
            <p:spPr bwMode="auto">
              <a:xfrm>
                <a:off x="1512" y="2412"/>
                <a:ext cx="258" cy="228"/>
              </a:xfrm>
              <a:custGeom>
                <a:avLst/>
                <a:gdLst>
                  <a:gd name="T0" fmla="*/ 186 w 258"/>
                  <a:gd name="T1" fmla="*/ 228 h 228"/>
                  <a:gd name="T2" fmla="*/ 30 w 258"/>
                  <a:gd name="T3" fmla="*/ 228 h 228"/>
                  <a:gd name="T4" fmla="*/ 30 w 258"/>
                  <a:gd name="T5" fmla="*/ 192 h 228"/>
                  <a:gd name="T6" fmla="*/ 6 w 258"/>
                  <a:gd name="T7" fmla="*/ 186 h 228"/>
                  <a:gd name="T8" fmla="*/ 12 w 258"/>
                  <a:gd name="T9" fmla="*/ 78 h 228"/>
                  <a:gd name="T10" fmla="*/ 0 w 258"/>
                  <a:gd name="T11" fmla="*/ 6 h 228"/>
                  <a:gd name="T12" fmla="*/ 228 w 258"/>
                  <a:gd name="T13" fmla="*/ 0 h 228"/>
                  <a:gd name="T14" fmla="*/ 234 w 258"/>
                  <a:gd name="T15" fmla="*/ 12 h 228"/>
                  <a:gd name="T16" fmla="*/ 216 w 258"/>
                  <a:gd name="T17" fmla="*/ 30 h 228"/>
                  <a:gd name="T18" fmla="*/ 258 w 258"/>
                  <a:gd name="T19" fmla="*/ 30 h 228"/>
                  <a:gd name="T20" fmla="*/ 240 w 258"/>
                  <a:gd name="T21" fmla="*/ 48 h 228"/>
                  <a:gd name="T22" fmla="*/ 246 w 258"/>
                  <a:gd name="T23" fmla="*/ 60 h 228"/>
                  <a:gd name="T24" fmla="*/ 228 w 258"/>
                  <a:gd name="T25" fmla="*/ 66 h 228"/>
                  <a:gd name="T26" fmla="*/ 240 w 258"/>
                  <a:gd name="T27" fmla="*/ 84 h 228"/>
                  <a:gd name="T28" fmla="*/ 228 w 258"/>
                  <a:gd name="T29" fmla="*/ 96 h 228"/>
                  <a:gd name="T30" fmla="*/ 216 w 258"/>
                  <a:gd name="T31" fmla="*/ 108 h 228"/>
                  <a:gd name="T32" fmla="*/ 216 w 258"/>
                  <a:gd name="T33" fmla="*/ 132 h 228"/>
                  <a:gd name="T34" fmla="*/ 186 w 258"/>
                  <a:gd name="T35" fmla="*/ 162 h 228"/>
                  <a:gd name="T36" fmla="*/ 192 w 258"/>
                  <a:gd name="T37" fmla="*/ 180 h 228"/>
                  <a:gd name="T38" fmla="*/ 180 w 258"/>
                  <a:gd name="T39" fmla="*/ 180 h 228"/>
                  <a:gd name="T40" fmla="*/ 180 w 258"/>
                  <a:gd name="T41" fmla="*/ 198 h 228"/>
                  <a:gd name="T42" fmla="*/ 192 w 258"/>
                  <a:gd name="T43" fmla="*/ 198 h 228"/>
                  <a:gd name="T44" fmla="*/ 186 w 258"/>
                  <a:gd name="T45" fmla="*/ 204 h 228"/>
                  <a:gd name="T46" fmla="*/ 192 w 258"/>
                  <a:gd name="T47" fmla="*/ 210 h 228"/>
                  <a:gd name="T48" fmla="*/ 186 w 258"/>
                  <a:gd name="T49" fmla="*/ 222 h 228"/>
                  <a:gd name="T50" fmla="*/ 186 w 258"/>
                  <a:gd name="T51" fmla="*/ 228 h 22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58"/>
                  <a:gd name="T79" fmla="*/ 0 h 228"/>
                  <a:gd name="T80" fmla="*/ 258 w 258"/>
                  <a:gd name="T81" fmla="*/ 228 h 22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58" h="228">
                    <a:moveTo>
                      <a:pt x="186" y="228"/>
                    </a:moveTo>
                    <a:lnTo>
                      <a:pt x="30" y="228"/>
                    </a:lnTo>
                    <a:lnTo>
                      <a:pt x="30" y="192"/>
                    </a:lnTo>
                    <a:lnTo>
                      <a:pt x="6" y="186"/>
                    </a:lnTo>
                    <a:lnTo>
                      <a:pt x="12" y="78"/>
                    </a:lnTo>
                    <a:lnTo>
                      <a:pt x="0" y="6"/>
                    </a:lnTo>
                    <a:lnTo>
                      <a:pt x="228" y="0"/>
                    </a:lnTo>
                    <a:lnTo>
                      <a:pt x="234" y="12"/>
                    </a:lnTo>
                    <a:lnTo>
                      <a:pt x="216" y="30"/>
                    </a:lnTo>
                    <a:lnTo>
                      <a:pt x="258" y="30"/>
                    </a:lnTo>
                    <a:lnTo>
                      <a:pt x="240" y="48"/>
                    </a:lnTo>
                    <a:lnTo>
                      <a:pt x="246" y="60"/>
                    </a:lnTo>
                    <a:lnTo>
                      <a:pt x="228" y="66"/>
                    </a:lnTo>
                    <a:lnTo>
                      <a:pt x="240" y="84"/>
                    </a:lnTo>
                    <a:lnTo>
                      <a:pt x="228" y="96"/>
                    </a:lnTo>
                    <a:lnTo>
                      <a:pt x="216" y="108"/>
                    </a:lnTo>
                    <a:lnTo>
                      <a:pt x="216" y="132"/>
                    </a:lnTo>
                    <a:lnTo>
                      <a:pt x="186" y="162"/>
                    </a:lnTo>
                    <a:lnTo>
                      <a:pt x="192" y="180"/>
                    </a:lnTo>
                    <a:lnTo>
                      <a:pt x="180" y="180"/>
                    </a:lnTo>
                    <a:lnTo>
                      <a:pt x="180" y="198"/>
                    </a:lnTo>
                    <a:lnTo>
                      <a:pt x="192" y="198"/>
                    </a:lnTo>
                    <a:lnTo>
                      <a:pt x="186" y="204"/>
                    </a:lnTo>
                    <a:lnTo>
                      <a:pt x="192" y="210"/>
                    </a:lnTo>
                    <a:lnTo>
                      <a:pt x="186" y="222"/>
                    </a:lnTo>
                    <a:lnTo>
                      <a:pt x="186" y="228"/>
                    </a:lnTo>
                    <a:close/>
                  </a:path>
                </a:pathLst>
              </a:custGeom>
              <a:solidFill>
                <a:srgbClr val="FF4500"/>
              </a:solidFill>
              <a:ln w="9525">
                <a:solidFill>
                  <a:srgbClr val="FF4500"/>
                </a:solidFill>
                <a:prstDash val="solid"/>
                <a:round/>
                <a:headEnd/>
                <a:tailEnd/>
              </a:ln>
            </p:spPr>
            <p:txBody>
              <a:bodyPr/>
              <a:lstStyle/>
              <a:p>
                <a:endParaRPr lang="en-US">
                  <a:solidFill>
                    <a:srgbClr val="000000"/>
                  </a:solidFill>
                </a:endParaRPr>
              </a:p>
            </p:txBody>
          </p:sp>
          <p:sp>
            <p:nvSpPr>
              <p:cNvPr id="19890" name="Freeform 267"/>
              <p:cNvSpPr>
                <a:spLocks noChangeAspect="1"/>
              </p:cNvSpPr>
              <p:nvPr/>
            </p:nvSpPr>
            <p:spPr bwMode="auto">
              <a:xfrm>
                <a:off x="1512" y="2412"/>
                <a:ext cx="258" cy="234"/>
              </a:xfrm>
              <a:custGeom>
                <a:avLst/>
                <a:gdLst>
                  <a:gd name="T0" fmla="*/ 186 w 258"/>
                  <a:gd name="T1" fmla="*/ 228 h 234"/>
                  <a:gd name="T2" fmla="*/ 30 w 258"/>
                  <a:gd name="T3" fmla="*/ 228 h 234"/>
                  <a:gd name="T4" fmla="*/ 30 w 258"/>
                  <a:gd name="T5" fmla="*/ 192 h 234"/>
                  <a:gd name="T6" fmla="*/ 6 w 258"/>
                  <a:gd name="T7" fmla="*/ 186 h 234"/>
                  <a:gd name="T8" fmla="*/ 12 w 258"/>
                  <a:gd name="T9" fmla="*/ 78 h 234"/>
                  <a:gd name="T10" fmla="*/ 0 w 258"/>
                  <a:gd name="T11" fmla="*/ 6 h 234"/>
                  <a:gd name="T12" fmla="*/ 228 w 258"/>
                  <a:gd name="T13" fmla="*/ 0 h 234"/>
                  <a:gd name="T14" fmla="*/ 234 w 258"/>
                  <a:gd name="T15" fmla="*/ 12 h 234"/>
                  <a:gd name="T16" fmla="*/ 216 w 258"/>
                  <a:gd name="T17" fmla="*/ 30 h 234"/>
                  <a:gd name="T18" fmla="*/ 258 w 258"/>
                  <a:gd name="T19" fmla="*/ 30 h 234"/>
                  <a:gd name="T20" fmla="*/ 240 w 258"/>
                  <a:gd name="T21" fmla="*/ 48 h 234"/>
                  <a:gd name="T22" fmla="*/ 246 w 258"/>
                  <a:gd name="T23" fmla="*/ 60 h 234"/>
                  <a:gd name="T24" fmla="*/ 228 w 258"/>
                  <a:gd name="T25" fmla="*/ 66 h 234"/>
                  <a:gd name="T26" fmla="*/ 240 w 258"/>
                  <a:gd name="T27" fmla="*/ 84 h 234"/>
                  <a:gd name="T28" fmla="*/ 228 w 258"/>
                  <a:gd name="T29" fmla="*/ 96 h 234"/>
                  <a:gd name="T30" fmla="*/ 216 w 258"/>
                  <a:gd name="T31" fmla="*/ 108 h 234"/>
                  <a:gd name="T32" fmla="*/ 216 w 258"/>
                  <a:gd name="T33" fmla="*/ 132 h 234"/>
                  <a:gd name="T34" fmla="*/ 186 w 258"/>
                  <a:gd name="T35" fmla="*/ 162 h 234"/>
                  <a:gd name="T36" fmla="*/ 192 w 258"/>
                  <a:gd name="T37" fmla="*/ 180 h 234"/>
                  <a:gd name="T38" fmla="*/ 180 w 258"/>
                  <a:gd name="T39" fmla="*/ 180 h 234"/>
                  <a:gd name="T40" fmla="*/ 180 w 258"/>
                  <a:gd name="T41" fmla="*/ 198 h 234"/>
                  <a:gd name="T42" fmla="*/ 192 w 258"/>
                  <a:gd name="T43" fmla="*/ 198 h 234"/>
                  <a:gd name="T44" fmla="*/ 186 w 258"/>
                  <a:gd name="T45" fmla="*/ 204 h 234"/>
                  <a:gd name="T46" fmla="*/ 192 w 258"/>
                  <a:gd name="T47" fmla="*/ 210 h 234"/>
                  <a:gd name="T48" fmla="*/ 186 w 258"/>
                  <a:gd name="T49" fmla="*/ 222 h 234"/>
                  <a:gd name="T50" fmla="*/ 186 w 258"/>
                  <a:gd name="T51" fmla="*/ 228 h 234"/>
                  <a:gd name="T52" fmla="*/ 186 w 258"/>
                  <a:gd name="T53" fmla="*/ 234 h 23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58"/>
                  <a:gd name="T82" fmla="*/ 0 h 234"/>
                  <a:gd name="T83" fmla="*/ 258 w 258"/>
                  <a:gd name="T84" fmla="*/ 234 h 23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58" h="234">
                    <a:moveTo>
                      <a:pt x="186" y="228"/>
                    </a:moveTo>
                    <a:lnTo>
                      <a:pt x="30" y="228"/>
                    </a:lnTo>
                    <a:lnTo>
                      <a:pt x="30" y="192"/>
                    </a:lnTo>
                    <a:lnTo>
                      <a:pt x="6" y="186"/>
                    </a:lnTo>
                    <a:lnTo>
                      <a:pt x="12" y="78"/>
                    </a:lnTo>
                    <a:lnTo>
                      <a:pt x="0" y="6"/>
                    </a:lnTo>
                    <a:lnTo>
                      <a:pt x="228" y="0"/>
                    </a:lnTo>
                    <a:lnTo>
                      <a:pt x="234" y="12"/>
                    </a:lnTo>
                    <a:lnTo>
                      <a:pt x="216" y="30"/>
                    </a:lnTo>
                    <a:lnTo>
                      <a:pt x="258" y="30"/>
                    </a:lnTo>
                    <a:lnTo>
                      <a:pt x="240" y="48"/>
                    </a:lnTo>
                    <a:lnTo>
                      <a:pt x="246" y="60"/>
                    </a:lnTo>
                    <a:lnTo>
                      <a:pt x="228" y="66"/>
                    </a:lnTo>
                    <a:lnTo>
                      <a:pt x="240" y="84"/>
                    </a:lnTo>
                    <a:lnTo>
                      <a:pt x="228" y="96"/>
                    </a:lnTo>
                    <a:lnTo>
                      <a:pt x="216" y="108"/>
                    </a:lnTo>
                    <a:lnTo>
                      <a:pt x="216" y="132"/>
                    </a:lnTo>
                    <a:lnTo>
                      <a:pt x="186" y="162"/>
                    </a:lnTo>
                    <a:lnTo>
                      <a:pt x="192" y="180"/>
                    </a:lnTo>
                    <a:lnTo>
                      <a:pt x="180" y="180"/>
                    </a:lnTo>
                    <a:lnTo>
                      <a:pt x="180" y="198"/>
                    </a:lnTo>
                    <a:lnTo>
                      <a:pt x="192" y="198"/>
                    </a:lnTo>
                    <a:lnTo>
                      <a:pt x="186" y="204"/>
                    </a:lnTo>
                    <a:lnTo>
                      <a:pt x="192" y="210"/>
                    </a:lnTo>
                    <a:lnTo>
                      <a:pt x="186" y="222"/>
                    </a:lnTo>
                    <a:lnTo>
                      <a:pt x="186" y="228"/>
                    </a:lnTo>
                    <a:lnTo>
                      <a:pt x="186" y="234"/>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91" name="Freeform 268"/>
              <p:cNvSpPr>
                <a:spLocks noChangeAspect="1"/>
              </p:cNvSpPr>
              <p:nvPr/>
            </p:nvSpPr>
            <p:spPr bwMode="auto">
              <a:xfrm>
                <a:off x="84" y="1866"/>
                <a:ext cx="408" cy="696"/>
              </a:xfrm>
              <a:custGeom>
                <a:avLst/>
                <a:gdLst>
                  <a:gd name="T0" fmla="*/ 354 w 408"/>
                  <a:gd name="T1" fmla="*/ 696 h 696"/>
                  <a:gd name="T2" fmla="*/ 228 w 408"/>
                  <a:gd name="T3" fmla="*/ 678 h 696"/>
                  <a:gd name="T4" fmla="*/ 222 w 408"/>
                  <a:gd name="T5" fmla="*/ 630 h 696"/>
                  <a:gd name="T6" fmla="*/ 198 w 408"/>
                  <a:gd name="T7" fmla="*/ 588 h 696"/>
                  <a:gd name="T8" fmla="*/ 180 w 408"/>
                  <a:gd name="T9" fmla="*/ 588 h 696"/>
                  <a:gd name="T10" fmla="*/ 180 w 408"/>
                  <a:gd name="T11" fmla="*/ 570 h 696"/>
                  <a:gd name="T12" fmla="*/ 150 w 408"/>
                  <a:gd name="T13" fmla="*/ 558 h 696"/>
                  <a:gd name="T14" fmla="*/ 132 w 408"/>
                  <a:gd name="T15" fmla="*/ 528 h 696"/>
                  <a:gd name="T16" fmla="*/ 90 w 408"/>
                  <a:gd name="T17" fmla="*/ 516 h 696"/>
                  <a:gd name="T18" fmla="*/ 78 w 408"/>
                  <a:gd name="T19" fmla="*/ 510 h 696"/>
                  <a:gd name="T20" fmla="*/ 90 w 408"/>
                  <a:gd name="T21" fmla="*/ 468 h 696"/>
                  <a:gd name="T22" fmla="*/ 78 w 408"/>
                  <a:gd name="T23" fmla="*/ 462 h 696"/>
                  <a:gd name="T24" fmla="*/ 84 w 408"/>
                  <a:gd name="T25" fmla="*/ 450 h 696"/>
                  <a:gd name="T26" fmla="*/ 48 w 408"/>
                  <a:gd name="T27" fmla="*/ 384 h 696"/>
                  <a:gd name="T28" fmla="*/ 48 w 408"/>
                  <a:gd name="T29" fmla="*/ 366 h 696"/>
                  <a:gd name="T30" fmla="*/ 60 w 408"/>
                  <a:gd name="T31" fmla="*/ 348 h 696"/>
                  <a:gd name="T32" fmla="*/ 36 w 408"/>
                  <a:gd name="T33" fmla="*/ 318 h 696"/>
                  <a:gd name="T34" fmla="*/ 42 w 408"/>
                  <a:gd name="T35" fmla="*/ 282 h 696"/>
                  <a:gd name="T36" fmla="*/ 60 w 408"/>
                  <a:gd name="T37" fmla="*/ 312 h 696"/>
                  <a:gd name="T38" fmla="*/ 48 w 408"/>
                  <a:gd name="T39" fmla="*/ 276 h 696"/>
                  <a:gd name="T40" fmla="*/ 66 w 408"/>
                  <a:gd name="T41" fmla="*/ 270 h 696"/>
                  <a:gd name="T42" fmla="*/ 48 w 408"/>
                  <a:gd name="T43" fmla="*/ 258 h 696"/>
                  <a:gd name="T44" fmla="*/ 42 w 408"/>
                  <a:gd name="T45" fmla="*/ 282 h 696"/>
                  <a:gd name="T46" fmla="*/ 30 w 408"/>
                  <a:gd name="T47" fmla="*/ 258 h 696"/>
                  <a:gd name="T48" fmla="*/ 24 w 408"/>
                  <a:gd name="T49" fmla="*/ 264 h 696"/>
                  <a:gd name="T50" fmla="*/ 30 w 408"/>
                  <a:gd name="T51" fmla="*/ 252 h 696"/>
                  <a:gd name="T52" fmla="*/ 6 w 408"/>
                  <a:gd name="T53" fmla="*/ 192 h 696"/>
                  <a:gd name="T54" fmla="*/ 18 w 408"/>
                  <a:gd name="T55" fmla="*/ 138 h 696"/>
                  <a:gd name="T56" fmla="*/ 0 w 408"/>
                  <a:gd name="T57" fmla="*/ 90 h 696"/>
                  <a:gd name="T58" fmla="*/ 24 w 408"/>
                  <a:gd name="T59" fmla="*/ 60 h 696"/>
                  <a:gd name="T60" fmla="*/ 42 w 408"/>
                  <a:gd name="T61" fmla="*/ 0 h 696"/>
                  <a:gd name="T62" fmla="*/ 228 w 408"/>
                  <a:gd name="T63" fmla="*/ 54 h 696"/>
                  <a:gd name="T64" fmla="*/ 180 w 408"/>
                  <a:gd name="T65" fmla="*/ 240 h 696"/>
                  <a:gd name="T66" fmla="*/ 390 w 408"/>
                  <a:gd name="T67" fmla="*/ 552 h 696"/>
                  <a:gd name="T68" fmla="*/ 408 w 408"/>
                  <a:gd name="T69" fmla="*/ 606 h 696"/>
                  <a:gd name="T70" fmla="*/ 384 w 408"/>
                  <a:gd name="T71" fmla="*/ 618 h 696"/>
                  <a:gd name="T72" fmla="*/ 378 w 408"/>
                  <a:gd name="T73" fmla="*/ 642 h 696"/>
                  <a:gd name="T74" fmla="*/ 366 w 408"/>
                  <a:gd name="T75" fmla="*/ 660 h 696"/>
                  <a:gd name="T76" fmla="*/ 372 w 408"/>
                  <a:gd name="T77" fmla="*/ 690 h 696"/>
                  <a:gd name="T78" fmla="*/ 360 w 408"/>
                  <a:gd name="T79" fmla="*/ 696 h 696"/>
                  <a:gd name="T80" fmla="*/ 354 w 408"/>
                  <a:gd name="T81" fmla="*/ 696 h 69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08"/>
                  <a:gd name="T124" fmla="*/ 0 h 696"/>
                  <a:gd name="T125" fmla="*/ 408 w 408"/>
                  <a:gd name="T126" fmla="*/ 696 h 69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08" h="696">
                    <a:moveTo>
                      <a:pt x="354" y="696"/>
                    </a:moveTo>
                    <a:lnTo>
                      <a:pt x="228" y="678"/>
                    </a:lnTo>
                    <a:lnTo>
                      <a:pt x="222" y="630"/>
                    </a:lnTo>
                    <a:lnTo>
                      <a:pt x="198" y="588"/>
                    </a:lnTo>
                    <a:lnTo>
                      <a:pt x="180" y="588"/>
                    </a:lnTo>
                    <a:lnTo>
                      <a:pt x="180" y="570"/>
                    </a:lnTo>
                    <a:lnTo>
                      <a:pt x="150" y="558"/>
                    </a:lnTo>
                    <a:lnTo>
                      <a:pt x="132" y="528"/>
                    </a:lnTo>
                    <a:lnTo>
                      <a:pt x="90" y="516"/>
                    </a:lnTo>
                    <a:lnTo>
                      <a:pt x="78" y="510"/>
                    </a:lnTo>
                    <a:lnTo>
                      <a:pt x="90" y="468"/>
                    </a:lnTo>
                    <a:lnTo>
                      <a:pt x="78" y="462"/>
                    </a:lnTo>
                    <a:lnTo>
                      <a:pt x="84" y="450"/>
                    </a:lnTo>
                    <a:lnTo>
                      <a:pt x="48" y="384"/>
                    </a:lnTo>
                    <a:lnTo>
                      <a:pt x="48" y="366"/>
                    </a:lnTo>
                    <a:lnTo>
                      <a:pt x="60" y="348"/>
                    </a:lnTo>
                    <a:lnTo>
                      <a:pt x="36" y="318"/>
                    </a:lnTo>
                    <a:lnTo>
                      <a:pt x="42" y="282"/>
                    </a:lnTo>
                    <a:lnTo>
                      <a:pt x="60" y="312"/>
                    </a:lnTo>
                    <a:lnTo>
                      <a:pt x="48" y="276"/>
                    </a:lnTo>
                    <a:lnTo>
                      <a:pt x="66" y="270"/>
                    </a:lnTo>
                    <a:lnTo>
                      <a:pt x="48" y="258"/>
                    </a:lnTo>
                    <a:lnTo>
                      <a:pt x="42" y="282"/>
                    </a:lnTo>
                    <a:lnTo>
                      <a:pt x="30" y="258"/>
                    </a:lnTo>
                    <a:lnTo>
                      <a:pt x="24" y="264"/>
                    </a:lnTo>
                    <a:lnTo>
                      <a:pt x="30" y="252"/>
                    </a:lnTo>
                    <a:lnTo>
                      <a:pt x="6" y="192"/>
                    </a:lnTo>
                    <a:lnTo>
                      <a:pt x="18" y="138"/>
                    </a:lnTo>
                    <a:lnTo>
                      <a:pt x="0" y="90"/>
                    </a:lnTo>
                    <a:lnTo>
                      <a:pt x="24" y="60"/>
                    </a:lnTo>
                    <a:lnTo>
                      <a:pt x="42" y="0"/>
                    </a:lnTo>
                    <a:lnTo>
                      <a:pt x="228" y="54"/>
                    </a:lnTo>
                    <a:lnTo>
                      <a:pt x="180" y="240"/>
                    </a:lnTo>
                    <a:lnTo>
                      <a:pt x="390" y="552"/>
                    </a:lnTo>
                    <a:lnTo>
                      <a:pt x="408" y="606"/>
                    </a:lnTo>
                    <a:lnTo>
                      <a:pt x="384" y="618"/>
                    </a:lnTo>
                    <a:lnTo>
                      <a:pt x="378" y="642"/>
                    </a:lnTo>
                    <a:lnTo>
                      <a:pt x="366" y="660"/>
                    </a:lnTo>
                    <a:lnTo>
                      <a:pt x="372" y="690"/>
                    </a:lnTo>
                    <a:lnTo>
                      <a:pt x="360" y="696"/>
                    </a:lnTo>
                    <a:lnTo>
                      <a:pt x="354" y="696"/>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892" name="Freeform 269"/>
              <p:cNvSpPr>
                <a:spLocks noChangeAspect="1"/>
              </p:cNvSpPr>
              <p:nvPr/>
            </p:nvSpPr>
            <p:spPr bwMode="auto">
              <a:xfrm>
                <a:off x="84" y="1866"/>
                <a:ext cx="408" cy="702"/>
              </a:xfrm>
              <a:custGeom>
                <a:avLst/>
                <a:gdLst>
                  <a:gd name="T0" fmla="*/ 354 w 408"/>
                  <a:gd name="T1" fmla="*/ 696 h 702"/>
                  <a:gd name="T2" fmla="*/ 228 w 408"/>
                  <a:gd name="T3" fmla="*/ 678 h 702"/>
                  <a:gd name="T4" fmla="*/ 222 w 408"/>
                  <a:gd name="T5" fmla="*/ 630 h 702"/>
                  <a:gd name="T6" fmla="*/ 198 w 408"/>
                  <a:gd name="T7" fmla="*/ 588 h 702"/>
                  <a:gd name="T8" fmla="*/ 180 w 408"/>
                  <a:gd name="T9" fmla="*/ 588 h 702"/>
                  <a:gd name="T10" fmla="*/ 180 w 408"/>
                  <a:gd name="T11" fmla="*/ 570 h 702"/>
                  <a:gd name="T12" fmla="*/ 150 w 408"/>
                  <a:gd name="T13" fmla="*/ 558 h 702"/>
                  <a:gd name="T14" fmla="*/ 132 w 408"/>
                  <a:gd name="T15" fmla="*/ 528 h 702"/>
                  <a:gd name="T16" fmla="*/ 90 w 408"/>
                  <a:gd name="T17" fmla="*/ 516 h 702"/>
                  <a:gd name="T18" fmla="*/ 78 w 408"/>
                  <a:gd name="T19" fmla="*/ 510 h 702"/>
                  <a:gd name="T20" fmla="*/ 90 w 408"/>
                  <a:gd name="T21" fmla="*/ 468 h 702"/>
                  <a:gd name="T22" fmla="*/ 78 w 408"/>
                  <a:gd name="T23" fmla="*/ 462 h 702"/>
                  <a:gd name="T24" fmla="*/ 84 w 408"/>
                  <a:gd name="T25" fmla="*/ 450 h 702"/>
                  <a:gd name="T26" fmla="*/ 48 w 408"/>
                  <a:gd name="T27" fmla="*/ 384 h 702"/>
                  <a:gd name="T28" fmla="*/ 48 w 408"/>
                  <a:gd name="T29" fmla="*/ 366 h 702"/>
                  <a:gd name="T30" fmla="*/ 60 w 408"/>
                  <a:gd name="T31" fmla="*/ 348 h 702"/>
                  <a:gd name="T32" fmla="*/ 36 w 408"/>
                  <a:gd name="T33" fmla="*/ 318 h 702"/>
                  <a:gd name="T34" fmla="*/ 42 w 408"/>
                  <a:gd name="T35" fmla="*/ 282 h 702"/>
                  <a:gd name="T36" fmla="*/ 60 w 408"/>
                  <a:gd name="T37" fmla="*/ 312 h 702"/>
                  <a:gd name="T38" fmla="*/ 48 w 408"/>
                  <a:gd name="T39" fmla="*/ 276 h 702"/>
                  <a:gd name="T40" fmla="*/ 66 w 408"/>
                  <a:gd name="T41" fmla="*/ 270 h 702"/>
                  <a:gd name="T42" fmla="*/ 48 w 408"/>
                  <a:gd name="T43" fmla="*/ 258 h 702"/>
                  <a:gd name="T44" fmla="*/ 42 w 408"/>
                  <a:gd name="T45" fmla="*/ 282 h 702"/>
                  <a:gd name="T46" fmla="*/ 30 w 408"/>
                  <a:gd name="T47" fmla="*/ 258 h 702"/>
                  <a:gd name="T48" fmla="*/ 24 w 408"/>
                  <a:gd name="T49" fmla="*/ 264 h 702"/>
                  <a:gd name="T50" fmla="*/ 30 w 408"/>
                  <a:gd name="T51" fmla="*/ 252 h 702"/>
                  <a:gd name="T52" fmla="*/ 6 w 408"/>
                  <a:gd name="T53" fmla="*/ 192 h 702"/>
                  <a:gd name="T54" fmla="*/ 18 w 408"/>
                  <a:gd name="T55" fmla="*/ 138 h 702"/>
                  <a:gd name="T56" fmla="*/ 0 w 408"/>
                  <a:gd name="T57" fmla="*/ 90 h 702"/>
                  <a:gd name="T58" fmla="*/ 24 w 408"/>
                  <a:gd name="T59" fmla="*/ 60 h 702"/>
                  <a:gd name="T60" fmla="*/ 42 w 408"/>
                  <a:gd name="T61" fmla="*/ 0 h 702"/>
                  <a:gd name="T62" fmla="*/ 228 w 408"/>
                  <a:gd name="T63" fmla="*/ 54 h 702"/>
                  <a:gd name="T64" fmla="*/ 180 w 408"/>
                  <a:gd name="T65" fmla="*/ 240 h 702"/>
                  <a:gd name="T66" fmla="*/ 390 w 408"/>
                  <a:gd name="T67" fmla="*/ 552 h 702"/>
                  <a:gd name="T68" fmla="*/ 408 w 408"/>
                  <a:gd name="T69" fmla="*/ 606 h 702"/>
                  <a:gd name="T70" fmla="*/ 384 w 408"/>
                  <a:gd name="T71" fmla="*/ 618 h 702"/>
                  <a:gd name="T72" fmla="*/ 378 w 408"/>
                  <a:gd name="T73" fmla="*/ 642 h 702"/>
                  <a:gd name="T74" fmla="*/ 366 w 408"/>
                  <a:gd name="T75" fmla="*/ 660 h 702"/>
                  <a:gd name="T76" fmla="*/ 372 w 408"/>
                  <a:gd name="T77" fmla="*/ 690 h 702"/>
                  <a:gd name="T78" fmla="*/ 360 w 408"/>
                  <a:gd name="T79" fmla="*/ 696 h 702"/>
                  <a:gd name="T80" fmla="*/ 354 w 408"/>
                  <a:gd name="T81" fmla="*/ 696 h 702"/>
                  <a:gd name="T82" fmla="*/ 354 w 408"/>
                  <a:gd name="T83" fmla="*/ 702 h 7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408"/>
                  <a:gd name="T127" fmla="*/ 0 h 702"/>
                  <a:gd name="T128" fmla="*/ 408 w 408"/>
                  <a:gd name="T129" fmla="*/ 702 h 702"/>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408" h="702">
                    <a:moveTo>
                      <a:pt x="354" y="696"/>
                    </a:moveTo>
                    <a:lnTo>
                      <a:pt x="228" y="678"/>
                    </a:lnTo>
                    <a:lnTo>
                      <a:pt x="222" y="630"/>
                    </a:lnTo>
                    <a:lnTo>
                      <a:pt x="198" y="588"/>
                    </a:lnTo>
                    <a:lnTo>
                      <a:pt x="180" y="588"/>
                    </a:lnTo>
                    <a:lnTo>
                      <a:pt x="180" y="570"/>
                    </a:lnTo>
                    <a:lnTo>
                      <a:pt x="150" y="558"/>
                    </a:lnTo>
                    <a:lnTo>
                      <a:pt x="132" y="528"/>
                    </a:lnTo>
                    <a:lnTo>
                      <a:pt x="90" y="516"/>
                    </a:lnTo>
                    <a:lnTo>
                      <a:pt x="78" y="510"/>
                    </a:lnTo>
                    <a:lnTo>
                      <a:pt x="90" y="468"/>
                    </a:lnTo>
                    <a:lnTo>
                      <a:pt x="78" y="462"/>
                    </a:lnTo>
                    <a:lnTo>
                      <a:pt x="84" y="450"/>
                    </a:lnTo>
                    <a:lnTo>
                      <a:pt x="48" y="384"/>
                    </a:lnTo>
                    <a:lnTo>
                      <a:pt x="48" y="366"/>
                    </a:lnTo>
                    <a:lnTo>
                      <a:pt x="60" y="348"/>
                    </a:lnTo>
                    <a:lnTo>
                      <a:pt x="36" y="318"/>
                    </a:lnTo>
                    <a:lnTo>
                      <a:pt x="42" y="282"/>
                    </a:lnTo>
                    <a:lnTo>
                      <a:pt x="60" y="312"/>
                    </a:lnTo>
                    <a:lnTo>
                      <a:pt x="48" y="276"/>
                    </a:lnTo>
                    <a:lnTo>
                      <a:pt x="66" y="270"/>
                    </a:lnTo>
                    <a:lnTo>
                      <a:pt x="48" y="258"/>
                    </a:lnTo>
                    <a:lnTo>
                      <a:pt x="42" y="282"/>
                    </a:lnTo>
                    <a:lnTo>
                      <a:pt x="30" y="258"/>
                    </a:lnTo>
                    <a:lnTo>
                      <a:pt x="24" y="264"/>
                    </a:lnTo>
                    <a:lnTo>
                      <a:pt x="30" y="252"/>
                    </a:lnTo>
                    <a:lnTo>
                      <a:pt x="6" y="192"/>
                    </a:lnTo>
                    <a:lnTo>
                      <a:pt x="18" y="138"/>
                    </a:lnTo>
                    <a:lnTo>
                      <a:pt x="0" y="90"/>
                    </a:lnTo>
                    <a:lnTo>
                      <a:pt x="24" y="60"/>
                    </a:lnTo>
                    <a:lnTo>
                      <a:pt x="42" y="0"/>
                    </a:lnTo>
                    <a:lnTo>
                      <a:pt x="228" y="54"/>
                    </a:lnTo>
                    <a:lnTo>
                      <a:pt x="180" y="240"/>
                    </a:lnTo>
                    <a:lnTo>
                      <a:pt x="390" y="552"/>
                    </a:lnTo>
                    <a:lnTo>
                      <a:pt x="408" y="606"/>
                    </a:lnTo>
                    <a:lnTo>
                      <a:pt x="384" y="618"/>
                    </a:lnTo>
                    <a:lnTo>
                      <a:pt x="378" y="642"/>
                    </a:lnTo>
                    <a:lnTo>
                      <a:pt x="366" y="660"/>
                    </a:lnTo>
                    <a:lnTo>
                      <a:pt x="372" y="690"/>
                    </a:lnTo>
                    <a:lnTo>
                      <a:pt x="360" y="696"/>
                    </a:lnTo>
                    <a:lnTo>
                      <a:pt x="354" y="696"/>
                    </a:lnTo>
                    <a:lnTo>
                      <a:pt x="354" y="70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93" name="Freeform 270"/>
              <p:cNvSpPr>
                <a:spLocks noChangeAspect="1"/>
              </p:cNvSpPr>
              <p:nvPr/>
            </p:nvSpPr>
            <p:spPr bwMode="auto">
              <a:xfrm>
                <a:off x="780" y="2088"/>
                <a:ext cx="372" cy="288"/>
              </a:xfrm>
              <a:custGeom>
                <a:avLst/>
                <a:gdLst>
                  <a:gd name="T0" fmla="*/ 366 w 372"/>
                  <a:gd name="T1" fmla="*/ 96 h 288"/>
                  <a:gd name="T2" fmla="*/ 354 w 372"/>
                  <a:gd name="T3" fmla="*/ 288 h 288"/>
                  <a:gd name="T4" fmla="*/ 306 w 372"/>
                  <a:gd name="T5" fmla="*/ 282 h 288"/>
                  <a:gd name="T6" fmla="*/ 0 w 372"/>
                  <a:gd name="T7" fmla="*/ 252 h 288"/>
                  <a:gd name="T8" fmla="*/ 6 w 372"/>
                  <a:gd name="T9" fmla="*/ 210 h 288"/>
                  <a:gd name="T10" fmla="*/ 36 w 372"/>
                  <a:gd name="T11" fmla="*/ 0 h 288"/>
                  <a:gd name="T12" fmla="*/ 276 w 372"/>
                  <a:gd name="T13" fmla="*/ 24 h 288"/>
                  <a:gd name="T14" fmla="*/ 372 w 372"/>
                  <a:gd name="T15" fmla="*/ 30 h 288"/>
                  <a:gd name="T16" fmla="*/ 366 w 372"/>
                  <a:gd name="T17" fmla="*/ 72 h 288"/>
                  <a:gd name="T18" fmla="*/ 366 w 372"/>
                  <a:gd name="T19" fmla="*/ 96 h 28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72"/>
                  <a:gd name="T31" fmla="*/ 0 h 288"/>
                  <a:gd name="T32" fmla="*/ 372 w 372"/>
                  <a:gd name="T33" fmla="*/ 288 h 28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72" h="288">
                    <a:moveTo>
                      <a:pt x="366" y="96"/>
                    </a:moveTo>
                    <a:lnTo>
                      <a:pt x="354" y="288"/>
                    </a:lnTo>
                    <a:lnTo>
                      <a:pt x="306" y="282"/>
                    </a:lnTo>
                    <a:lnTo>
                      <a:pt x="0" y="252"/>
                    </a:lnTo>
                    <a:lnTo>
                      <a:pt x="6" y="210"/>
                    </a:lnTo>
                    <a:lnTo>
                      <a:pt x="36" y="0"/>
                    </a:lnTo>
                    <a:lnTo>
                      <a:pt x="276" y="24"/>
                    </a:lnTo>
                    <a:lnTo>
                      <a:pt x="372" y="30"/>
                    </a:lnTo>
                    <a:lnTo>
                      <a:pt x="366" y="72"/>
                    </a:lnTo>
                    <a:lnTo>
                      <a:pt x="366" y="96"/>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894" name="Freeform 271"/>
              <p:cNvSpPr>
                <a:spLocks noChangeAspect="1"/>
              </p:cNvSpPr>
              <p:nvPr/>
            </p:nvSpPr>
            <p:spPr bwMode="auto">
              <a:xfrm>
                <a:off x="780" y="2088"/>
                <a:ext cx="372" cy="288"/>
              </a:xfrm>
              <a:custGeom>
                <a:avLst/>
                <a:gdLst>
                  <a:gd name="T0" fmla="*/ 366 w 372"/>
                  <a:gd name="T1" fmla="*/ 96 h 288"/>
                  <a:gd name="T2" fmla="*/ 354 w 372"/>
                  <a:gd name="T3" fmla="*/ 288 h 288"/>
                  <a:gd name="T4" fmla="*/ 306 w 372"/>
                  <a:gd name="T5" fmla="*/ 282 h 288"/>
                  <a:gd name="T6" fmla="*/ 0 w 372"/>
                  <a:gd name="T7" fmla="*/ 252 h 288"/>
                  <a:gd name="T8" fmla="*/ 6 w 372"/>
                  <a:gd name="T9" fmla="*/ 210 h 288"/>
                  <a:gd name="T10" fmla="*/ 36 w 372"/>
                  <a:gd name="T11" fmla="*/ 0 h 288"/>
                  <a:gd name="T12" fmla="*/ 276 w 372"/>
                  <a:gd name="T13" fmla="*/ 24 h 288"/>
                  <a:gd name="T14" fmla="*/ 372 w 372"/>
                  <a:gd name="T15" fmla="*/ 30 h 288"/>
                  <a:gd name="T16" fmla="*/ 366 w 372"/>
                  <a:gd name="T17" fmla="*/ 72 h 288"/>
                  <a:gd name="T18" fmla="*/ 366 w 372"/>
                  <a:gd name="T19" fmla="*/ 96 h 288"/>
                  <a:gd name="T20" fmla="*/ 366 w 372"/>
                  <a:gd name="T21" fmla="*/ 102 h 28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72"/>
                  <a:gd name="T34" fmla="*/ 0 h 288"/>
                  <a:gd name="T35" fmla="*/ 372 w 372"/>
                  <a:gd name="T36" fmla="*/ 288 h 28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72" h="288">
                    <a:moveTo>
                      <a:pt x="366" y="96"/>
                    </a:moveTo>
                    <a:lnTo>
                      <a:pt x="354" y="288"/>
                    </a:lnTo>
                    <a:lnTo>
                      <a:pt x="306" y="282"/>
                    </a:lnTo>
                    <a:lnTo>
                      <a:pt x="0" y="252"/>
                    </a:lnTo>
                    <a:lnTo>
                      <a:pt x="6" y="210"/>
                    </a:lnTo>
                    <a:lnTo>
                      <a:pt x="36" y="0"/>
                    </a:lnTo>
                    <a:lnTo>
                      <a:pt x="276" y="24"/>
                    </a:lnTo>
                    <a:lnTo>
                      <a:pt x="372" y="30"/>
                    </a:lnTo>
                    <a:lnTo>
                      <a:pt x="366" y="72"/>
                    </a:lnTo>
                    <a:lnTo>
                      <a:pt x="366" y="96"/>
                    </a:lnTo>
                    <a:lnTo>
                      <a:pt x="366" y="10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95" name="Freeform 272"/>
              <p:cNvSpPr>
                <a:spLocks noChangeAspect="1"/>
              </p:cNvSpPr>
              <p:nvPr/>
            </p:nvSpPr>
            <p:spPr bwMode="auto">
              <a:xfrm>
                <a:off x="2496" y="1920"/>
                <a:ext cx="90" cy="84"/>
              </a:xfrm>
              <a:custGeom>
                <a:avLst/>
                <a:gdLst>
                  <a:gd name="T0" fmla="*/ 84 w 90"/>
                  <a:gd name="T1" fmla="*/ 0 h 84"/>
                  <a:gd name="T2" fmla="*/ 90 w 90"/>
                  <a:gd name="T3" fmla="*/ 42 h 84"/>
                  <a:gd name="T4" fmla="*/ 42 w 90"/>
                  <a:gd name="T5" fmla="*/ 60 h 84"/>
                  <a:gd name="T6" fmla="*/ 12 w 90"/>
                  <a:gd name="T7" fmla="*/ 84 h 84"/>
                  <a:gd name="T8" fmla="*/ 12 w 90"/>
                  <a:gd name="T9" fmla="*/ 72 h 84"/>
                  <a:gd name="T10" fmla="*/ 0 w 90"/>
                  <a:gd name="T11" fmla="*/ 18 h 84"/>
                  <a:gd name="T12" fmla="*/ 78 w 90"/>
                  <a:gd name="T13" fmla="*/ 0 h 84"/>
                  <a:gd name="T14" fmla="*/ 84 w 90"/>
                  <a:gd name="T15" fmla="*/ 0 h 84"/>
                  <a:gd name="T16" fmla="*/ 0 60000 65536"/>
                  <a:gd name="T17" fmla="*/ 0 60000 65536"/>
                  <a:gd name="T18" fmla="*/ 0 60000 65536"/>
                  <a:gd name="T19" fmla="*/ 0 60000 65536"/>
                  <a:gd name="T20" fmla="*/ 0 60000 65536"/>
                  <a:gd name="T21" fmla="*/ 0 60000 65536"/>
                  <a:gd name="T22" fmla="*/ 0 60000 65536"/>
                  <a:gd name="T23" fmla="*/ 0 60000 65536"/>
                  <a:gd name="T24" fmla="*/ 0 w 90"/>
                  <a:gd name="T25" fmla="*/ 0 h 84"/>
                  <a:gd name="T26" fmla="*/ 90 w 90"/>
                  <a:gd name="T27" fmla="*/ 84 h 8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0" h="84">
                    <a:moveTo>
                      <a:pt x="84" y="0"/>
                    </a:moveTo>
                    <a:lnTo>
                      <a:pt x="90" y="42"/>
                    </a:lnTo>
                    <a:lnTo>
                      <a:pt x="42" y="60"/>
                    </a:lnTo>
                    <a:lnTo>
                      <a:pt x="12" y="84"/>
                    </a:lnTo>
                    <a:lnTo>
                      <a:pt x="12" y="72"/>
                    </a:lnTo>
                    <a:lnTo>
                      <a:pt x="0" y="18"/>
                    </a:lnTo>
                    <a:lnTo>
                      <a:pt x="78" y="0"/>
                    </a:lnTo>
                    <a:lnTo>
                      <a:pt x="84" y="0"/>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896" name="Freeform 273"/>
              <p:cNvSpPr>
                <a:spLocks noChangeAspect="1"/>
              </p:cNvSpPr>
              <p:nvPr/>
            </p:nvSpPr>
            <p:spPr bwMode="auto">
              <a:xfrm>
                <a:off x="2496" y="1920"/>
                <a:ext cx="90" cy="84"/>
              </a:xfrm>
              <a:custGeom>
                <a:avLst/>
                <a:gdLst>
                  <a:gd name="T0" fmla="*/ 84 w 90"/>
                  <a:gd name="T1" fmla="*/ 0 h 84"/>
                  <a:gd name="T2" fmla="*/ 90 w 90"/>
                  <a:gd name="T3" fmla="*/ 42 h 84"/>
                  <a:gd name="T4" fmla="*/ 42 w 90"/>
                  <a:gd name="T5" fmla="*/ 60 h 84"/>
                  <a:gd name="T6" fmla="*/ 12 w 90"/>
                  <a:gd name="T7" fmla="*/ 84 h 84"/>
                  <a:gd name="T8" fmla="*/ 12 w 90"/>
                  <a:gd name="T9" fmla="*/ 72 h 84"/>
                  <a:gd name="T10" fmla="*/ 0 w 90"/>
                  <a:gd name="T11" fmla="*/ 18 h 84"/>
                  <a:gd name="T12" fmla="*/ 78 w 90"/>
                  <a:gd name="T13" fmla="*/ 0 h 84"/>
                  <a:gd name="T14" fmla="*/ 84 w 90"/>
                  <a:gd name="T15" fmla="*/ 0 h 84"/>
                  <a:gd name="T16" fmla="*/ 84 w 90"/>
                  <a:gd name="T17" fmla="*/ 6 h 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0"/>
                  <a:gd name="T28" fmla="*/ 0 h 84"/>
                  <a:gd name="T29" fmla="*/ 90 w 90"/>
                  <a:gd name="T30" fmla="*/ 84 h 8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0" h="84">
                    <a:moveTo>
                      <a:pt x="84" y="0"/>
                    </a:moveTo>
                    <a:lnTo>
                      <a:pt x="90" y="42"/>
                    </a:lnTo>
                    <a:lnTo>
                      <a:pt x="42" y="60"/>
                    </a:lnTo>
                    <a:lnTo>
                      <a:pt x="12" y="84"/>
                    </a:lnTo>
                    <a:lnTo>
                      <a:pt x="12" y="72"/>
                    </a:lnTo>
                    <a:lnTo>
                      <a:pt x="0" y="18"/>
                    </a:lnTo>
                    <a:lnTo>
                      <a:pt x="78" y="0"/>
                    </a:lnTo>
                    <a:lnTo>
                      <a:pt x="84" y="0"/>
                    </a:lnTo>
                    <a:lnTo>
                      <a:pt x="84" y="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97" name="Freeform 274"/>
              <p:cNvSpPr>
                <a:spLocks noChangeAspect="1"/>
              </p:cNvSpPr>
              <p:nvPr/>
            </p:nvSpPr>
            <p:spPr bwMode="auto">
              <a:xfrm>
                <a:off x="2424" y="2100"/>
                <a:ext cx="54" cy="84"/>
              </a:xfrm>
              <a:custGeom>
                <a:avLst/>
                <a:gdLst>
                  <a:gd name="T0" fmla="*/ 18 w 54"/>
                  <a:gd name="T1" fmla="*/ 0 h 84"/>
                  <a:gd name="T2" fmla="*/ 12 w 54"/>
                  <a:gd name="T3" fmla="*/ 6 h 84"/>
                  <a:gd name="T4" fmla="*/ 12 w 54"/>
                  <a:gd name="T5" fmla="*/ 24 h 84"/>
                  <a:gd name="T6" fmla="*/ 36 w 54"/>
                  <a:gd name="T7" fmla="*/ 54 h 84"/>
                  <a:gd name="T8" fmla="*/ 48 w 54"/>
                  <a:gd name="T9" fmla="*/ 60 h 84"/>
                  <a:gd name="T10" fmla="*/ 42 w 54"/>
                  <a:gd name="T11" fmla="*/ 72 h 84"/>
                  <a:gd name="T12" fmla="*/ 54 w 54"/>
                  <a:gd name="T13" fmla="*/ 78 h 84"/>
                  <a:gd name="T14" fmla="*/ 24 w 54"/>
                  <a:gd name="T15" fmla="*/ 84 h 84"/>
                  <a:gd name="T16" fmla="*/ 0 w 54"/>
                  <a:gd name="T17" fmla="*/ 6 h 84"/>
                  <a:gd name="T18" fmla="*/ 12 w 54"/>
                  <a:gd name="T19" fmla="*/ 0 h 84"/>
                  <a:gd name="T20" fmla="*/ 18 w 54"/>
                  <a:gd name="T21" fmla="*/ 0 h 8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4"/>
                  <a:gd name="T34" fmla="*/ 0 h 84"/>
                  <a:gd name="T35" fmla="*/ 54 w 54"/>
                  <a:gd name="T36" fmla="*/ 84 h 8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4" h="84">
                    <a:moveTo>
                      <a:pt x="18" y="0"/>
                    </a:moveTo>
                    <a:lnTo>
                      <a:pt x="12" y="6"/>
                    </a:lnTo>
                    <a:lnTo>
                      <a:pt x="12" y="24"/>
                    </a:lnTo>
                    <a:lnTo>
                      <a:pt x="36" y="54"/>
                    </a:lnTo>
                    <a:lnTo>
                      <a:pt x="48" y="60"/>
                    </a:lnTo>
                    <a:lnTo>
                      <a:pt x="42" y="72"/>
                    </a:lnTo>
                    <a:lnTo>
                      <a:pt x="54" y="78"/>
                    </a:lnTo>
                    <a:lnTo>
                      <a:pt x="24" y="84"/>
                    </a:lnTo>
                    <a:lnTo>
                      <a:pt x="0" y="6"/>
                    </a:lnTo>
                    <a:lnTo>
                      <a:pt x="12" y="0"/>
                    </a:lnTo>
                    <a:lnTo>
                      <a:pt x="18" y="0"/>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898" name="Freeform 275"/>
              <p:cNvSpPr>
                <a:spLocks noChangeAspect="1"/>
              </p:cNvSpPr>
              <p:nvPr/>
            </p:nvSpPr>
            <p:spPr bwMode="auto">
              <a:xfrm>
                <a:off x="2424" y="2100"/>
                <a:ext cx="54" cy="84"/>
              </a:xfrm>
              <a:custGeom>
                <a:avLst/>
                <a:gdLst>
                  <a:gd name="T0" fmla="*/ 18 w 54"/>
                  <a:gd name="T1" fmla="*/ 0 h 84"/>
                  <a:gd name="T2" fmla="*/ 12 w 54"/>
                  <a:gd name="T3" fmla="*/ 6 h 84"/>
                  <a:gd name="T4" fmla="*/ 12 w 54"/>
                  <a:gd name="T5" fmla="*/ 24 h 84"/>
                  <a:gd name="T6" fmla="*/ 36 w 54"/>
                  <a:gd name="T7" fmla="*/ 54 h 84"/>
                  <a:gd name="T8" fmla="*/ 48 w 54"/>
                  <a:gd name="T9" fmla="*/ 60 h 84"/>
                  <a:gd name="T10" fmla="*/ 42 w 54"/>
                  <a:gd name="T11" fmla="*/ 72 h 84"/>
                  <a:gd name="T12" fmla="*/ 54 w 54"/>
                  <a:gd name="T13" fmla="*/ 78 h 84"/>
                  <a:gd name="T14" fmla="*/ 24 w 54"/>
                  <a:gd name="T15" fmla="*/ 84 h 84"/>
                  <a:gd name="T16" fmla="*/ 0 w 54"/>
                  <a:gd name="T17" fmla="*/ 6 h 84"/>
                  <a:gd name="T18" fmla="*/ 12 w 54"/>
                  <a:gd name="T19" fmla="*/ 0 h 84"/>
                  <a:gd name="T20" fmla="*/ 18 w 54"/>
                  <a:gd name="T21" fmla="*/ 0 h 84"/>
                  <a:gd name="T22" fmla="*/ 18 w 54"/>
                  <a:gd name="T23" fmla="*/ 6 h 8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4"/>
                  <a:gd name="T37" fmla="*/ 0 h 84"/>
                  <a:gd name="T38" fmla="*/ 54 w 54"/>
                  <a:gd name="T39" fmla="*/ 84 h 8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4" h="84">
                    <a:moveTo>
                      <a:pt x="18" y="0"/>
                    </a:moveTo>
                    <a:lnTo>
                      <a:pt x="12" y="6"/>
                    </a:lnTo>
                    <a:lnTo>
                      <a:pt x="12" y="24"/>
                    </a:lnTo>
                    <a:lnTo>
                      <a:pt x="36" y="54"/>
                    </a:lnTo>
                    <a:lnTo>
                      <a:pt x="48" y="60"/>
                    </a:lnTo>
                    <a:lnTo>
                      <a:pt x="42" y="72"/>
                    </a:lnTo>
                    <a:lnTo>
                      <a:pt x="54" y="78"/>
                    </a:lnTo>
                    <a:lnTo>
                      <a:pt x="24" y="84"/>
                    </a:lnTo>
                    <a:lnTo>
                      <a:pt x="0" y="6"/>
                    </a:lnTo>
                    <a:lnTo>
                      <a:pt x="12" y="0"/>
                    </a:lnTo>
                    <a:lnTo>
                      <a:pt x="18" y="0"/>
                    </a:lnTo>
                    <a:lnTo>
                      <a:pt x="18" y="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99" name="Freeform 276"/>
              <p:cNvSpPr>
                <a:spLocks noChangeAspect="1"/>
              </p:cNvSpPr>
              <p:nvPr/>
            </p:nvSpPr>
            <p:spPr bwMode="auto">
              <a:xfrm>
                <a:off x="2370" y="2172"/>
                <a:ext cx="12" cy="6"/>
              </a:xfrm>
              <a:custGeom>
                <a:avLst/>
                <a:gdLst>
                  <a:gd name="T0" fmla="*/ 6 w 12"/>
                  <a:gd name="T1" fmla="*/ 6 h 6"/>
                  <a:gd name="T2" fmla="*/ 0 w 12"/>
                  <a:gd name="T3" fmla="*/ 0 h 6"/>
                  <a:gd name="T4" fmla="*/ 12 w 12"/>
                  <a:gd name="T5" fmla="*/ 0 h 6"/>
                  <a:gd name="T6" fmla="*/ 6 w 12"/>
                  <a:gd name="T7" fmla="*/ 6 h 6"/>
                  <a:gd name="T8" fmla="*/ 0 60000 65536"/>
                  <a:gd name="T9" fmla="*/ 0 60000 65536"/>
                  <a:gd name="T10" fmla="*/ 0 60000 65536"/>
                  <a:gd name="T11" fmla="*/ 0 60000 65536"/>
                  <a:gd name="T12" fmla="*/ 0 w 12"/>
                  <a:gd name="T13" fmla="*/ 0 h 6"/>
                  <a:gd name="T14" fmla="*/ 12 w 12"/>
                  <a:gd name="T15" fmla="*/ 6 h 6"/>
                </a:gdLst>
                <a:ahLst/>
                <a:cxnLst>
                  <a:cxn ang="T8">
                    <a:pos x="T0" y="T1"/>
                  </a:cxn>
                  <a:cxn ang="T9">
                    <a:pos x="T2" y="T3"/>
                  </a:cxn>
                  <a:cxn ang="T10">
                    <a:pos x="T4" y="T5"/>
                  </a:cxn>
                  <a:cxn ang="T11">
                    <a:pos x="T6" y="T7"/>
                  </a:cxn>
                </a:cxnLst>
                <a:rect l="T12" t="T13" r="T14" b="T15"/>
                <a:pathLst>
                  <a:path w="12" h="6">
                    <a:moveTo>
                      <a:pt x="6" y="6"/>
                    </a:moveTo>
                    <a:lnTo>
                      <a:pt x="0" y="0"/>
                    </a:lnTo>
                    <a:lnTo>
                      <a:pt x="12" y="0"/>
                    </a:lnTo>
                    <a:lnTo>
                      <a:pt x="6" y="6"/>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900" name="Freeform 277"/>
              <p:cNvSpPr>
                <a:spLocks noChangeAspect="1"/>
              </p:cNvSpPr>
              <p:nvPr/>
            </p:nvSpPr>
            <p:spPr bwMode="auto">
              <a:xfrm>
                <a:off x="2370" y="2172"/>
                <a:ext cx="12" cy="12"/>
              </a:xfrm>
              <a:custGeom>
                <a:avLst/>
                <a:gdLst>
                  <a:gd name="T0" fmla="*/ 6 w 12"/>
                  <a:gd name="T1" fmla="*/ 6 h 12"/>
                  <a:gd name="T2" fmla="*/ 0 w 12"/>
                  <a:gd name="T3" fmla="*/ 0 h 12"/>
                  <a:gd name="T4" fmla="*/ 12 w 12"/>
                  <a:gd name="T5" fmla="*/ 0 h 12"/>
                  <a:gd name="T6" fmla="*/ 6 w 12"/>
                  <a:gd name="T7" fmla="*/ 6 h 12"/>
                  <a:gd name="T8" fmla="*/ 6 w 12"/>
                  <a:gd name="T9" fmla="*/ 12 h 12"/>
                  <a:gd name="T10" fmla="*/ 0 60000 65536"/>
                  <a:gd name="T11" fmla="*/ 0 60000 65536"/>
                  <a:gd name="T12" fmla="*/ 0 60000 65536"/>
                  <a:gd name="T13" fmla="*/ 0 60000 65536"/>
                  <a:gd name="T14" fmla="*/ 0 60000 65536"/>
                  <a:gd name="T15" fmla="*/ 0 w 12"/>
                  <a:gd name="T16" fmla="*/ 0 h 12"/>
                  <a:gd name="T17" fmla="*/ 12 w 12"/>
                  <a:gd name="T18" fmla="*/ 12 h 12"/>
                </a:gdLst>
                <a:ahLst/>
                <a:cxnLst>
                  <a:cxn ang="T10">
                    <a:pos x="T0" y="T1"/>
                  </a:cxn>
                  <a:cxn ang="T11">
                    <a:pos x="T2" y="T3"/>
                  </a:cxn>
                  <a:cxn ang="T12">
                    <a:pos x="T4" y="T5"/>
                  </a:cxn>
                  <a:cxn ang="T13">
                    <a:pos x="T6" y="T7"/>
                  </a:cxn>
                  <a:cxn ang="T14">
                    <a:pos x="T8" y="T9"/>
                  </a:cxn>
                </a:cxnLst>
                <a:rect l="T15" t="T16" r="T17" b="T18"/>
                <a:pathLst>
                  <a:path w="12" h="12">
                    <a:moveTo>
                      <a:pt x="6" y="6"/>
                    </a:moveTo>
                    <a:lnTo>
                      <a:pt x="0" y="0"/>
                    </a:lnTo>
                    <a:lnTo>
                      <a:pt x="12" y="0"/>
                    </a:lnTo>
                    <a:lnTo>
                      <a:pt x="6" y="6"/>
                    </a:lnTo>
                    <a:lnTo>
                      <a:pt x="6" y="1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01" name="Freeform 278"/>
              <p:cNvSpPr>
                <a:spLocks noChangeAspect="1"/>
              </p:cNvSpPr>
              <p:nvPr/>
            </p:nvSpPr>
            <p:spPr bwMode="auto">
              <a:xfrm>
                <a:off x="1902" y="2730"/>
                <a:ext cx="462" cy="348"/>
              </a:xfrm>
              <a:custGeom>
                <a:avLst/>
                <a:gdLst>
                  <a:gd name="T0" fmla="*/ 330 w 462"/>
                  <a:gd name="T1" fmla="*/ 0 h 348"/>
                  <a:gd name="T2" fmla="*/ 456 w 462"/>
                  <a:gd name="T3" fmla="*/ 234 h 348"/>
                  <a:gd name="T4" fmla="*/ 462 w 462"/>
                  <a:gd name="T5" fmla="*/ 294 h 348"/>
                  <a:gd name="T6" fmla="*/ 450 w 462"/>
                  <a:gd name="T7" fmla="*/ 312 h 348"/>
                  <a:gd name="T8" fmla="*/ 450 w 462"/>
                  <a:gd name="T9" fmla="*/ 324 h 348"/>
                  <a:gd name="T10" fmla="*/ 444 w 462"/>
                  <a:gd name="T11" fmla="*/ 336 h 348"/>
                  <a:gd name="T12" fmla="*/ 408 w 462"/>
                  <a:gd name="T13" fmla="*/ 348 h 348"/>
                  <a:gd name="T14" fmla="*/ 402 w 462"/>
                  <a:gd name="T15" fmla="*/ 336 h 348"/>
                  <a:gd name="T16" fmla="*/ 414 w 462"/>
                  <a:gd name="T17" fmla="*/ 342 h 348"/>
                  <a:gd name="T18" fmla="*/ 420 w 462"/>
                  <a:gd name="T19" fmla="*/ 330 h 348"/>
                  <a:gd name="T20" fmla="*/ 402 w 462"/>
                  <a:gd name="T21" fmla="*/ 330 h 348"/>
                  <a:gd name="T22" fmla="*/ 384 w 462"/>
                  <a:gd name="T23" fmla="*/ 306 h 348"/>
                  <a:gd name="T24" fmla="*/ 366 w 462"/>
                  <a:gd name="T25" fmla="*/ 300 h 348"/>
                  <a:gd name="T26" fmla="*/ 354 w 462"/>
                  <a:gd name="T27" fmla="*/ 270 h 348"/>
                  <a:gd name="T28" fmla="*/ 336 w 462"/>
                  <a:gd name="T29" fmla="*/ 258 h 348"/>
                  <a:gd name="T30" fmla="*/ 336 w 462"/>
                  <a:gd name="T31" fmla="*/ 240 h 348"/>
                  <a:gd name="T32" fmla="*/ 324 w 462"/>
                  <a:gd name="T33" fmla="*/ 240 h 348"/>
                  <a:gd name="T34" fmla="*/ 330 w 462"/>
                  <a:gd name="T35" fmla="*/ 252 h 348"/>
                  <a:gd name="T36" fmla="*/ 324 w 462"/>
                  <a:gd name="T37" fmla="*/ 252 h 348"/>
                  <a:gd name="T38" fmla="*/ 300 w 462"/>
                  <a:gd name="T39" fmla="*/ 216 h 348"/>
                  <a:gd name="T40" fmla="*/ 312 w 462"/>
                  <a:gd name="T41" fmla="*/ 186 h 348"/>
                  <a:gd name="T42" fmla="*/ 294 w 462"/>
                  <a:gd name="T43" fmla="*/ 180 h 348"/>
                  <a:gd name="T44" fmla="*/ 300 w 462"/>
                  <a:gd name="T45" fmla="*/ 198 h 348"/>
                  <a:gd name="T46" fmla="*/ 282 w 462"/>
                  <a:gd name="T47" fmla="*/ 186 h 348"/>
                  <a:gd name="T48" fmla="*/ 288 w 462"/>
                  <a:gd name="T49" fmla="*/ 126 h 348"/>
                  <a:gd name="T50" fmla="*/ 222 w 462"/>
                  <a:gd name="T51" fmla="*/ 66 h 348"/>
                  <a:gd name="T52" fmla="*/ 186 w 462"/>
                  <a:gd name="T53" fmla="*/ 60 h 348"/>
                  <a:gd name="T54" fmla="*/ 186 w 462"/>
                  <a:gd name="T55" fmla="*/ 72 h 348"/>
                  <a:gd name="T56" fmla="*/ 126 w 462"/>
                  <a:gd name="T57" fmla="*/ 90 h 348"/>
                  <a:gd name="T58" fmla="*/ 126 w 462"/>
                  <a:gd name="T59" fmla="*/ 84 h 348"/>
                  <a:gd name="T60" fmla="*/ 132 w 462"/>
                  <a:gd name="T61" fmla="*/ 90 h 348"/>
                  <a:gd name="T62" fmla="*/ 132 w 462"/>
                  <a:gd name="T63" fmla="*/ 84 h 348"/>
                  <a:gd name="T64" fmla="*/ 102 w 462"/>
                  <a:gd name="T65" fmla="*/ 54 h 348"/>
                  <a:gd name="T66" fmla="*/ 96 w 462"/>
                  <a:gd name="T67" fmla="*/ 60 h 348"/>
                  <a:gd name="T68" fmla="*/ 102 w 462"/>
                  <a:gd name="T69" fmla="*/ 66 h 348"/>
                  <a:gd name="T70" fmla="*/ 60 w 462"/>
                  <a:gd name="T71" fmla="*/ 54 h 348"/>
                  <a:gd name="T72" fmla="*/ 84 w 462"/>
                  <a:gd name="T73" fmla="*/ 48 h 348"/>
                  <a:gd name="T74" fmla="*/ 78 w 462"/>
                  <a:gd name="T75" fmla="*/ 48 h 348"/>
                  <a:gd name="T76" fmla="*/ 24 w 462"/>
                  <a:gd name="T77" fmla="*/ 60 h 348"/>
                  <a:gd name="T78" fmla="*/ 36 w 462"/>
                  <a:gd name="T79" fmla="*/ 54 h 348"/>
                  <a:gd name="T80" fmla="*/ 24 w 462"/>
                  <a:gd name="T81" fmla="*/ 48 h 348"/>
                  <a:gd name="T82" fmla="*/ 24 w 462"/>
                  <a:gd name="T83" fmla="*/ 54 h 348"/>
                  <a:gd name="T84" fmla="*/ 12 w 462"/>
                  <a:gd name="T85" fmla="*/ 60 h 348"/>
                  <a:gd name="T86" fmla="*/ 12 w 462"/>
                  <a:gd name="T87" fmla="*/ 42 h 348"/>
                  <a:gd name="T88" fmla="*/ 0 w 462"/>
                  <a:gd name="T89" fmla="*/ 30 h 348"/>
                  <a:gd name="T90" fmla="*/ 0 w 462"/>
                  <a:gd name="T91" fmla="*/ 18 h 348"/>
                  <a:gd name="T92" fmla="*/ 138 w 462"/>
                  <a:gd name="T93" fmla="*/ 6 h 348"/>
                  <a:gd name="T94" fmla="*/ 150 w 462"/>
                  <a:gd name="T95" fmla="*/ 24 h 348"/>
                  <a:gd name="T96" fmla="*/ 294 w 462"/>
                  <a:gd name="T97" fmla="*/ 18 h 348"/>
                  <a:gd name="T98" fmla="*/ 300 w 462"/>
                  <a:gd name="T99" fmla="*/ 30 h 348"/>
                  <a:gd name="T100" fmla="*/ 306 w 462"/>
                  <a:gd name="T101" fmla="*/ 24 h 348"/>
                  <a:gd name="T102" fmla="*/ 306 w 462"/>
                  <a:gd name="T103" fmla="*/ 0 h 348"/>
                  <a:gd name="T104" fmla="*/ 330 w 462"/>
                  <a:gd name="T105" fmla="*/ 0 h 34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462"/>
                  <a:gd name="T160" fmla="*/ 0 h 348"/>
                  <a:gd name="T161" fmla="*/ 462 w 462"/>
                  <a:gd name="T162" fmla="*/ 348 h 34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462" h="348">
                    <a:moveTo>
                      <a:pt x="330" y="0"/>
                    </a:moveTo>
                    <a:lnTo>
                      <a:pt x="456" y="234"/>
                    </a:lnTo>
                    <a:lnTo>
                      <a:pt x="462" y="294"/>
                    </a:lnTo>
                    <a:lnTo>
                      <a:pt x="450" y="312"/>
                    </a:lnTo>
                    <a:lnTo>
                      <a:pt x="450" y="324"/>
                    </a:lnTo>
                    <a:lnTo>
                      <a:pt x="444" y="336"/>
                    </a:lnTo>
                    <a:lnTo>
                      <a:pt x="408" y="348"/>
                    </a:lnTo>
                    <a:lnTo>
                      <a:pt x="402" y="336"/>
                    </a:lnTo>
                    <a:lnTo>
                      <a:pt x="414" y="342"/>
                    </a:lnTo>
                    <a:lnTo>
                      <a:pt x="420" y="330"/>
                    </a:lnTo>
                    <a:lnTo>
                      <a:pt x="402" y="330"/>
                    </a:lnTo>
                    <a:lnTo>
                      <a:pt x="384" y="306"/>
                    </a:lnTo>
                    <a:lnTo>
                      <a:pt x="366" y="300"/>
                    </a:lnTo>
                    <a:lnTo>
                      <a:pt x="354" y="270"/>
                    </a:lnTo>
                    <a:lnTo>
                      <a:pt x="336" y="258"/>
                    </a:lnTo>
                    <a:lnTo>
                      <a:pt x="336" y="240"/>
                    </a:lnTo>
                    <a:lnTo>
                      <a:pt x="324" y="240"/>
                    </a:lnTo>
                    <a:lnTo>
                      <a:pt x="330" y="252"/>
                    </a:lnTo>
                    <a:lnTo>
                      <a:pt x="324" y="252"/>
                    </a:lnTo>
                    <a:lnTo>
                      <a:pt x="300" y="216"/>
                    </a:lnTo>
                    <a:lnTo>
                      <a:pt x="312" y="186"/>
                    </a:lnTo>
                    <a:lnTo>
                      <a:pt x="294" y="180"/>
                    </a:lnTo>
                    <a:lnTo>
                      <a:pt x="300" y="198"/>
                    </a:lnTo>
                    <a:lnTo>
                      <a:pt x="282" y="186"/>
                    </a:lnTo>
                    <a:lnTo>
                      <a:pt x="288" y="126"/>
                    </a:lnTo>
                    <a:lnTo>
                      <a:pt x="222" y="66"/>
                    </a:lnTo>
                    <a:lnTo>
                      <a:pt x="186" y="60"/>
                    </a:lnTo>
                    <a:lnTo>
                      <a:pt x="186" y="72"/>
                    </a:lnTo>
                    <a:lnTo>
                      <a:pt x="126" y="90"/>
                    </a:lnTo>
                    <a:lnTo>
                      <a:pt x="126" y="84"/>
                    </a:lnTo>
                    <a:lnTo>
                      <a:pt x="132" y="90"/>
                    </a:lnTo>
                    <a:lnTo>
                      <a:pt x="132" y="84"/>
                    </a:lnTo>
                    <a:lnTo>
                      <a:pt x="102" y="54"/>
                    </a:lnTo>
                    <a:lnTo>
                      <a:pt x="96" y="60"/>
                    </a:lnTo>
                    <a:lnTo>
                      <a:pt x="102" y="66"/>
                    </a:lnTo>
                    <a:lnTo>
                      <a:pt x="60" y="54"/>
                    </a:lnTo>
                    <a:lnTo>
                      <a:pt x="84" y="48"/>
                    </a:lnTo>
                    <a:lnTo>
                      <a:pt x="78" y="48"/>
                    </a:lnTo>
                    <a:lnTo>
                      <a:pt x="24" y="60"/>
                    </a:lnTo>
                    <a:lnTo>
                      <a:pt x="36" y="54"/>
                    </a:lnTo>
                    <a:lnTo>
                      <a:pt x="24" y="48"/>
                    </a:lnTo>
                    <a:lnTo>
                      <a:pt x="24" y="54"/>
                    </a:lnTo>
                    <a:lnTo>
                      <a:pt x="12" y="60"/>
                    </a:lnTo>
                    <a:lnTo>
                      <a:pt x="12" y="42"/>
                    </a:lnTo>
                    <a:lnTo>
                      <a:pt x="0" y="30"/>
                    </a:lnTo>
                    <a:lnTo>
                      <a:pt x="0" y="18"/>
                    </a:lnTo>
                    <a:lnTo>
                      <a:pt x="138" y="6"/>
                    </a:lnTo>
                    <a:lnTo>
                      <a:pt x="150" y="24"/>
                    </a:lnTo>
                    <a:lnTo>
                      <a:pt x="294" y="18"/>
                    </a:lnTo>
                    <a:lnTo>
                      <a:pt x="300" y="30"/>
                    </a:lnTo>
                    <a:lnTo>
                      <a:pt x="306" y="24"/>
                    </a:lnTo>
                    <a:lnTo>
                      <a:pt x="306" y="0"/>
                    </a:lnTo>
                    <a:lnTo>
                      <a:pt x="330" y="0"/>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902" name="Freeform 279"/>
              <p:cNvSpPr>
                <a:spLocks noChangeAspect="1"/>
              </p:cNvSpPr>
              <p:nvPr/>
            </p:nvSpPr>
            <p:spPr bwMode="auto">
              <a:xfrm>
                <a:off x="1902" y="2730"/>
                <a:ext cx="462" cy="348"/>
              </a:xfrm>
              <a:custGeom>
                <a:avLst/>
                <a:gdLst>
                  <a:gd name="T0" fmla="*/ 330 w 462"/>
                  <a:gd name="T1" fmla="*/ 0 h 348"/>
                  <a:gd name="T2" fmla="*/ 456 w 462"/>
                  <a:gd name="T3" fmla="*/ 234 h 348"/>
                  <a:gd name="T4" fmla="*/ 462 w 462"/>
                  <a:gd name="T5" fmla="*/ 294 h 348"/>
                  <a:gd name="T6" fmla="*/ 450 w 462"/>
                  <a:gd name="T7" fmla="*/ 312 h 348"/>
                  <a:gd name="T8" fmla="*/ 450 w 462"/>
                  <a:gd name="T9" fmla="*/ 324 h 348"/>
                  <a:gd name="T10" fmla="*/ 444 w 462"/>
                  <a:gd name="T11" fmla="*/ 336 h 348"/>
                  <a:gd name="T12" fmla="*/ 408 w 462"/>
                  <a:gd name="T13" fmla="*/ 348 h 348"/>
                  <a:gd name="T14" fmla="*/ 402 w 462"/>
                  <a:gd name="T15" fmla="*/ 336 h 348"/>
                  <a:gd name="T16" fmla="*/ 414 w 462"/>
                  <a:gd name="T17" fmla="*/ 342 h 348"/>
                  <a:gd name="T18" fmla="*/ 420 w 462"/>
                  <a:gd name="T19" fmla="*/ 330 h 348"/>
                  <a:gd name="T20" fmla="*/ 402 w 462"/>
                  <a:gd name="T21" fmla="*/ 330 h 348"/>
                  <a:gd name="T22" fmla="*/ 384 w 462"/>
                  <a:gd name="T23" fmla="*/ 306 h 348"/>
                  <a:gd name="T24" fmla="*/ 366 w 462"/>
                  <a:gd name="T25" fmla="*/ 300 h 348"/>
                  <a:gd name="T26" fmla="*/ 354 w 462"/>
                  <a:gd name="T27" fmla="*/ 270 h 348"/>
                  <a:gd name="T28" fmla="*/ 336 w 462"/>
                  <a:gd name="T29" fmla="*/ 258 h 348"/>
                  <a:gd name="T30" fmla="*/ 336 w 462"/>
                  <a:gd name="T31" fmla="*/ 240 h 348"/>
                  <a:gd name="T32" fmla="*/ 324 w 462"/>
                  <a:gd name="T33" fmla="*/ 240 h 348"/>
                  <a:gd name="T34" fmla="*/ 330 w 462"/>
                  <a:gd name="T35" fmla="*/ 252 h 348"/>
                  <a:gd name="T36" fmla="*/ 324 w 462"/>
                  <a:gd name="T37" fmla="*/ 252 h 348"/>
                  <a:gd name="T38" fmla="*/ 300 w 462"/>
                  <a:gd name="T39" fmla="*/ 216 h 348"/>
                  <a:gd name="T40" fmla="*/ 312 w 462"/>
                  <a:gd name="T41" fmla="*/ 186 h 348"/>
                  <a:gd name="T42" fmla="*/ 294 w 462"/>
                  <a:gd name="T43" fmla="*/ 180 h 348"/>
                  <a:gd name="T44" fmla="*/ 300 w 462"/>
                  <a:gd name="T45" fmla="*/ 198 h 348"/>
                  <a:gd name="T46" fmla="*/ 282 w 462"/>
                  <a:gd name="T47" fmla="*/ 186 h 348"/>
                  <a:gd name="T48" fmla="*/ 288 w 462"/>
                  <a:gd name="T49" fmla="*/ 126 h 348"/>
                  <a:gd name="T50" fmla="*/ 222 w 462"/>
                  <a:gd name="T51" fmla="*/ 66 h 348"/>
                  <a:gd name="T52" fmla="*/ 186 w 462"/>
                  <a:gd name="T53" fmla="*/ 60 h 348"/>
                  <a:gd name="T54" fmla="*/ 186 w 462"/>
                  <a:gd name="T55" fmla="*/ 72 h 348"/>
                  <a:gd name="T56" fmla="*/ 126 w 462"/>
                  <a:gd name="T57" fmla="*/ 90 h 348"/>
                  <a:gd name="T58" fmla="*/ 126 w 462"/>
                  <a:gd name="T59" fmla="*/ 84 h 348"/>
                  <a:gd name="T60" fmla="*/ 132 w 462"/>
                  <a:gd name="T61" fmla="*/ 90 h 348"/>
                  <a:gd name="T62" fmla="*/ 132 w 462"/>
                  <a:gd name="T63" fmla="*/ 84 h 348"/>
                  <a:gd name="T64" fmla="*/ 102 w 462"/>
                  <a:gd name="T65" fmla="*/ 54 h 348"/>
                  <a:gd name="T66" fmla="*/ 96 w 462"/>
                  <a:gd name="T67" fmla="*/ 60 h 348"/>
                  <a:gd name="T68" fmla="*/ 102 w 462"/>
                  <a:gd name="T69" fmla="*/ 66 h 348"/>
                  <a:gd name="T70" fmla="*/ 60 w 462"/>
                  <a:gd name="T71" fmla="*/ 54 h 348"/>
                  <a:gd name="T72" fmla="*/ 84 w 462"/>
                  <a:gd name="T73" fmla="*/ 48 h 348"/>
                  <a:gd name="T74" fmla="*/ 78 w 462"/>
                  <a:gd name="T75" fmla="*/ 48 h 348"/>
                  <a:gd name="T76" fmla="*/ 24 w 462"/>
                  <a:gd name="T77" fmla="*/ 60 h 348"/>
                  <a:gd name="T78" fmla="*/ 36 w 462"/>
                  <a:gd name="T79" fmla="*/ 54 h 348"/>
                  <a:gd name="T80" fmla="*/ 24 w 462"/>
                  <a:gd name="T81" fmla="*/ 48 h 348"/>
                  <a:gd name="T82" fmla="*/ 24 w 462"/>
                  <a:gd name="T83" fmla="*/ 54 h 348"/>
                  <a:gd name="T84" fmla="*/ 12 w 462"/>
                  <a:gd name="T85" fmla="*/ 60 h 348"/>
                  <a:gd name="T86" fmla="*/ 12 w 462"/>
                  <a:gd name="T87" fmla="*/ 42 h 348"/>
                  <a:gd name="T88" fmla="*/ 0 w 462"/>
                  <a:gd name="T89" fmla="*/ 30 h 348"/>
                  <a:gd name="T90" fmla="*/ 0 w 462"/>
                  <a:gd name="T91" fmla="*/ 18 h 348"/>
                  <a:gd name="T92" fmla="*/ 138 w 462"/>
                  <a:gd name="T93" fmla="*/ 6 h 348"/>
                  <a:gd name="T94" fmla="*/ 150 w 462"/>
                  <a:gd name="T95" fmla="*/ 24 h 348"/>
                  <a:gd name="T96" fmla="*/ 294 w 462"/>
                  <a:gd name="T97" fmla="*/ 18 h 348"/>
                  <a:gd name="T98" fmla="*/ 300 w 462"/>
                  <a:gd name="T99" fmla="*/ 30 h 348"/>
                  <a:gd name="T100" fmla="*/ 306 w 462"/>
                  <a:gd name="T101" fmla="*/ 24 h 348"/>
                  <a:gd name="T102" fmla="*/ 306 w 462"/>
                  <a:gd name="T103" fmla="*/ 0 h 348"/>
                  <a:gd name="T104" fmla="*/ 330 w 462"/>
                  <a:gd name="T105" fmla="*/ 0 h 348"/>
                  <a:gd name="T106" fmla="*/ 330 w 462"/>
                  <a:gd name="T107" fmla="*/ 6 h 348"/>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462"/>
                  <a:gd name="T163" fmla="*/ 0 h 348"/>
                  <a:gd name="T164" fmla="*/ 462 w 462"/>
                  <a:gd name="T165" fmla="*/ 348 h 348"/>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462" h="348">
                    <a:moveTo>
                      <a:pt x="330" y="0"/>
                    </a:moveTo>
                    <a:lnTo>
                      <a:pt x="456" y="234"/>
                    </a:lnTo>
                    <a:lnTo>
                      <a:pt x="462" y="294"/>
                    </a:lnTo>
                    <a:lnTo>
                      <a:pt x="450" y="312"/>
                    </a:lnTo>
                    <a:lnTo>
                      <a:pt x="450" y="324"/>
                    </a:lnTo>
                    <a:lnTo>
                      <a:pt x="444" y="336"/>
                    </a:lnTo>
                    <a:lnTo>
                      <a:pt x="408" y="348"/>
                    </a:lnTo>
                    <a:lnTo>
                      <a:pt x="402" y="336"/>
                    </a:lnTo>
                    <a:lnTo>
                      <a:pt x="414" y="342"/>
                    </a:lnTo>
                    <a:lnTo>
                      <a:pt x="420" y="330"/>
                    </a:lnTo>
                    <a:lnTo>
                      <a:pt x="402" y="330"/>
                    </a:lnTo>
                    <a:lnTo>
                      <a:pt x="384" y="306"/>
                    </a:lnTo>
                    <a:lnTo>
                      <a:pt x="366" y="300"/>
                    </a:lnTo>
                    <a:lnTo>
                      <a:pt x="354" y="270"/>
                    </a:lnTo>
                    <a:lnTo>
                      <a:pt x="336" y="258"/>
                    </a:lnTo>
                    <a:lnTo>
                      <a:pt x="336" y="240"/>
                    </a:lnTo>
                    <a:lnTo>
                      <a:pt x="324" y="240"/>
                    </a:lnTo>
                    <a:lnTo>
                      <a:pt x="330" y="252"/>
                    </a:lnTo>
                    <a:lnTo>
                      <a:pt x="324" y="252"/>
                    </a:lnTo>
                    <a:lnTo>
                      <a:pt x="300" y="216"/>
                    </a:lnTo>
                    <a:lnTo>
                      <a:pt x="312" y="186"/>
                    </a:lnTo>
                    <a:lnTo>
                      <a:pt x="294" y="180"/>
                    </a:lnTo>
                    <a:lnTo>
                      <a:pt x="300" y="198"/>
                    </a:lnTo>
                    <a:lnTo>
                      <a:pt x="282" y="186"/>
                    </a:lnTo>
                    <a:lnTo>
                      <a:pt x="288" y="126"/>
                    </a:lnTo>
                    <a:lnTo>
                      <a:pt x="222" y="66"/>
                    </a:lnTo>
                    <a:lnTo>
                      <a:pt x="186" y="60"/>
                    </a:lnTo>
                    <a:lnTo>
                      <a:pt x="186" y="72"/>
                    </a:lnTo>
                    <a:lnTo>
                      <a:pt x="126" y="90"/>
                    </a:lnTo>
                    <a:lnTo>
                      <a:pt x="126" y="84"/>
                    </a:lnTo>
                    <a:lnTo>
                      <a:pt x="132" y="90"/>
                    </a:lnTo>
                    <a:lnTo>
                      <a:pt x="132" y="84"/>
                    </a:lnTo>
                    <a:lnTo>
                      <a:pt x="102" y="54"/>
                    </a:lnTo>
                    <a:lnTo>
                      <a:pt x="96" y="60"/>
                    </a:lnTo>
                    <a:lnTo>
                      <a:pt x="102" y="66"/>
                    </a:lnTo>
                    <a:lnTo>
                      <a:pt x="60" y="54"/>
                    </a:lnTo>
                    <a:lnTo>
                      <a:pt x="84" y="48"/>
                    </a:lnTo>
                    <a:lnTo>
                      <a:pt x="78" y="48"/>
                    </a:lnTo>
                    <a:lnTo>
                      <a:pt x="24" y="60"/>
                    </a:lnTo>
                    <a:lnTo>
                      <a:pt x="36" y="54"/>
                    </a:lnTo>
                    <a:lnTo>
                      <a:pt x="24" y="48"/>
                    </a:lnTo>
                    <a:lnTo>
                      <a:pt x="24" y="54"/>
                    </a:lnTo>
                    <a:lnTo>
                      <a:pt x="12" y="60"/>
                    </a:lnTo>
                    <a:lnTo>
                      <a:pt x="12" y="42"/>
                    </a:lnTo>
                    <a:lnTo>
                      <a:pt x="0" y="30"/>
                    </a:lnTo>
                    <a:lnTo>
                      <a:pt x="0" y="18"/>
                    </a:lnTo>
                    <a:lnTo>
                      <a:pt x="138" y="6"/>
                    </a:lnTo>
                    <a:lnTo>
                      <a:pt x="150" y="24"/>
                    </a:lnTo>
                    <a:lnTo>
                      <a:pt x="294" y="18"/>
                    </a:lnTo>
                    <a:lnTo>
                      <a:pt x="300" y="30"/>
                    </a:lnTo>
                    <a:lnTo>
                      <a:pt x="306" y="24"/>
                    </a:lnTo>
                    <a:lnTo>
                      <a:pt x="306" y="0"/>
                    </a:lnTo>
                    <a:lnTo>
                      <a:pt x="330" y="0"/>
                    </a:lnTo>
                    <a:lnTo>
                      <a:pt x="330" y="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03" name="Freeform 280"/>
              <p:cNvSpPr>
                <a:spLocks noChangeAspect="1"/>
              </p:cNvSpPr>
              <p:nvPr/>
            </p:nvSpPr>
            <p:spPr bwMode="auto">
              <a:xfrm>
                <a:off x="1980" y="2472"/>
                <a:ext cx="276" cy="288"/>
              </a:xfrm>
              <a:custGeom>
                <a:avLst/>
                <a:gdLst>
                  <a:gd name="T0" fmla="*/ 66 w 276"/>
                  <a:gd name="T1" fmla="*/ 6 h 288"/>
                  <a:gd name="T2" fmla="*/ 132 w 276"/>
                  <a:gd name="T3" fmla="*/ 0 h 288"/>
                  <a:gd name="T4" fmla="*/ 120 w 276"/>
                  <a:gd name="T5" fmla="*/ 18 h 288"/>
                  <a:gd name="T6" fmla="*/ 150 w 276"/>
                  <a:gd name="T7" fmla="*/ 30 h 288"/>
                  <a:gd name="T8" fmla="*/ 168 w 276"/>
                  <a:gd name="T9" fmla="*/ 60 h 288"/>
                  <a:gd name="T10" fmla="*/ 234 w 276"/>
                  <a:gd name="T11" fmla="*/ 114 h 288"/>
                  <a:gd name="T12" fmla="*/ 258 w 276"/>
                  <a:gd name="T13" fmla="*/ 162 h 288"/>
                  <a:gd name="T14" fmla="*/ 276 w 276"/>
                  <a:gd name="T15" fmla="*/ 168 h 288"/>
                  <a:gd name="T16" fmla="*/ 264 w 276"/>
                  <a:gd name="T17" fmla="*/ 192 h 288"/>
                  <a:gd name="T18" fmla="*/ 264 w 276"/>
                  <a:gd name="T19" fmla="*/ 198 h 288"/>
                  <a:gd name="T20" fmla="*/ 252 w 276"/>
                  <a:gd name="T21" fmla="*/ 216 h 288"/>
                  <a:gd name="T22" fmla="*/ 252 w 276"/>
                  <a:gd name="T23" fmla="*/ 228 h 288"/>
                  <a:gd name="T24" fmla="*/ 246 w 276"/>
                  <a:gd name="T25" fmla="*/ 228 h 288"/>
                  <a:gd name="T26" fmla="*/ 258 w 276"/>
                  <a:gd name="T27" fmla="*/ 234 h 288"/>
                  <a:gd name="T28" fmla="*/ 252 w 276"/>
                  <a:gd name="T29" fmla="*/ 258 h 288"/>
                  <a:gd name="T30" fmla="*/ 228 w 276"/>
                  <a:gd name="T31" fmla="*/ 258 h 288"/>
                  <a:gd name="T32" fmla="*/ 228 w 276"/>
                  <a:gd name="T33" fmla="*/ 282 h 288"/>
                  <a:gd name="T34" fmla="*/ 222 w 276"/>
                  <a:gd name="T35" fmla="*/ 288 h 288"/>
                  <a:gd name="T36" fmla="*/ 216 w 276"/>
                  <a:gd name="T37" fmla="*/ 276 h 288"/>
                  <a:gd name="T38" fmla="*/ 72 w 276"/>
                  <a:gd name="T39" fmla="*/ 282 h 288"/>
                  <a:gd name="T40" fmla="*/ 60 w 276"/>
                  <a:gd name="T41" fmla="*/ 264 h 288"/>
                  <a:gd name="T42" fmla="*/ 48 w 276"/>
                  <a:gd name="T43" fmla="*/ 210 h 288"/>
                  <a:gd name="T44" fmla="*/ 60 w 276"/>
                  <a:gd name="T45" fmla="*/ 186 h 288"/>
                  <a:gd name="T46" fmla="*/ 36 w 276"/>
                  <a:gd name="T47" fmla="*/ 150 h 288"/>
                  <a:gd name="T48" fmla="*/ 0 w 276"/>
                  <a:gd name="T49" fmla="*/ 18 h 288"/>
                  <a:gd name="T50" fmla="*/ 66 w 276"/>
                  <a:gd name="T51" fmla="*/ 6 h 28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76"/>
                  <a:gd name="T79" fmla="*/ 0 h 288"/>
                  <a:gd name="T80" fmla="*/ 276 w 276"/>
                  <a:gd name="T81" fmla="*/ 288 h 28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76" h="288">
                    <a:moveTo>
                      <a:pt x="66" y="6"/>
                    </a:moveTo>
                    <a:lnTo>
                      <a:pt x="132" y="0"/>
                    </a:lnTo>
                    <a:lnTo>
                      <a:pt x="120" y="18"/>
                    </a:lnTo>
                    <a:lnTo>
                      <a:pt x="150" y="30"/>
                    </a:lnTo>
                    <a:lnTo>
                      <a:pt x="168" y="60"/>
                    </a:lnTo>
                    <a:lnTo>
                      <a:pt x="234" y="114"/>
                    </a:lnTo>
                    <a:lnTo>
                      <a:pt x="258" y="162"/>
                    </a:lnTo>
                    <a:lnTo>
                      <a:pt x="276" y="168"/>
                    </a:lnTo>
                    <a:lnTo>
                      <a:pt x="264" y="192"/>
                    </a:lnTo>
                    <a:lnTo>
                      <a:pt x="264" y="198"/>
                    </a:lnTo>
                    <a:lnTo>
                      <a:pt x="252" y="216"/>
                    </a:lnTo>
                    <a:lnTo>
                      <a:pt x="252" y="228"/>
                    </a:lnTo>
                    <a:lnTo>
                      <a:pt x="246" y="228"/>
                    </a:lnTo>
                    <a:lnTo>
                      <a:pt x="258" y="234"/>
                    </a:lnTo>
                    <a:lnTo>
                      <a:pt x="252" y="258"/>
                    </a:lnTo>
                    <a:lnTo>
                      <a:pt x="228" y="258"/>
                    </a:lnTo>
                    <a:lnTo>
                      <a:pt x="228" y="282"/>
                    </a:lnTo>
                    <a:lnTo>
                      <a:pt x="222" y="288"/>
                    </a:lnTo>
                    <a:lnTo>
                      <a:pt x="216" y="276"/>
                    </a:lnTo>
                    <a:lnTo>
                      <a:pt x="72" y="282"/>
                    </a:lnTo>
                    <a:lnTo>
                      <a:pt x="60" y="264"/>
                    </a:lnTo>
                    <a:lnTo>
                      <a:pt x="48" y="210"/>
                    </a:lnTo>
                    <a:lnTo>
                      <a:pt x="60" y="186"/>
                    </a:lnTo>
                    <a:lnTo>
                      <a:pt x="36" y="150"/>
                    </a:lnTo>
                    <a:lnTo>
                      <a:pt x="0" y="18"/>
                    </a:lnTo>
                    <a:lnTo>
                      <a:pt x="66" y="6"/>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904" name="Freeform 281"/>
              <p:cNvSpPr>
                <a:spLocks noChangeAspect="1"/>
              </p:cNvSpPr>
              <p:nvPr/>
            </p:nvSpPr>
            <p:spPr bwMode="auto">
              <a:xfrm>
                <a:off x="1980" y="2472"/>
                <a:ext cx="276" cy="288"/>
              </a:xfrm>
              <a:custGeom>
                <a:avLst/>
                <a:gdLst>
                  <a:gd name="T0" fmla="*/ 66 w 276"/>
                  <a:gd name="T1" fmla="*/ 6 h 288"/>
                  <a:gd name="T2" fmla="*/ 132 w 276"/>
                  <a:gd name="T3" fmla="*/ 0 h 288"/>
                  <a:gd name="T4" fmla="*/ 120 w 276"/>
                  <a:gd name="T5" fmla="*/ 18 h 288"/>
                  <a:gd name="T6" fmla="*/ 150 w 276"/>
                  <a:gd name="T7" fmla="*/ 30 h 288"/>
                  <a:gd name="T8" fmla="*/ 168 w 276"/>
                  <a:gd name="T9" fmla="*/ 60 h 288"/>
                  <a:gd name="T10" fmla="*/ 234 w 276"/>
                  <a:gd name="T11" fmla="*/ 114 h 288"/>
                  <a:gd name="T12" fmla="*/ 258 w 276"/>
                  <a:gd name="T13" fmla="*/ 162 h 288"/>
                  <a:gd name="T14" fmla="*/ 276 w 276"/>
                  <a:gd name="T15" fmla="*/ 168 h 288"/>
                  <a:gd name="T16" fmla="*/ 264 w 276"/>
                  <a:gd name="T17" fmla="*/ 192 h 288"/>
                  <a:gd name="T18" fmla="*/ 264 w 276"/>
                  <a:gd name="T19" fmla="*/ 198 h 288"/>
                  <a:gd name="T20" fmla="*/ 252 w 276"/>
                  <a:gd name="T21" fmla="*/ 216 h 288"/>
                  <a:gd name="T22" fmla="*/ 252 w 276"/>
                  <a:gd name="T23" fmla="*/ 228 h 288"/>
                  <a:gd name="T24" fmla="*/ 246 w 276"/>
                  <a:gd name="T25" fmla="*/ 228 h 288"/>
                  <a:gd name="T26" fmla="*/ 258 w 276"/>
                  <a:gd name="T27" fmla="*/ 234 h 288"/>
                  <a:gd name="T28" fmla="*/ 252 w 276"/>
                  <a:gd name="T29" fmla="*/ 258 h 288"/>
                  <a:gd name="T30" fmla="*/ 228 w 276"/>
                  <a:gd name="T31" fmla="*/ 258 h 288"/>
                  <a:gd name="T32" fmla="*/ 228 w 276"/>
                  <a:gd name="T33" fmla="*/ 282 h 288"/>
                  <a:gd name="T34" fmla="*/ 222 w 276"/>
                  <a:gd name="T35" fmla="*/ 288 h 288"/>
                  <a:gd name="T36" fmla="*/ 216 w 276"/>
                  <a:gd name="T37" fmla="*/ 276 h 288"/>
                  <a:gd name="T38" fmla="*/ 72 w 276"/>
                  <a:gd name="T39" fmla="*/ 282 h 288"/>
                  <a:gd name="T40" fmla="*/ 60 w 276"/>
                  <a:gd name="T41" fmla="*/ 264 h 288"/>
                  <a:gd name="T42" fmla="*/ 48 w 276"/>
                  <a:gd name="T43" fmla="*/ 210 h 288"/>
                  <a:gd name="T44" fmla="*/ 60 w 276"/>
                  <a:gd name="T45" fmla="*/ 186 h 288"/>
                  <a:gd name="T46" fmla="*/ 36 w 276"/>
                  <a:gd name="T47" fmla="*/ 150 h 288"/>
                  <a:gd name="T48" fmla="*/ 0 w 276"/>
                  <a:gd name="T49" fmla="*/ 18 h 288"/>
                  <a:gd name="T50" fmla="*/ 66 w 276"/>
                  <a:gd name="T51" fmla="*/ 6 h 288"/>
                  <a:gd name="T52" fmla="*/ 66 w 276"/>
                  <a:gd name="T53" fmla="*/ 12 h 28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76"/>
                  <a:gd name="T82" fmla="*/ 0 h 288"/>
                  <a:gd name="T83" fmla="*/ 276 w 276"/>
                  <a:gd name="T84" fmla="*/ 288 h 288"/>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76" h="288">
                    <a:moveTo>
                      <a:pt x="66" y="6"/>
                    </a:moveTo>
                    <a:lnTo>
                      <a:pt x="132" y="0"/>
                    </a:lnTo>
                    <a:lnTo>
                      <a:pt x="120" y="18"/>
                    </a:lnTo>
                    <a:lnTo>
                      <a:pt x="150" y="30"/>
                    </a:lnTo>
                    <a:lnTo>
                      <a:pt x="168" y="60"/>
                    </a:lnTo>
                    <a:lnTo>
                      <a:pt x="234" y="114"/>
                    </a:lnTo>
                    <a:lnTo>
                      <a:pt x="258" y="162"/>
                    </a:lnTo>
                    <a:lnTo>
                      <a:pt x="276" y="168"/>
                    </a:lnTo>
                    <a:lnTo>
                      <a:pt x="264" y="192"/>
                    </a:lnTo>
                    <a:lnTo>
                      <a:pt x="264" y="198"/>
                    </a:lnTo>
                    <a:lnTo>
                      <a:pt x="252" y="216"/>
                    </a:lnTo>
                    <a:lnTo>
                      <a:pt x="252" y="228"/>
                    </a:lnTo>
                    <a:lnTo>
                      <a:pt x="246" y="228"/>
                    </a:lnTo>
                    <a:lnTo>
                      <a:pt x="258" y="234"/>
                    </a:lnTo>
                    <a:lnTo>
                      <a:pt x="252" y="258"/>
                    </a:lnTo>
                    <a:lnTo>
                      <a:pt x="228" y="258"/>
                    </a:lnTo>
                    <a:lnTo>
                      <a:pt x="228" y="282"/>
                    </a:lnTo>
                    <a:lnTo>
                      <a:pt x="222" y="288"/>
                    </a:lnTo>
                    <a:lnTo>
                      <a:pt x="216" y="276"/>
                    </a:lnTo>
                    <a:lnTo>
                      <a:pt x="72" y="282"/>
                    </a:lnTo>
                    <a:lnTo>
                      <a:pt x="60" y="264"/>
                    </a:lnTo>
                    <a:lnTo>
                      <a:pt x="48" y="210"/>
                    </a:lnTo>
                    <a:lnTo>
                      <a:pt x="60" y="186"/>
                    </a:lnTo>
                    <a:lnTo>
                      <a:pt x="36" y="150"/>
                    </a:lnTo>
                    <a:lnTo>
                      <a:pt x="0" y="18"/>
                    </a:lnTo>
                    <a:lnTo>
                      <a:pt x="66" y="6"/>
                    </a:lnTo>
                    <a:lnTo>
                      <a:pt x="66" y="1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05" name="Freeform 282"/>
              <p:cNvSpPr>
                <a:spLocks noChangeAspect="1"/>
              </p:cNvSpPr>
              <p:nvPr/>
            </p:nvSpPr>
            <p:spPr bwMode="auto">
              <a:xfrm>
                <a:off x="618" y="2862"/>
                <a:ext cx="24" cy="24"/>
              </a:xfrm>
              <a:custGeom>
                <a:avLst/>
                <a:gdLst>
                  <a:gd name="T0" fmla="*/ 6 w 24"/>
                  <a:gd name="T1" fmla="*/ 0 h 24"/>
                  <a:gd name="T2" fmla="*/ 18 w 24"/>
                  <a:gd name="T3" fmla="*/ 0 h 24"/>
                  <a:gd name="T4" fmla="*/ 24 w 24"/>
                  <a:gd name="T5" fmla="*/ 6 h 24"/>
                  <a:gd name="T6" fmla="*/ 18 w 24"/>
                  <a:gd name="T7" fmla="*/ 12 h 24"/>
                  <a:gd name="T8" fmla="*/ 18 w 24"/>
                  <a:gd name="T9" fmla="*/ 18 h 24"/>
                  <a:gd name="T10" fmla="*/ 12 w 24"/>
                  <a:gd name="T11" fmla="*/ 24 h 24"/>
                  <a:gd name="T12" fmla="*/ 6 w 24"/>
                  <a:gd name="T13" fmla="*/ 24 h 24"/>
                  <a:gd name="T14" fmla="*/ 6 w 24"/>
                  <a:gd name="T15" fmla="*/ 18 h 24"/>
                  <a:gd name="T16" fmla="*/ 0 w 24"/>
                  <a:gd name="T17" fmla="*/ 18 h 24"/>
                  <a:gd name="T18" fmla="*/ 0 w 24"/>
                  <a:gd name="T19" fmla="*/ 6 h 24"/>
                  <a:gd name="T20" fmla="*/ 6 w 24"/>
                  <a:gd name="T21" fmla="*/ 0 h 2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4"/>
                  <a:gd name="T34" fmla="*/ 0 h 24"/>
                  <a:gd name="T35" fmla="*/ 24 w 24"/>
                  <a:gd name="T36" fmla="*/ 24 h 2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4" h="24">
                    <a:moveTo>
                      <a:pt x="6" y="0"/>
                    </a:moveTo>
                    <a:lnTo>
                      <a:pt x="18" y="0"/>
                    </a:lnTo>
                    <a:lnTo>
                      <a:pt x="24" y="6"/>
                    </a:lnTo>
                    <a:lnTo>
                      <a:pt x="18" y="12"/>
                    </a:lnTo>
                    <a:lnTo>
                      <a:pt x="18" y="18"/>
                    </a:lnTo>
                    <a:lnTo>
                      <a:pt x="12" y="24"/>
                    </a:lnTo>
                    <a:lnTo>
                      <a:pt x="6" y="24"/>
                    </a:lnTo>
                    <a:lnTo>
                      <a:pt x="6" y="18"/>
                    </a:lnTo>
                    <a:lnTo>
                      <a:pt x="0" y="18"/>
                    </a:lnTo>
                    <a:lnTo>
                      <a:pt x="0" y="6"/>
                    </a:lnTo>
                    <a:lnTo>
                      <a:pt x="6" y="0"/>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906" name="Freeform 283"/>
              <p:cNvSpPr>
                <a:spLocks noChangeAspect="1"/>
              </p:cNvSpPr>
              <p:nvPr/>
            </p:nvSpPr>
            <p:spPr bwMode="auto">
              <a:xfrm>
                <a:off x="618" y="2862"/>
                <a:ext cx="24" cy="24"/>
              </a:xfrm>
              <a:custGeom>
                <a:avLst/>
                <a:gdLst>
                  <a:gd name="T0" fmla="*/ 6 w 24"/>
                  <a:gd name="T1" fmla="*/ 0 h 24"/>
                  <a:gd name="T2" fmla="*/ 18 w 24"/>
                  <a:gd name="T3" fmla="*/ 0 h 24"/>
                  <a:gd name="T4" fmla="*/ 24 w 24"/>
                  <a:gd name="T5" fmla="*/ 6 h 24"/>
                  <a:gd name="T6" fmla="*/ 18 w 24"/>
                  <a:gd name="T7" fmla="*/ 12 h 24"/>
                  <a:gd name="T8" fmla="*/ 18 w 24"/>
                  <a:gd name="T9" fmla="*/ 18 h 24"/>
                  <a:gd name="T10" fmla="*/ 12 w 24"/>
                  <a:gd name="T11" fmla="*/ 24 h 24"/>
                  <a:gd name="T12" fmla="*/ 6 w 24"/>
                  <a:gd name="T13" fmla="*/ 24 h 24"/>
                  <a:gd name="T14" fmla="*/ 6 w 24"/>
                  <a:gd name="T15" fmla="*/ 18 h 24"/>
                  <a:gd name="T16" fmla="*/ 0 w 24"/>
                  <a:gd name="T17" fmla="*/ 18 h 24"/>
                  <a:gd name="T18" fmla="*/ 0 w 24"/>
                  <a:gd name="T19" fmla="*/ 6 h 24"/>
                  <a:gd name="T20" fmla="*/ 6 w 24"/>
                  <a:gd name="T21" fmla="*/ 0 h 24"/>
                  <a:gd name="T22" fmla="*/ 6 w 24"/>
                  <a:gd name="T23" fmla="*/ 6 h 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4"/>
                  <a:gd name="T37" fmla="*/ 0 h 24"/>
                  <a:gd name="T38" fmla="*/ 24 w 24"/>
                  <a:gd name="T39" fmla="*/ 24 h 2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4" h="24">
                    <a:moveTo>
                      <a:pt x="6" y="0"/>
                    </a:moveTo>
                    <a:lnTo>
                      <a:pt x="18" y="0"/>
                    </a:lnTo>
                    <a:lnTo>
                      <a:pt x="24" y="6"/>
                    </a:lnTo>
                    <a:lnTo>
                      <a:pt x="18" y="12"/>
                    </a:lnTo>
                    <a:lnTo>
                      <a:pt x="18" y="18"/>
                    </a:lnTo>
                    <a:lnTo>
                      <a:pt x="12" y="24"/>
                    </a:lnTo>
                    <a:lnTo>
                      <a:pt x="6" y="24"/>
                    </a:lnTo>
                    <a:lnTo>
                      <a:pt x="6" y="18"/>
                    </a:lnTo>
                    <a:lnTo>
                      <a:pt x="0" y="18"/>
                    </a:lnTo>
                    <a:lnTo>
                      <a:pt x="0" y="6"/>
                    </a:lnTo>
                    <a:lnTo>
                      <a:pt x="6" y="0"/>
                    </a:lnTo>
                    <a:lnTo>
                      <a:pt x="6" y="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07" name="Freeform 284"/>
              <p:cNvSpPr>
                <a:spLocks noChangeAspect="1"/>
              </p:cNvSpPr>
              <p:nvPr/>
            </p:nvSpPr>
            <p:spPr bwMode="auto">
              <a:xfrm>
                <a:off x="696" y="2904"/>
                <a:ext cx="30" cy="24"/>
              </a:xfrm>
              <a:custGeom>
                <a:avLst/>
                <a:gdLst>
                  <a:gd name="T0" fmla="*/ 6 w 30"/>
                  <a:gd name="T1" fmla="*/ 6 h 24"/>
                  <a:gd name="T2" fmla="*/ 6 w 30"/>
                  <a:gd name="T3" fmla="*/ 0 h 24"/>
                  <a:gd name="T4" fmla="*/ 12 w 30"/>
                  <a:gd name="T5" fmla="*/ 0 h 24"/>
                  <a:gd name="T6" fmla="*/ 18 w 30"/>
                  <a:gd name="T7" fmla="*/ 6 h 24"/>
                  <a:gd name="T8" fmla="*/ 24 w 30"/>
                  <a:gd name="T9" fmla="*/ 12 h 24"/>
                  <a:gd name="T10" fmla="*/ 30 w 30"/>
                  <a:gd name="T11" fmla="*/ 18 h 24"/>
                  <a:gd name="T12" fmla="*/ 18 w 30"/>
                  <a:gd name="T13" fmla="*/ 18 h 24"/>
                  <a:gd name="T14" fmla="*/ 12 w 30"/>
                  <a:gd name="T15" fmla="*/ 24 h 24"/>
                  <a:gd name="T16" fmla="*/ 6 w 30"/>
                  <a:gd name="T17" fmla="*/ 18 h 24"/>
                  <a:gd name="T18" fmla="*/ 0 w 30"/>
                  <a:gd name="T19" fmla="*/ 6 h 24"/>
                  <a:gd name="T20" fmla="*/ 6 w 30"/>
                  <a:gd name="T21" fmla="*/ 6 h 2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0"/>
                  <a:gd name="T34" fmla="*/ 0 h 24"/>
                  <a:gd name="T35" fmla="*/ 30 w 30"/>
                  <a:gd name="T36" fmla="*/ 24 h 2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0" h="24">
                    <a:moveTo>
                      <a:pt x="6" y="6"/>
                    </a:moveTo>
                    <a:lnTo>
                      <a:pt x="6" y="0"/>
                    </a:lnTo>
                    <a:lnTo>
                      <a:pt x="12" y="0"/>
                    </a:lnTo>
                    <a:lnTo>
                      <a:pt x="18" y="6"/>
                    </a:lnTo>
                    <a:lnTo>
                      <a:pt x="24" y="12"/>
                    </a:lnTo>
                    <a:lnTo>
                      <a:pt x="30" y="18"/>
                    </a:lnTo>
                    <a:lnTo>
                      <a:pt x="18" y="18"/>
                    </a:lnTo>
                    <a:lnTo>
                      <a:pt x="12" y="24"/>
                    </a:lnTo>
                    <a:lnTo>
                      <a:pt x="6" y="18"/>
                    </a:lnTo>
                    <a:lnTo>
                      <a:pt x="0" y="6"/>
                    </a:lnTo>
                    <a:lnTo>
                      <a:pt x="6" y="6"/>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908" name="Freeform 285"/>
              <p:cNvSpPr>
                <a:spLocks noChangeAspect="1"/>
              </p:cNvSpPr>
              <p:nvPr/>
            </p:nvSpPr>
            <p:spPr bwMode="auto">
              <a:xfrm>
                <a:off x="696" y="2904"/>
                <a:ext cx="30" cy="24"/>
              </a:xfrm>
              <a:custGeom>
                <a:avLst/>
                <a:gdLst>
                  <a:gd name="T0" fmla="*/ 6 w 30"/>
                  <a:gd name="T1" fmla="*/ 6 h 24"/>
                  <a:gd name="T2" fmla="*/ 6 w 30"/>
                  <a:gd name="T3" fmla="*/ 0 h 24"/>
                  <a:gd name="T4" fmla="*/ 12 w 30"/>
                  <a:gd name="T5" fmla="*/ 0 h 24"/>
                  <a:gd name="T6" fmla="*/ 18 w 30"/>
                  <a:gd name="T7" fmla="*/ 6 h 24"/>
                  <a:gd name="T8" fmla="*/ 24 w 30"/>
                  <a:gd name="T9" fmla="*/ 12 h 24"/>
                  <a:gd name="T10" fmla="*/ 30 w 30"/>
                  <a:gd name="T11" fmla="*/ 18 h 24"/>
                  <a:gd name="T12" fmla="*/ 18 w 30"/>
                  <a:gd name="T13" fmla="*/ 18 h 24"/>
                  <a:gd name="T14" fmla="*/ 12 w 30"/>
                  <a:gd name="T15" fmla="*/ 24 h 24"/>
                  <a:gd name="T16" fmla="*/ 6 w 30"/>
                  <a:gd name="T17" fmla="*/ 18 h 24"/>
                  <a:gd name="T18" fmla="*/ 0 w 30"/>
                  <a:gd name="T19" fmla="*/ 6 h 24"/>
                  <a:gd name="T20" fmla="*/ 6 w 30"/>
                  <a:gd name="T21" fmla="*/ 6 h 24"/>
                  <a:gd name="T22" fmla="*/ 6 w 30"/>
                  <a:gd name="T23" fmla="*/ 12 h 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0"/>
                  <a:gd name="T37" fmla="*/ 0 h 24"/>
                  <a:gd name="T38" fmla="*/ 30 w 30"/>
                  <a:gd name="T39" fmla="*/ 24 h 2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0" h="24">
                    <a:moveTo>
                      <a:pt x="6" y="6"/>
                    </a:moveTo>
                    <a:lnTo>
                      <a:pt x="6" y="0"/>
                    </a:lnTo>
                    <a:lnTo>
                      <a:pt x="12" y="0"/>
                    </a:lnTo>
                    <a:lnTo>
                      <a:pt x="18" y="6"/>
                    </a:lnTo>
                    <a:lnTo>
                      <a:pt x="24" y="12"/>
                    </a:lnTo>
                    <a:lnTo>
                      <a:pt x="30" y="18"/>
                    </a:lnTo>
                    <a:lnTo>
                      <a:pt x="18" y="18"/>
                    </a:lnTo>
                    <a:lnTo>
                      <a:pt x="12" y="24"/>
                    </a:lnTo>
                    <a:lnTo>
                      <a:pt x="6" y="18"/>
                    </a:lnTo>
                    <a:lnTo>
                      <a:pt x="0" y="6"/>
                    </a:lnTo>
                    <a:lnTo>
                      <a:pt x="6" y="6"/>
                    </a:lnTo>
                    <a:lnTo>
                      <a:pt x="6" y="1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09" name="Freeform 286"/>
              <p:cNvSpPr>
                <a:spLocks noChangeAspect="1"/>
              </p:cNvSpPr>
              <p:nvPr/>
            </p:nvSpPr>
            <p:spPr bwMode="auto">
              <a:xfrm>
                <a:off x="744" y="2934"/>
                <a:ext cx="30" cy="12"/>
              </a:xfrm>
              <a:custGeom>
                <a:avLst/>
                <a:gdLst>
                  <a:gd name="T0" fmla="*/ 0 w 30"/>
                  <a:gd name="T1" fmla="*/ 6 h 12"/>
                  <a:gd name="T2" fmla="*/ 6 w 30"/>
                  <a:gd name="T3" fmla="*/ 0 h 12"/>
                  <a:gd name="T4" fmla="*/ 30 w 30"/>
                  <a:gd name="T5" fmla="*/ 0 h 12"/>
                  <a:gd name="T6" fmla="*/ 30 w 30"/>
                  <a:gd name="T7" fmla="*/ 6 h 12"/>
                  <a:gd name="T8" fmla="*/ 24 w 30"/>
                  <a:gd name="T9" fmla="*/ 12 h 12"/>
                  <a:gd name="T10" fmla="*/ 12 w 30"/>
                  <a:gd name="T11" fmla="*/ 6 h 12"/>
                  <a:gd name="T12" fmla="*/ 6 w 30"/>
                  <a:gd name="T13" fmla="*/ 6 h 12"/>
                  <a:gd name="T14" fmla="*/ 0 w 30"/>
                  <a:gd name="T15" fmla="*/ 6 h 12"/>
                  <a:gd name="T16" fmla="*/ 0 60000 65536"/>
                  <a:gd name="T17" fmla="*/ 0 60000 65536"/>
                  <a:gd name="T18" fmla="*/ 0 60000 65536"/>
                  <a:gd name="T19" fmla="*/ 0 60000 65536"/>
                  <a:gd name="T20" fmla="*/ 0 60000 65536"/>
                  <a:gd name="T21" fmla="*/ 0 60000 65536"/>
                  <a:gd name="T22" fmla="*/ 0 60000 65536"/>
                  <a:gd name="T23" fmla="*/ 0 60000 65536"/>
                  <a:gd name="T24" fmla="*/ 0 w 30"/>
                  <a:gd name="T25" fmla="*/ 0 h 12"/>
                  <a:gd name="T26" fmla="*/ 30 w 30"/>
                  <a:gd name="T27" fmla="*/ 12 h 1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0" h="12">
                    <a:moveTo>
                      <a:pt x="0" y="6"/>
                    </a:moveTo>
                    <a:lnTo>
                      <a:pt x="6" y="0"/>
                    </a:lnTo>
                    <a:lnTo>
                      <a:pt x="30" y="0"/>
                    </a:lnTo>
                    <a:lnTo>
                      <a:pt x="30" y="6"/>
                    </a:lnTo>
                    <a:lnTo>
                      <a:pt x="24" y="12"/>
                    </a:lnTo>
                    <a:lnTo>
                      <a:pt x="12" y="6"/>
                    </a:lnTo>
                    <a:lnTo>
                      <a:pt x="6" y="6"/>
                    </a:lnTo>
                    <a:lnTo>
                      <a:pt x="0" y="6"/>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910" name="Freeform 287"/>
              <p:cNvSpPr>
                <a:spLocks noChangeAspect="1"/>
              </p:cNvSpPr>
              <p:nvPr/>
            </p:nvSpPr>
            <p:spPr bwMode="auto">
              <a:xfrm>
                <a:off x="744" y="2934"/>
                <a:ext cx="30" cy="12"/>
              </a:xfrm>
              <a:custGeom>
                <a:avLst/>
                <a:gdLst>
                  <a:gd name="T0" fmla="*/ 0 w 30"/>
                  <a:gd name="T1" fmla="*/ 6 h 12"/>
                  <a:gd name="T2" fmla="*/ 6 w 30"/>
                  <a:gd name="T3" fmla="*/ 0 h 12"/>
                  <a:gd name="T4" fmla="*/ 30 w 30"/>
                  <a:gd name="T5" fmla="*/ 0 h 12"/>
                  <a:gd name="T6" fmla="*/ 30 w 30"/>
                  <a:gd name="T7" fmla="*/ 6 h 12"/>
                  <a:gd name="T8" fmla="*/ 24 w 30"/>
                  <a:gd name="T9" fmla="*/ 12 h 12"/>
                  <a:gd name="T10" fmla="*/ 12 w 30"/>
                  <a:gd name="T11" fmla="*/ 6 h 12"/>
                  <a:gd name="T12" fmla="*/ 6 w 30"/>
                  <a:gd name="T13" fmla="*/ 6 h 12"/>
                  <a:gd name="T14" fmla="*/ 0 w 30"/>
                  <a:gd name="T15" fmla="*/ 6 h 12"/>
                  <a:gd name="T16" fmla="*/ 0 w 30"/>
                  <a:gd name="T17" fmla="*/ 12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0"/>
                  <a:gd name="T28" fmla="*/ 0 h 12"/>
                  <a:gd name="T29" fmla="*/ 30 w 30"/>
                  <a:gd name="T30" fmla="*/ 12 h 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0" h="12">
                    <a:moveTo>
                      <a:pt x="0" y="6"/>
                    </a:moveTo>
                    <a:lnTo>
                      <a:pt x="6" y="0"/>
                    </a:lnTo>
                    <a:lnTo>
                      <a:pt x="30" y="0"/>
                    </a:lnTo>
                    <a:lnTo>
                      <a:pt x="30" y="6"/>
                    </a:lnTo>
                    <a:lnTo>
                      <a:pt x="24" y="12"/>
                    </a:lnTo>
                    <a:lnTo>
                      <a:pt x="12" y="6"/>
                    </a:lnTo>
                    <a:lnTo>
                      <a:pt x="6" y="6"/>
                    </a:lnTo>
                    <a:lnTo>
                      <a:pt x="0" y="6"/>
                    </a:lnTo>
                    <a:lnTo>
                      <a:pt x="0" y="1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11" name="Freeform 288"/>
              <p:cNvSpPr>
                <a:spLocks noChangeAspect="1"/>
              </p:cNvSpPr>
              <p:nvPr/>
            </p:nvSpPr>
            <p:spPr bwMode="auto">
              <a:xfrm>
                <a:off x="780" y="2946"/>
                <a:ext cx="36" cy="30"/>
              </a:xfrm>
              <a:custGeom>
                <a:avLst/>
                <a:gdLst>
                  <a:gd name="T0" fmla="*/ 12 w 36"/>
                  <a:gd name="T1" fmla="*/ 6 h 30"/>
                  <a:gd name="T2" fmla="*/ 24 w 36"/>
                  <a:gd name="T3" fmla="*/ 6 h 30"/>
                  <a:gd name="T4" fmla="*/ 36 w 36"/>
                  <a:gd name="T5" fmla="*/ 18 h 30"/>
                  <a:gd name="T6" fmla="*/ 36 w 36"/>
                  <a:gd name="T7" fmla="*/ 24 h 30"/>
                  <a:gd name="T8" fmla="*/ 24 w 36"/>
                  <a:gd name="T9" fmla="*/ 30 h 30"/>
                  <a:gd name="T10" fmla="*/ 18 w 36"/>
                  <a:gd name="T11" fmla="*/ 30 h 30"/>
                  <a:gd name="T12" fmla="*/ 12 w 36"/>
                  <a:gd name="T13" fmla="*/ 18 h 30"/>
                  <a:gd name="T14" fmla="*/ 6 w 36"/>
                  <a:gd name="T15" fmla="*/ 12 h 30"/>
                  <a:gd name="T16" fmla="*/ 0 w 36"/>
                  <a:gd name="T17" fmla="*/ 6 h 30"/>
                  <a:gd name="T18" fmla="*/ 0 w 36"/>
                  <a:gd name="T19" fmla="*/ 0 h 30"/>
                  <a:gd name="T20" fmla="*/ 6 w 36"/>
                  <a:gd name="T21" fmla="*/ 0 h 30"/>
                  <a:gd name="T22" fmla="*/ 12 w 36"/>
                  <a:gd name="T23" fmla="*/ 6 h 3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6"/>
                  <a:gd name="T37" fmla="*/ 0 h 30"/>
                  <a:gd name="T38" fmla="*/ 36 w 36"/>
                  <a:gd name="T39" fmla="*/ 30 h 3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6" h="30">
                    <a:moveTo>
                      <a:pt x="12" y="6"/>
                    </a:moveTo>
                    <a:lnTo>
                      <a:pt x="24" y="6"/>
                    </a:lnTo>
                    <a:lnTo>
                      <a:pt x="36" y="18"/>
                    </a:lnTo>
                    <a:lnTo>
                      <a:pt x="36" y="24"/>
                    </a:lnTo>
                    <a:lnTo>
                      <a:pt x="24" y="30"/>
                    </a:lnTo>
                    <a:lnTo>
                      <a:pt x="18" y="30"/>
                    </a:lnTo>
                    <a:lnTo>
                      <a:pt x="12" y="18"/>
                    </a:lnTo>
                    <a:lnTo>
                      <a:pt x="6" y="12"/>
                    </a:lnTo>
                    <a:lnTo>
                      <a:pt x="0" y="6"/>
                    </a:lnTo>
                    <a:lnTo>
                      <a:pt x="0" y="0"/>
                    </a:lnTo>
                    <a:lnTo>
                      <a:pt x="6" y="0"/>
                    </a:lnTo>
                    <a:lnTo>
                      <a:pt x="12" y="6"/>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912" name="Freeform 289"/>
              <p:cNvSpPr>
                <a:spLocks noChangeAspect="1"/>
              </p:cNvSpPr>
              <p:nvPr/>
            </p:nvSpPr>
            <p:spPr bwMode="auto">
              <a:xfrm>
                <a:off x="780" y="2946"/>
                <a:ext cx="36" cy="30"/>
              </a:xfrm>
              <a:custGeom>
                <a:avLst/>
                <a:gdLst>
                  <a:gd name="T0" fmla="*/ 12 w 36"/>
                  <a:gd name="T1" fmla="*/ 6 h 30"/>
                  <a:gd name="T2" fmla="*/ 24 w 36"/>
                  <a:gd name="T3" fmla="*/ 6 h 30"/>
                  <a:gd name="T4" fmla="*/ 36 w 36"/>
                  <a:gd name="T5" fmla="*/ 18 h 30"/>
                  <a:gd name="T6" fmla="*/ 36 w 36"/>
                  <a:gd name="T7" fmla="*/ 24 h 30"/>
                  <a:gd name="T8" fmla="*/ 24 w 36"/>
                  <a:gd name="T9" fmla="*/ 30 h 30"/>
                  <a:gd name="T10" fmla="*/ 18 w 36"/>
                  <a:gd name="T11" fmla="*/ 30 h 30"/>
                  <a:gd name="T12" fmla="*/ 12 w 36"/>
                  <a:gd name="T13" fmla="*/ 18 h 30"/>
                  <a:gd name="T14" fmla="*/ 6 w 36"/>
                  <a:gd name="T15" fmla="*/ 12 h 30"/>
                  <a:gd name="T16" fmla="*/ 0 w 36"/>
                  <a:gd name="T17" fmla="*/ 6 h 30"/>
                  <a:gd name="T18" fmla="*/ 0 w 36"/>
                  <a:gd name="T19" fmla="*/ 0 h 30"/>
                  <a:gd name="T20" fmla="*/ 6 w 36"/>
                  <a:gd name="T21" fmla="*/ 0 h 30"/>
                  <a:gd name="T22" fmla="*/ 12 w 36"/>
                  <a:gd name="T23" fmla="*/ 6 h 30"/>
                  <a:gd name="T24" fmla="*/ 12 w 36"/>
                  <a:gd name="T25" fmla="*/ 12 h 3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6"/>
                  <a:gd name="T40" fmla="*/ 0 h 30"/>
                  <a:gd name="T41" fmla="*/ 36 w 36"/>
                  <a:gd name="T42" fmla="*/ 30 h 3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6" h="30">
                    <a:moveTo>
                      <a:pt x="12" y="6"/>
                    </a:moveTo>
                    <a:lnTo>
                      <a:pt x="24" y="6"/>
                    </a:lnTo>
                    <a:lnTo>
                      <a:pt x="36" y="18"/>
                    </a:lnTo>
                    <a:lnTo>
                      <a:pt x="36" y="24"/>
                    </a:lnTo>
                    <a:lnTo>
                      <a:pt x="24" y="30"/>
                    </a:lnTo>
                    <a:lnTo>
                      <a:pt x="18" y="30"/>
                    </a:lnTo>
                    <a:lnTo>
                      <a:pt x="12" y="18"/>
                    </a:lnTo>
                    <a:lnTo>
                      <a:pt x="6" y="12"/>
                    </a:lnTo>
                    <a:lnTo>
                      <a:pt x="0" y="6"/>
                    </a:lnTo>
                    <a:lnTo>
                      <a:pt x="0" y="0"/>
                    </a:lnTo>
                    <a:lnTo>
                      <a:pt x="6" y="0"/>
                    </a:lnTo>
                    <a:lnTo>
                      <a:pt x="12" y="6"/>
                    </a:lnTo>
                    <a:lnTo>
                      <a:pt x="12" y="1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13" name="Freeform 290"/>
              <p:cNvSpPr>
                <a:spLocks noChangeAspect="1"/>
              </p:cNvSpPr>
              <p:nvPr/>
            </p:nvSpPr>
            <p:spPr bwMode="auto">
              <a:xfrm>
                <a:off x="816" y="3006"/>
                <a:ext cx="66" cy="90"/>
              </a:xfrm>
              <a:custGeom>
                <a:avLst/>
                <a:gdLst>
                  <a:gd name="T0" fmla="*/ 6 w 66"/>
                  <a:gd name="T1" fmla="*/ 0 h 90"/>
                  <a:gd name="T2" fmla="*/ 12 w 66"/>
                  <a:gd name="T3" fmla="*/ 0 h 90"/>
                  <a:gd name="T4" fmla="*/ 18 w 66"/>
                  <a:gd name="T5" fmla="*/ 6 h 90"/>
                  <a:gd name="T6" fmla="*/ 36 w 66"/>
                  <a:gd name="T7" fmla="*/ 6 h 90"/>
                  <a:gd name="T8" fmla="*/ 42 w 66"/>
                  <a:gd name="T9" fmla="*/ 12 h 90"/>
                  <a:gd name="T10" fmla="*/ 48 w 66"/>
                  <a:gd name="T11" fmla="*/ 18 h 90"/>
                  <a:gd name="T12" fmla="*/ 48 w 66"/>
                  <a:gd name="T13" fmla="*/ 24 h 90"/>
                  <a:gd name="T14" fmla="*/ 54 w 66"/>
                  <a:gd name="T15" fmla="*/ 30 h 90"/>
                  <a:gd name="T16" fmla="*/ 60 w 66"/>
                  <a:gd name="T17" fmla="*/ 36 h 90"/>
                  <a:gd name="T18" fmla="*/ 66 w 66"/>
                  <a:gd name="T19" fmla="*/ 42 h 90"/>
                  <a:gd name="T20" fmla="*/ 66 w 66"/>
                  <a:gd name="T21" fmla="*/ 54 h 90"/>
                  <a:gd name="T22" fmla="*/ 60 w 66"/>
                  <a:gd name="T23" fmla="*/ 60 h 90"/>
                  <a:gd name="T24" fmla="*/ 42 w 66"/>
                  <a:gd name="T25" fmla="*/ 60 h 90"/>
                  <a:gd name="T26" fmla="*/ 36 w 66"/>
                  <a:gd name="T27" fmla="*/ 66 h 90"/>
                  <a:gd name="T28" fmla="*/ 30 w 66"/>
                  <a:gd name="T29" fmla="*/ 66 h 90"/>
                  <a:gd name="T30" fmla="*/ 30 w 66"/>
                  <a:gd name="T31" fmla="*/ 78 h 90"/>
                  <a:gd name="T32" fmla="*/ 24 w 66"/>
                  <a:gd name="T33" fmla="*/ 84 h 90"/>
                  <a:gd name="T34" fmla="*/ 18 w 66"/>
                  <a:gd name="T35" fmla="*/ 90 h 90"/>
                  <a:gd name="T36" fmla="*/ 12 w 66"/>
                  <a:gd name="T37" fmla="*/ 84 h 90"/>
                  <a:gd name="T38" fmla="*/ 12 w 66"/>
                  <a:gd name="T39" fmla="*/ 72 h 90"/>
                  <a:gd name="T40" fmla="*/ 6 w 66"/>
                  <a:gd name="T41" fmla="*/ 66 h 90"/>
                  <a:gd name="T42" fmla="*/ 6 w 66"/>
                  <a:gd name="T43" fmla="*/ 48 h 90"/>
                  <a:gd name="T44" fmla="*/ 0 w 66"/>
                  <a:gd name="T45" fmla="*/ 36 h 90"/>
                  <a:gd name="T46" fmla="*/ 0 w 66"/>
                  <a:gd name="T47" fmla="*/ 30 h 90"/>
                  <a:gd name="T48" fmla="*/ 6 w 66"/>
                  <a:gd name="T49" fmla="*/ 18 h 90"/>
                  <a:gd name="T50" fmla="*/ 6 w 66"/>
                  <a:gd name="T51" fmla="*/ 0 h 9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6"/>
                  <a:gd name="T79" fmla="*/ 0 h 90"/>
                  <a:gd name="T80" fmla="*/ 66 w 66"/>
                  <a:gd name="T81" fmla="*/ 90 h 9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6" h="90">
                    <a:moveTo>
                      <a:pt x="6" y="0"/>
                    </a:moveTo>
                    <a:lnTo>
                      <a:pt x="12" y="0"/>
                    </a:lnTo>
                    <a:lnTo>
                      <a:pt x="18" y="6"/>
                    </a:lnTo>
                    <a:lnTo>
                      <a:pt x="36" y="6"/>
                    </a:lnTo>
                    <a:lnTo>
                      <a:pt x="42" y="12"/>
                    </a:lnTo>
                    <a:lnTo>
                      <a:pt x="48" y="18"/>
                    </a:lnTo>
                    <a:lnTo>
                      <a:pt x="48" y="24"/>
                    </a:lnTo>
                    <a:lnTo>
                      <a:pt x="54" y="30"/>
                    </a:lnTo>
                    <a:lnTo>
                      <a:pt x="60" y="36"/>
                    </a:lnTo>
                    <a:lnTo>
                      <a:pt x="66" y="42"/>
                    </a:lnTo>
                    <a:lnTo>
                      <a:pt x="66" y="54"/>
                    </a:lnTo>
                    <a:lnTo>
                      <a:pt x="60" y="60"/>
                    </a:lnTo>
                    <a:lnTo>
                      <a:pt x="42" y="60"/>
                    </a:lnTo>
                    <a:lnTo>
                      <a:pt x="36" y="66"/>
                    </a:lnTo>
                    <a:lnTo>
                      <a:pt x="30" y="66"/>
                    </a:lnTo>
                    <a:lnTo>
                      <a:pt x="30" y="78"/>
                    </a:lnTo>
                    <a:lnTo>
                      <a:pt x="24" y="84"/>
                    </a:lnTo>
                    <a:lnTo>
                      <a:pt x="18" y="90"/>
                    </a:lnTo>
                    <a:lnTo>
                      <a:pt x="12" y="84"/>
                    </a:lnTo>
                    <a:lnTo>
                      <a:pt x="12" y="72"/>
                    </a:lnTo>
                    <a:lnTo>
                      <a:pt x="6" y="66"/>
                    </a:lnTo>
                    <a:lnTo>
                      <a:pt x="6" y="48"/>
                    </a:lnTo>
                    <a:lnTo>
                      <a:pt x="0" y="36"/>
                    </a:lnTo>
                    <a:lnTo>
                      <a:pt x="0" y="30"/>
                    </a:lnTo>
                    <a:lnTo>
                      <a:pt x="6" y="18"/>
                    </a:lnTo>
                    <a:lnTo>
                      <a:pt x="6" y="0"/>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914" name="Freeform 291"/>
              <p:cNvSpPr>
                <a:spLocks noChangeAspect="1"/>
              </p:cNvSpPr>
              <p:nvPr/>
            </p:nvSpPr>
            <p:spPr bwMode="auto">
              <a:xfrm>
                <a:off x="816" y="3006"/>
                <a:ext cx="66" cy="90"/>
              </a:xfrm>
              <a:custGeom>
                <a:avLst/>
                <a:gdLst>
                  <a:gd name="T0" fmla="*/ 6 w 66"/>
                  <a:gd name="T1" fmla="*/ 0 h 90"/>
                  <a:gd name="T2" fmla="*/ 12 w 66"/>
                  <a:gd name="T3" fmla="*/ 0 h 90"/>
                  <a:gd name="T4" fmla="*/ 18 w 66"/>
                  <a:gd name="T5" fmla="*/ 6 h 90"/>
                  <a:gd name="T6" fmla="*/ 36 w 66"/>
                  <a:gd name="T7" fmla="*/ 6 h 90"/>
                  <a:gd name="T8" fmla="*/ 42 w 66"/>
                  <a:gd name="T9" fmla="*/ 12 h 90"/>
                  <a:gd name="T10" fmla="*/ 48 w 66"/>
                  <a:gd name="T11" fmla="*/ 18 h 90"/>
                  <a:gd name="T12" fmla="*/ 48 w 66"/>
                  <a:gd name="T13" fmla="*/ 24 h 90"/>
                  <a:gd name="T14" fmla="*/ 54 w 66"/>
                  <a:gd name="T15" fmla="*/ 30 h 90"/>
                  <a:gd name="T16" fmla="*/ 60 w 66"/>
                  <a:gd name="T17" fmla="*/ 36 h 90"/>
                  <a:gd name="T18" fmla="*/ 66 w 66"/>
                  <a:gd name="T19" fmla="*/ 42 h 90"/>
                  <a:gd name="T20" fmla="*/ 66 w 66"/>
                  <a:gd name="T21" fmla="*/ 54 h 90"/>
                  <a:gd name="T22" fmla="*/ 60 w 66"/>
                  <a:gd name="T23" fmla="*/ 60 h 90"/>
                  <a:gd name="T24" fmla="*/ 42 w 66"/>
                  <a:gd name="T25" fmla="*/ 60 h 90"/>
                  <a:gd name="T26" fmla="*/ 36 w 66"/>
                  <a:gd name="T27" fmla="*/ 66 h 90"/>
                  <a:gd name="T28" fmla="*/ 30 w 66"/>
                  <a:gd name="T29" fmla="*/ 66 h 90"/>
                  <a:gd name="T30" fmla="*/ 30 w 66"/>
                  <a:gd name="T31" fmla="*/ 78 h 90"/>
                  <a:gd name="T32" fmla="*/ 24 w 66"/>
                  <a:gd name="T33" fmla="*/ 84 h 90"/>
                  <a:gd name="T34" fmla="*/ 18 w 66"/>
                  <a:gd name="T35" fmla="*/ 90 h 90"/>
                  <a:gd name="T36" fmla="*/ 12 w 66"/>
                  <a:gd name="T37" fmla="*/ 84 h 90"/>
                  <a:gd name="T38" fmla="*/ 12 w 66"/>
                  <a:gd name="T39" fmla="*/ 72 h 90"/>
                  <a:gd name="T40" fmla="*/ 6 w 66"/>
                  <a:gd name="T41" fmla="*/ 66 h 90"/>
                  <a:gd name="T42" fmla="*/ 6 w 66"/>
                  <a:gd name="T43" fmla="*/ 48 h 90"/>
                  <a:gd name="T44" fmla="*/ 0 w 66"/>
                  <a:gd name="T45" fmla="*/ 36 h 90"/>
                  <a:gd name="T46" fmla="*/ 0 w 66"/>
                  <a:gd name="T47" fmla="*/ 30 h 90"/>
                  <a:gd name="T48" fmla="*/ 6 w 66"/>
                  <a:gd name="T49" fmla="*/ 18 h 90"/>
                  <a:gd name="T50" fmla="*/ 6 w 66"/>
                  <a:gd name="T51" fmla="*/ 0 h 90"/>
                  <a:gd name="T52" fmla="*/ 6 w 66"/>
                  <a:gd name="T53" fmla="*/ 6 h 9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66"/>
                  <a:gd name="T82" fmla="*/ 0 h 90"/>
                  <a:gd name="T83" fmla="*/ 66 w 66"/>
                  <a:gd name="T84" fmla="*/ 90 h 90"/>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66" h="90">
                    <a:moveTo>
                      <a:pt x="6" y="0"/>
                    </a:moveTo>
                    <a:lnTo>
                      <a:pt x="12" y="0"/>
                    </a:lnTo>
                    <a:lnTo>
                      <a:pt x="18" y="6"/>
                    </a:lnTo>
                    <a:lnTo>
                      <a:pt x="36" y="6"/>
                    </a:lnTo>
                    <a:lnTo>
                      <a:pt x="42" y="12"/>
                    </a:lnTo>
                    <a:lnTo>
                      <a:pt x="48" y="18"/>
                    </a:lnTo>
                    <a:lnTo>
                      <a:pt x="48" y="24"/>
                    </a:lnTo>
                    <a:lnTo>
                      <a:pt x="54" y="30"/>
                    </a:lnTo>
                    <a:lnTo>
                      <a:pt x="60" y="36"/>
                    </a:lnTo>
                    <a:lnTo>
                      <a:pt x="66" y="42"/>
                    </a:lnTo>
                    <a:lnTo>
                      <a:pt x="66" y="54"/>
                    </a:lnTo>
                    <a:lnTo>
                      <a:pt x="60" y="60"/>
                    </a:lnTo>
                    <a:lnTo>
                      <a:pt x="42" y="60"/>
                    </a:lnTo>
                    <a:lnTo>
                      <a:pt x="36" y="66"/>
                    </a:lnTo>
                    <a:lnTo>
                      <a:pt x="30" y="66"/>
                    </a:lnTo>
                    <a:lnTo>
                      <a:pt x="30" y="78"/>
                    </a:lnTo>
                    <a:lnTo>
                      <a:pt x="24" y="84"/>
                    </a:lnTo>
                    <a:lnTo>
                      <a:pt x="18" y="90"/>
                    </a:lnTo>
                    <a:lnTo>
                      <a:pt x="12" y="84"/>
                    </a:lnTo>
                    <a:lnTo>
                      <a:pt x="12" y="72"/>
                    </a:lnTo>
                    <a:lnTo>
                      <a:pt x="6" y="66"/>
                    </a:lnTo>
                    <a:lnTo>
                      <a:pt x="6" y="48"/>
                    </a:lnTo>
                    <a:lnTo>
                      <a:pt x="0" y="36"/>
                    </a:lnTo>
                    <a:lnTo>
                      <a:pt x="0" y="30"/>
                    </a:lnTo>
                    <a:lnTo>
                      <a:pt x="6" y="18"/>
                    </a:lnTo>
                    <a:lnTo>
                      <a:pt x="6" y="0"/>
                    </a:lnTo>
                    <a:lnTo>
                      <a:pt x="6" y="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15" name="Freeform 292"/>
              <p:cNvSpPr>
                <a:spLocks noChangeAspect="1"/>
              </p:cNvSpPr>
              <p:nvPr/>
            </p:nvSpPr>
            <p:spPr bwMode="auto">
              <a:xfrm>
                <a:off x="762" y="2952"/>
                <a:ext cx="12" cy="12"/>
              </a:xfrm>
              <a:custGeom>
                <a:avLst/>
                <a:gdLst>
                  <a:gd name="T0" fmla="*/ 0 w 12"/>
                  <a:gd name="T1" fmla="*/ 6 h 12"/>
                  <a:gd name="T2" fmla="*/ 0 w 12"/>
                  <a:gd name="T3" fmla="*/ 0 h 12"/>
                  <a:gd name="T4" fmla="*/ 6 w 12"/>
                  <a:gd name="T5" fmla="*/ 0 h 12"/>
                  <a:gd name="T6" fmla="*/ 6 w 12"/>
                  <a:gd name="T7" fmla="*/ 6 h 12"/>
                  <a:gd name="T8" fmla="*/ 12 w 12"/>
                  <a:gd name="T9" fmla="*/ 6 h 12"/>
                  <a:gd name="T10" fmla="*/ 6 w 12"/>
                  <a:gd name="T11" fmla="*/ 12 h 12"/>
                  <a:gd name="T12" fmla="*/ 0 w 12"/>
                  <a:gd name="T13" fmla="*/ 12 h 12"/>
                  <a:gd name="T14" fmla="*/ 0 w 12"/>
                  <a:gd name="T15" fmla="*/ 6 h 12"/>
                  <a:gd name="T16" fmla="*/ 0 60000 65536"/>
                  <a:gd name="T17" fmla="*/ 0 60000 65536"/>
                  <a:gd name="T18" fmla="*/ 0 60000 65536"/>
                  <a:gd name="T19" fmla="*/ 0 60000 65536"/>
                  <a:gd name="T20" fmla="*/ 0 60000 65536"/>
                  <a:gd name="T21" fmla="*/ 0 60000 65536"/>
                  <a:gd name="T22" fmla="*/ 0 60000 65536"/>
                  <a:gd name="T23" fmla="*/ 0 60000 65536"/>
                  <a:gd name="T24" fmla="*/ 0 w 12"/>
                  <a:gd name="T25" fmla="*/ 0 h 12"/>
                  <a:gd name="T26" fmla="*/ 12 w 12"/>
                  <a:gd name="T27" fmla="*/ 12 h 1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 h="12">
                    <a:moveTo>
                      <a:pt x="0" y="6"/>
                    </a:moveTo>
                    <a:lnTo>
                      <a:pt x="0" y="0"/>
                    </a:lnTo>
                    <a:lnTo>
                      <a:pt x="6" y="0"/>
                    </a:lnTo>
                    <a:lnTo>
                      <a:pt x="6" y="6"/>
                    </a:lnTo>
                    <a:lnTo>
                      <a:pt x="12" y="6"/>
                    </a:lnTo>
                    <a:lnTo>
                      <a:pt x="6" y="12"/>
                    </a:lnTo>
                    <a:lnTo>
                      <a:pt x="0" y="12"/>
                    </a:lnTo>
                    <a:lnTo>
                      <a:pt x="0" y="6"/>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916" name="Freeform 293"/>
              <p:cNvSpPr>
                <a:spLocks noChangeAspect="1"/>
              </p:cNvSpPr>
              <p:nvPr/>
            </p:nvSpPr>
            <p:spPr bwMode="auto">
              <a:xfrm>
                <a:off x="762" y="2952"/>
                <a:ext cx="12" cy="12"/>
              </a:xfrm>
              <a:custGeom>
                <a:avLst/>
                <a:gdLst>
                  <a:gd name="T0" fmla="*/ 0 w 12"/>
                  <a:gd name="T1" fmla="*/ 6 h 12"/>
                  <a:gd name="T2" fmla="*/ 0 w 12"/>
                  <a:gd name="T3" fmla="*/ 0 h 12"/>
                  <a:gd name="T4" fmla="*/ 6 w 12"/>
                  <a:gd name="T5" fmla="*/ 0 h 12"/>
                  <a:gd name="T6" fmla="*/ 6 w 12"/>
                  <a:gd name="T7" fmla="*/ 6 h 12"/>
                  <a:gd name="T8" fmla="*/ 12 w 12"/>
                  <a:gd name="T9" fmla="*/ 6 h 12"/>
                  <a:gd name="T10" fmla="*/ 6 w 12"/>
                  <a:gd name="T11" fmla="*/ 12 h 12"/>
                  <a:gd name="T12" fmla="*/ 0 w 12"/>
                  <a:gd name="T13" fmla="*/ 12 h 12"/>
                  <a:gd name="T14" fmla="*/ 0 w 12"/>
                  <a:gd name="T15" fmla="*/ 6 h 12"/>
                  <a:gd name="T16" fmla="*/ 0 w 12"/>
                  <a:gd name="T17" fmla="*/ 12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
                  <a:gd name="T28" fmla="*/ 0 h 12"/>
                  <a:gd name="T29" fmla="*/ 12 w 12"/>
                  <a:gd name="T30" fmla="*/ 12 h 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 h="12">
                    <a:moveTo>
                      <a:pt x="0" y="6"/>
                    </a:moveTo>
                    <a:lnTo>
                      <a:pt x="0" y="0"/>
                    </a:lnTo>
                    <a:lnTo>
                      <a:pt x="6" y="0"/>
                    </a:lnTo>
                    <a:lnTo>
                      <a:pt x="6" y="6"/>
                    </a:lnTo>
                    <a:lnTo>
                      <a:pt x="12" y="6"/>
                    </a:lnTo>
                    <a:lnTo>
                      <a:pt x="6" y="12"/>
                    </a:lnTo>
                    <a:lnTo>
                      <a:pt x="0" y="12"/>
                    </a:lnTo>
                    <a:lnTo>
                      <a:pt x="0" y="6"/>
                    </a:lnTo>
                    <a:lnTo>
                      <a:pt x="0" y="1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17" name="Freeform 294"/>
              <p:cNvSpPr>
                <a:spLocks noChangeAspect="1"/>
              </p:cNvSpPr>
              <p:nvPr/>
            </p:nvSpPr>
            <p:spPr bwMode="auto">
              <a:xfrm>
                <a:off x="450" y="1518"/>
                <a:ext cx="306" cy="492"/>
              </a:xfrm>
              <a:custGeom>
                <a:avLst/>
                <a:gdLst>
                  <a:gd name="T0" fmla="*/ 138 w 306"/>
                  <a:gd name="T1" fmla="*/ 462 h 492"/>
                  <a:gd name="T2" fmla="*/ 0 w 306"/>
                  <a:gd name="T3" fmla="*/ 438 h 492"/>
                  <a:gd name="T4" fmla="*/ 36 w 306"/>
                  <a:gd name="T5" fmla="*/ 300 h 492"/>
                  <a:gd name="T6" fmla="*/ 24 w 306"/>
                  <a:gd name="T7" fmla="*/ 282 h 492"/>
                  <a:gd name="T8" fmla="*/ 78 w 306"/>
                  <a:gd name="T9" fmla="*/ 216 h 492"/>
                  <a:gd name="T10" fmla="*/ 60 w 306"/>
                  <a:gd name="T11" fmla="*/ 186 h 492"/>
                  <a:gd name="T12" fmla="*/ 102 w 306"/>
                  <a:gd name="T13" fmla="*/ 0 h 492"/>
                  <a:gd name="T14" fmla="*/ 138 w 306"/>
                  <a:gd name="T15" fmla="*/ 12 h 492"/>
                  <a:gd name="T16" fmla="*/ 126 w 306"/>
                  <a:gd name="T17" fmla="*/ 72 h 492"/>
                  <a:gd name="T18" fmla="*/ 138 w 306"/>
                  <a:gd name="T19" fmla="*/ 102 h 492"/>
                  <a:gd name="T20" fmla="*/ 132 w 306"/>
                  <a:gd name="T21" fmla="*/ 108 h 492"/>
                  <a:gd name="T22" fmla="*/ 150 w 306"/>
                  <a:gd name="T23" fmla="*/ 126 h 492"/>
                  <a:gd name="T24" fmla="*/ 162 w 306"/>
                  <a:gd name="T25" fmla="*/ 162 h 492"/>
                  <a:gd name="T26" fmla="*/ 186 w 306"/>
                  <a:gd name="T27" fmla="*/ 174 h 492"/>
                  <a:gd name="T28" fmla="*/ 162 w 306"/>
                  <a:gd name="T29" fmla="*/ 234 h 492"/>
                  <a:gd name="T30" fmla="*/ 168 w 306"/>
                  <a:gd name="T31" fmla="*/ 246 h 492"/>
                  <a:gd name="T32" fmla="*/ 186 w 306"/>
                  <a:gd name="T33" fmla="*/ 234 h 492"/>
                  <a:gd name="T34" fmla="*/ 192 w 306"/>
                  <a:gd name="T35" fmla="*/ 240 h 492"/>
                  <a:gd name="T36" fmla="*/ 204 w 306"/>
                  <a:gd name="T37" fmla="*/ 288 h 492"/>
                  <a:gd name="T38" fmla="*/ 216 w 306"/>
                  <a:gd name="T39" fmla="*/ 300 h 492"/>
                  <a:gd name="T40" fmla="*/ 222 w 306"/>
                  <a:gd name="T41" fmla="*/ 324 h 492"/>
                  <a:gd name="T42" fmla="*/ 228 w 306"/>
                  <a:gd name="T43" fmla="*/ 318 h 492"/>
                  <a:gd name="T44" fmla="*/ 246 w 306"/>
                  <a:gd name="T45" fmla="*/ 324 h 492"/>
                  <a:gd name="T46" fmla="*/ 252 w 306"/>
                  <a:gd name="T47" fmla="*/ 318 h 492"/>
                  <a:gd name="T48" fmla="*/ 288 w 306"/>
                  <a:gd name="T49" fmla="*/ 324 h 492"/>
                  <a:gd name="T50" fmla="*/ 294 w 306"/>
                  <a:gd name="T51" fmla="*/ 312 h 492"/>
                  <a:gd name="T52" fmla="*/ 306 w 306"/>
                  <a:gd name="T53" fmla="*/ 330 h 492"/>
                  <a:gd name="T54" fmla="*/ 282 w 306"/>
                  <a:gd name="T55" fmla="*/ 492 h 492"/>
                  <a:gd name="T56" fmla="*/ 186 w 306"/>
                  <a:gd name="T57" fmla="*/ 474 h 492"/>
                  <a:gd name="T58" fmla="*/ 138 w 306"/>
                  <a:gd name="T59" fmla="*/ 462 h 492"/>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06"/>
                  <a:gd name="T91" fmla="*/ 0 h 492"/>
                  <a:gd name="T92" fmla="*/ 306 w 306"/>
                  <a:gd name="T93" fmla="*/ 492 h 492"/>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06" h="492">
                    <a:moveTo>
                      <a:pt x="138" y="462"/>
                    </a:moveTo>
                    <a:lnTo>
                      <a:pt x="0" y="438"/>
                    </a:lnTo>
                    <a:lnTo>
                      <a:pt x="36" y="300"/>
                    </a:lnTo>
                    <a:lnTo>
                      <a:pt x="24" y="282"/>
                    </a:lnTo>
                    <a:lnTo>
                      <a:pt x="78" y="216"/>
                    </a:lnTo>
                    <a:lnTo>
                      <a:pt x="60" y="186"/>
                    </a:lnTo>
                    <a:lnTo>
                      <a:pt x="102" y="0"/>
                    </a:lnTo>
                    <a:lnTo>
                      <a:pt x="138" y="12"/>
                    </a:lnTo>
                    <a:lnTo>
                      <a:pt x="126" y="72"/>
                    </a:lnTo>
                    <a:lnTo>
                      <a:pt x="138" y="102"/>
                    </a:lnTo>
                    <a:lnTo>
                      <a:pt x="132" y="108"/>
                    </a:lnTo>
                    <a:lnTo>
                      <a:pt x="150" y="126"/>
                    </a:lnTo>
                    <a:lnTo>
                      <a:pt x="162" y="162"/>
                    </a:lnTo>
                    <a:lnTo>
                      <a:pt x="186" y="174"/>
                    </a:lnTo>
                    <a:lnTo>
                      <a:pt x="162" y="234"/>
                    </a:lnTo>
                    <a:lnTo>
                      <a:pt x="168" y="246"/>
                    </a:lnTo>
                    <a:lnTo>
                      <a:pt x="186" y="234"/>
                    </a:lnTo>
                    <a:lnTo>
                      <a:pt x="192" y="240"/>
                    </a:lnTo>
                    <a:lnTo>
                      <a:pt x="204" y="288"/>
                    </a:lnTo>
                    <a:lnTo>
                      <a:pt x="216" y="300"/>
                    </a:lnTo>
                    <a:lnTo>
                      <a:pt x="222" y="324"/>
                    </a:lnTo>
                    <a:lnTo>
                      <a:pt x="228" y="318"/>
                    </a:lnTo>
                    <a:lnTo>
                      <a:pt x="246" y="324"/>
                    </a:lnTo>
                    <a:lnTo>
                      <a:pt x="252" y="318"/>
                    </a:lnTo>
                    <a:lnTo>
                      <a:pt x="288" y="324"/>
                    </a:lnTo>
                    <a:lnTo>
                      <a:pt x="294" y="312"/>
                    </a:lnTo>
                    <a:lnTo>
                      <a:pt x="306" y="330"/>
                    </a:lnTo>
                    <a:lnTo>
                      <a:pt x="282" y="492"/>
                    </a:lnTo>
                    <a:lnTo>
                      <a:pt x="186" y="474"/>
                    </a:lnTo>
                    <a:lnTo>
                      <a:pt x="138" y="462"/>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918" name="Freeform 295"/>
              <p:cNvSpPr>
                <a:spLocks noChangeAspect="1"/>
              </p:cNvSpPr>
              <p:nvPr/>
            </p:nvSpPr>
            <p:spPr bwMode="auto">
              <a:xfrm>
                <a:off x="450" y="1518"/>
                <a:ext cx="306" cy="492"/>
              </a:xfrm>
              <a:custGeom>
                <a:avLst/>
                <a:gdLst>
                  <a:gd name="T0" fmla="*/ 138 w 306"/>
                  <a:gd name="T1" fmla="*/ 462 h 492"/>
                  <a:gd name="T2" fmla="*/ 0 w 306"/>
                  <a:gd name="T3" fmla="*/ 438 h 492"/>
                  <a:gd name="T4" fmla="*/ 36 w 306"/>
                  <a:gd name="T5" fmla="*/ 300 h 492"/>
                  <a:gd name="T6" fmla="*/ 24 w 306"/>
                  <a:gd name="T7" fmla="*/ 282 h 492"/>
                  <a:gd name="T8" fmla="*/ 78 w 306"/>
                  <a:gd name="T9" fmla="*/ 216 h 492"/>
                  <a:gd name="T10" fmla="*/ 60 w 306"/>
                  <a:gd name="T11" fmla="*/ 186 h 492"/>
                  <a:gd name="T12" fmla="*/ 102 w 306"/>
                  <a:gd name="T13" fmla="*/ 0 h 492"/>
                  <a:gd name="T14" fmla="*/ 138 w 306"/>
                  <a:gd name="T15" fmla="*/ 12 h 492"/>
                  <a:gd name="T16" fmla="*/ 126 w 306"/>
                  <a:gd name="T17" fmla="*/ 72 h 492"/>
                  <a:gd name="T18" fmla="*/ 138 w 306"/>
                  <a:gd name="T19" fmla="*/ 102 h 492"/>
                  <a:gd name="T20" fmla="*/ 132 w 306"/>
                  <a:gd name="T21" fmla="*/ 108 h 492"/>
                  <a:gd name="T22" fmla="*/ 150 w 306"/>
                  <a:gd name="T23" fmla="*/ 126 h 492"/>
                  <a:gd name="T24" fmla="*/ 162 w 306"/>
                  <a:gd name="T25" fmla="*/ 162 h 492"/>
                  <a:gd name="T26" fmla="*/ 186 w 306"/>
                  <a:gd name="T27" fmla="*/ 174 h 492"/>
                  <a:gd name="T28" fmla="*/ 162 w 306"/>
                  <a:gd name="T29" fmla="*/ 234 h 492"/>
                  <a:gd name="T30" fmla="*/ 168 w 306"/>
                  <a:gd name="T31" fmla="*/ 246 h 492"/>
                  <a:gd name="T32" fmla="*/ 186 w 306"/>
                  <a:gd name="T33" fmla="*/ 234 h 492"/>
                  <a:gd name="T34" fmla="*/ 192 w 306"/>
                  <a:gd name="T35" fmla="*/ 240 h 492"/>
                  <a:gd name="T36" fmla="*/ 204 w 306"/>
                  <a:gd name="T37" fmla="*/ 288 h 492"/>
                  <a:gd name="T38" fmla="*/ 216 w 306"/>
                  <a:gd name="T39" fmla="*/ 300 h 492"/>
                  <a:gd name="T40" fmla="*/ 222 w 306"/>
                  <a:gd name="T41" fmla="*/ 324 h 492"/>
                  <a:gd name="T42" fmla="*/ 228 w 306"/>
                  <a:gd name="T43" fmla="*/ 318 h 492"/>
                  <a:gd name="T44" fmla="*/ 246 w 306"/>
                  <a:gd name="T45" fmla="*/ 324 h 492"/>
                  <a:gd name="T46" fmla="*/ 252 w 306"/>
                  <a:gd name="T47" fmla="*/ 318 h 492"/>
                  <a:gd name="T48" fmla="*/ 288 w 306"/>
                  <a:gd name="T49" fmla="*/ 324 h 492"/>
                  <a:gd name="T50" fmla="*/ 294 w 306"/>
                  <a:gd name="T51" fmla="*/ 312 h 492"/>
                  <a:gd name="T52" fmla="*/ 306 w 306"/>
                  <a:gd name="T53" fmla="*/ 330 h 492"/>
                  <a:gd name="T54" fmla="*/ 282 w 306"/>
                  <a:gd name="T55" fmla="*/ 492 h 492"/>
                  <a:gd name="T56" fmla="*/ 186 w 306"/>
                  <a:gd name="T57" fmla="*/ 474 h 492"/>
                  <a:gd name="T58" fmla="*/ 138 w 306"/>
                  <a:gd name="T59" fmla="*/ 462 h 492"/>
                  <a:gd name="T60" fmla="*/ 138 w 306"/>
                  <a:gd name="T61" fmla="*/ 468 h 49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306"/>
                  <a:gd name="T94" fmla="*/ 0 h 492"/>
                  <a:gd name="T95" fmla="*/ 306 w 306"/>
                  <a:gd name="T96" fmla="*/ 492 h 492"/>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306" h="492">
                    <a:moveTo>
                      <a:pt x="138" y="462"/>
                    </a:moveTo>
                    <a:lnTo>
                      <a:pt x="0" y="438"/>
                    </a:lnTo>
                    <a:lnTo>
                      <a:pt x="36" y="300"/>
                    </a:lnTo>
                    <a:lnTo>
                      <a:pt x="24" y="282"/>
                    </a:lnTo>
                    <a:lnTo>
                      <a:pt x="78" y="216"/>
                    </a:lnTo>
                    <a:lnTo>
                      <a:pt x="60" y="186"/>
                    </a:lnTo>
                    <a:lnTo>
                      <a:pt x="102" y="0"/>
                    </a:lnTo>
                    <a:lnTo>
                      <a:pt x="138" y="12"/>
                    </a:lnTo>
                    <a:lnTo>
                      <a:pt x="126" y="72"/>
                    </a:lnTo>
                    <a:lnTo>
                      <a:pt x="138" y="102"/>
                    </a:lnTo>
                    <a:lnTo>
                      <a:pt x="132" y="108"/>
                    </a:lnTo>
                    <a:lnTo>
                      <a:pt x="150" y="126"/>
                    </a:lnTo>
                    <a:lnTo>
                      <a:pt x="162" y="162"/>
                    </a:lnTo>
                    <a:lnTo>
                      <a:pt x="186" y="174"/>
                    </a:lnTo>
                    <a:lnTo>
                      <a:pt x="162" y="234"/>
                    </a:lnTo>
                    <a:lnTo>
                      <a:pt x="168" y="246"/>
                    </a:lnTo>
                    <a:lnTo>
                      <a:pt x="186" y="234"/>
                    </a:lnTo>
                    <a:lnTo>
                      <a:pt x="192" y="240"/>
                    </a:lnTo>
                    <a:lnTo>
                      <a:pt x="204" y="288"/>
                    </a:lnTo>
                    <a:lnTo>
                      <a:pt x="216" y="300"/>
                    </a:lnTo>
                    <a:lnTo>
                      <a:pt x="222" y="324"/>
                    </a:lnTo>
                    <a:lnTo>
                      <a:pt x="228" y="318"/>
                    </a:lnTo>
                    <a:lnTo>
                      <a:pt x="246" y="324"/>
                    </a:lnTo>
                    <a:lnTo>
                      <a:pt x="252" y="318"/>
                    </a:lnTo>
                    <a:lnTo>
                      <a:pt x="288" y="324"/>
                    </a:lnTo>
                    <a:lnTo>
                      <a:pt x="294" y="312"/>
                    </a:lnTo>
                    <a:lnTo>
                      <a:pt x="306" y="330"/>
                    </a:lnTo>
                    <a:lnTo>
                      <a:pt x="282" y="492"/>
                    </a:lnTo>
                    <a:lnTo>
                      <a:pt x="186" y="474"/>
                    </a:lnTo>
                    <a:lnTo>
                      <a:pt x="138" y="462"/>
                    </a:lnTo>
                    <a:lnTo>
                      <a:pt x="138" y="468"/>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19" name="Freeform 296"/>
              <p:cNvSpPr>
                <a:spLocks noChangeAspect="1"/>
              </p:cNvSpPr>
              <p:nvPr/>
            </p:nvSpPr>
            <p:spPr bwMode="auto">
              <a:xfrm>
                <a:off x="1662" y="2016"/>
                <a:ext cx="198" cy="360"/>
              </a:xfrm>
              <a:custGeom>
                <a:avLst/>
                <a:gdLst>
                  <a:gd name="T0" fmla="*/ 126 w 198"/>
                  <a:gd name="T1" fmla="*/ 360 h 360"/>
                  <a:gd name="T2" fmla="*/ 108 w 198"/>
                  <a:gd name="T3" fmla="*/ 342 h 360"/>
                  <a:gd name="T4" fmla="*/ 108 w 198"/>
                  <a:gd name="T5" fmla="*/ 318 h 360"/>
                  <a:gd name="T6" fmla="*/ 60 w 198"/>
                  <a:gd name="T7" fmla="*/ 282 h 360"/>
                  <a:gd name="T8" fmla="*/ 72 w 198"/>
                  <a:gd name="T9" fmla="*/ 246 h 360"/>
                  <a:gd name="T10" fmla="*/ 54 w 198"/>
                  <a:gd name="T11" fmla="*/ 234 h 360"/>
                  <a:gd name="T12" fmla="*/ 42 w 198"/>
                  <a:gd name="T13" fmla="*/ 240 h 360"/>
                  <a:gd name="T14" fmla="*/ 36 w 198"/>
                  <a:gd name="T15" fmla="*/ 216 h 360"/>
                  <a:gd name="T16" fmla="*/ 12 w 198"/>
                  <a:gd name="T17" fmla="*/ 198 h 360"/>
                  <a:gd name="T18" fmla="*/ 0 w 198"/>
                  <a:gd name="T19" fmla="*/ 180 h 360"/>
                  <a:gd name="T20" fmla="*/ 0 w 198"/>
                  <a:gd name="T21" fmla="*/ 138 h 360"/>
                  <a:gd name="T22" fmla="*/ 18 w 198"/>
                  <a:gd name="T23" fmla="*/ 126 h 360"/>
                  <a:gd name="T24" fmla="*/ 24 w 198"/>
                  <a:gd name="T25" fmla="*/ 108 h 360"/>
                  <a:gd name="T26" fmla="*/ 18 w 198"/>
                  <a:gd name="T27" fmla="*/ 78 h 360"/>
                  <a:gd name="T28" fmla="*/ 42 w 198"/>
                  <a:gd name="T29" fmla="*/ 72 h 360"/>
                  <a:gd name="T30" fmla="*/ 54 w 198"/>
                  <a:gd name="T31" fmla="*/ 54 h 360"/>
                  <a:gd name="T32" fmla="*/ 54 w 198"/>
                  <a:gd name="T33" fmla="*/ 30 h 360"/>
                  <a:gd name="T34" fmla="*/ 30 w 198"/>
                  <a:gd name="T35" fmla="*/ 12 h 360"/>
                  <a:gd name="T36" fmla="*/ 42 w 198"/>
                  <a:gd name="T37" fmla="*/ 6 h 360"/>
                  <a:gd name="T38" fmla="*/ 168 w 198"/>
                  <a:gd name="T39" fmla="*/ 0 h 360"/>
                  <a:gd name="T40" fmla="*/ 180 w 198"/>
                  <a:gd name="T41" fmla="*/ 48 h 360"/>
                  <a:gd name="T42" fmla="*/ 192 w 198"/>
                  <a:gd name="T43" fmla="*/ 198 h 360"/>
                  <a:gd name="T44" fmla="*/ 192 w 198"/>
                  <a:gd name="T45" fmla="*/ 216 h 360"/>
                  <a:gd name="T46" fmla="*/ 198 w 198"/>
                  <a:gd name="T47" fmla="*/ 240 h 360"/>
                  <a:gd name="T48" fmla="*/ 180 w 198"/>
                  <a:gd name="T49" fmla="*/ 276 h 360"/>
                  <a:gd name="T50" fmla="*/ 180 w 198"/>
                  <a:gd name="T51" fmla="*/ 300 h 360"/>
                  <a:gd name="T52" fmla="*/ 174 w 198"/>
                  <a:gd name="T53" fmla="*/ 312 h 360"/>
                  <a:gd name="T54" fmla="*/ 180 w 198"/>
                  <a:gd name="T55" fmla="*/ 324 h 360"/>
                  <a:gd name="T56" fmla="*/ 156 w 198"/>
                  <a:gd name="T57" fmla="*/ 330 h 360"/>
                  <a:gd name="T58" fmla="*/ 162 w 198"/>
                  <a:gd name="T59" fmla="*/ 348 h 360"/>
                  <a:gd name="T60" fmla="*/ 132 w 198"/>
                  <a:gd name="T61" fmla="*/ 342 h 360"/>
                  <a:gd name="T62" fmla="*/ 126 w 198"/>
                  <a:gd name="T63" fmla="*/ 354 h 360"/>
                  <a:gd name="T64" fmla="*/ 126 w 198"/>
                  <a:gd name="T65" fmla="*/ 360 h 36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98"/>
                  <a:gd name="T100" fmla="*/ 0 h 360"/>
                  <a:gd name="T101" fmla="*/ 198 w 198"/>
                  <a:gd name="T102" fmla="*/ 360 h 36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98" h="360">
                    <a:moveTo>
                      <a:pt x="126" y="360"/>
                    </a:moveTo>
                    <a:lnTo>
                      <a:pt x="108" y="342"/>
                    </a:lnTo>
                    <a:lnTo>
                      <a:pt x="108" y="318"/>
                    </a:lnTo>
                    <a:lnTo>
                      <a:pt x="60" y="282"/>
                    </a:lnTo>
                    <a:lnTo>
                      <a:pt x="72" y="246"/>
                    </a:lnTo>
                    <a:lnTo>
                      <a:pt x="54" y="234"/>
                    </a:lnTo>
                    <a:lnTo>
                      <a:pt x="42" y="240"/>
                    </a:lnTo>
                    <a:lnTo>
                      <a:pt x="36" y="216"/>
                    </a:lnTo>
                    <a:lnTo>
                      <a:pt x="12" y="198"/>
                    </a:lnTo>
                    <a:lnTo>
                      <a:pt x="0" y="180"/>
                    </a:lnTo>
                    <a:lnTo>
                      <a:pt x="0" y="138"/>
                    </a:lnTo>
                    <a:lnTo>
                      <a:pt x="18" y="126"/>
                    </a:lnTo>
                    <a:lnTo>
                      <a:pt x="24" y="108"/>
                    </a:lnTo>
                    <a:lnTo>
                      <a:pt x="18" y="78"/>
                    </a:lnTo>
                    <a:lnTo>
                      <a:pt x="42" y="72"/>
                    </a:lnTo>
                    <a:lnTo>
                      <a:pt x="54" y="54"/>
                    </a:lnTo>
                    <a:lnTo>
                      <a:pt x="54" y="30"/>
                    </a:lnTo>
                    <a:lnTo>
                      <a:pt x="30" y="12"/>
                    </a:lnTo>
                    <a:lnTo>
                      <a:pt x="42" y="6"/>
                    </a:lnTo>
                    <a:lnTo>
                      <a:pt x="168" y="0"/>
                    </a:lnTo>
                    <a:lnTo>
                      <a:pt x="180" y="48"/>
                    </a:lnTo>
                    <a:lnTo>
                      <a:pt x="192" y="198"/>
                    </a:lnTo>
                    <a:lnTo>
                      <a:pt x="192" y="216"/>
                    </a:lnTo>
                    <a:lnTo>
                      <a:pt x="198" y="240"/>
                    </a:lnTo>
                    <a:lnTo>
                      <a:pt x="180" y="276"/>
                    </a:lnTo>
                    <a:lnTo>
                      <a:pt x="180" y="300"/>
                    </a:lnTo>
                    <a:lnTo>
                      <a:pt x="174" y="312"/>
                    </a:lnTo>
                    <a:lnTo>
                      <a:pt x="180" y="324"/>
                    </a:lnTo>
                    <a:lnTo>
                      <a:pt x="156" y="330"/>
                    </a:lnTo>
                    <a:lnTo>
                      <a:pt x="162" y="348"/>
                    </a:lnTo>
                    <a:lnTo>
                      <a:pt x="132" y="342"/>
                    </a:lnTo>
                    <a:lnTo>
                      <a:pt x="126" y="354"/>
                    </a:lnTo>
                    <a:lnTo>
                      <a:pt x="126" y="360"/>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920" name="Freeform 297"/>
              <p:cNvSpPr>
                <a:spLocks noChangeAspect="1"/>
              </p:cNvSpPr>
              <p:nvPr/>
            </p:nvSpPr>
            <p:spPr bwMode="auto">
              <a:xfrm>
                <a:off x="1662" y="2016"/>
                <a:ext cx="198" cy="366"/>
              </a:xfrm>
              <a:custGeom>
                <a:avLst/>
                <a:gdLst>
                  <a:gd name="T0" fmla="*/ 126 w 198"/>
                  <a:gd name="T1" fmla="*/ 360 h 366"/>
                  <a:gd name="T2" fmla="*/ 108 w 198"/>
                  <a:gd name="T3" fmla="*/ 342 h 366"/>
                  <a:gd name="T4" fmla="*/ 108 w 198"/>
                  <a:gd name="T5" fmla="*/ 318 h 366"/>
                  <a:gd name="T6" fmla="*/ 60 w 198"/>
                  <a:gd name="T7" fmla="*/ 282 h 366"/>
                  <a:gd name="T8" fmla="*/ 72 w 198"/>
                  <a:gd name="T9" fmla="*/ 246 h 366"/>
                  <a:gd name="T10" fmla="*/ 54 w 198"/>
                  <a:gd name="T11" fmla="*/ 234 h 366"/>
                  <a:gd name="T12" fmla="*/ 42 w 198"/>
                  <a:gd name="T13" fmla="*/ 240 h 366"/>
                  <a:gd name="T14" fmla="*/ 36 w 198"/>
                  <a:gd name="T15" fmla="*/ 216 h 366"/>
                  <a:gd name="T16" fmla="*/ 12 w 198"/>
                  <a:gd name="T17" fmla="*/ 198 h 366"/>
                  <a:gd name="T18" fmla="*/ 0 w 198"/>
                  <a:gd name="T19" fmla="*/ 180 h 366"/>
                  <a:gd name="T20" fmla="*/ 0 w 198"/>
                  <a:gd name="T21" fmla="*/ 138 h 366"/>
                  <a:gd name="T22" fmla="*/ 18 w 198"/>
                  <a:gd name="T23" fmla="*/ 126 h 366"/>
                  <a:gd name="T24" fmla="*/ 24 w 198"/>
                  <a:gd name="T25" fmla="*/ 108 h 366"/>
                  <a:gd name="T26" fmla="*/ 18 w 198"/>
                  <a:gd name="T27" fmla="*/ 78 h 366"/>
                  <a:gd name="T28" fmla="*/ 42 w 198"/>
                  <a:gd name="T29" fmla="*/ 72 h 366"/>
                  <a:gd name="T30" fmla="*/ 54 w 198"/>
                  <a:gd name="T31" fmla="*/ 54 h 366"/>
                  <a:gd name="T32" fmla="*/ 54 w 198"/>
                  <a:gd name="T33" fmla="*/ 30 h 366"/>
                  <a:gd name="T34" fmla="*/ 30 w 198"/>
                  <a:gd name="T35" fmla="*/ 12 h 366"/>
                  <a:gd name="T36" fmla="*/ 42 w 198"/>
                  <a:gd name="T37" fmla="*/ 6 h 366"/>
                  <a:gd name="T38" fmla="*/ 168 w 198"/>
                  <a:gd name="T39" fmla="*/ 0 h 366"/>
                  <a:gd name="T40" fmla="*/ 180 w 198"/>
                  <a:gd name="T41" fmla="*/ 48 h 366"/>
                  <a:gd name="T42" fmla="*/ 192 w 198"/>
                  <a:gd name="T43" fmla="*/ 198 h 366"/>
                  <a:gd name="T44" fmla="*/ 192 w 198"/>
                  <a:gd name="T45" fmla="*/ 216 h 366"/>
                  <a:gd name="T46" fmla="*/ 198 w 198"/>
                  <a:gd name="T47" fmla="*/ 240 h 366"/>
                  <a:gd name="T48" fmla="*/ 180 w 198"/>
                  <a:gd name="T49" fmla="*/ 276 h 366"/>
                  <a:gd name="T50" fmla="*/ 180 w 198"/>
                  <a:gd name="T51" fmla="*/ 300 h 366"/>
                  <a:gd name="T52" fmla="*/ 174 w 198"/>
                  <a:gd name="T53" fmla="*/ 312 h 366"/>
                  <a:gd name="T54" fmla="*/ 180 w 198"/>
                  <a:gd name="T55" fmla="*/ 324 h 366"/>
                  <a:gd name="T56" fmla="*/ 156 w 198"/>
                  <a:gd name="T57" fmla="*/ 330 h 366"/>
                  <a:gd name="T58" fmla="*/ 162 w 198"/>
                  <a:gd name="T59" fmla="*/ 348 h 366"/>
                  <a:gd name="T60" fmla="*/ 132 w 198"/>
                  <a:gd name="T61" fmla="*/ 342 h 366"/>
                  <a:gd name="T62" fmla="*/ 126 w 198"/>
                  <a:gd name="T63" fmla="*/ 354 h 366"/>
                  <a:gd name="T64" fmla="*/ 126 w 198"/>
                  <a:gd name="T65" fmla="*/ 360 h 366"/>
                  <a:gd name="T66" fmla="*/ 126 w 198"/>
                  <a:gd name="T67" fmla="*/ 366 h 36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98"/>
                  <a:gd name="T103" fmla="*/ 0 h 366"/>
                  <a:gd name="T104" fmla="*/ 198 w 198"/>
                  <a:gd name="T105" fmla="*/ 366 h 36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98" h="366">
                    <a:moveTo>
                      <a:pt x="126" y="360"/>
                    </a:moveTo>
                    <a:lnTo>
                      <a:pt x="108" y="342"/>
                    </a:lnTo>
                    <a:lnTo>
                      <a:pt x="108" y="318"/>
                    </a:lnTo>
                    <a:lnTo>
                      <a:pt x="60" y="282"/>
                    </a:lnTo>
                    <a:lnTo>
                      <a:pt x="72" y="246"/>
                    </a:lnTo>
                    <a:lnTo>
                      <a:pt x="54" y="234"/>
                    </a:lnTo>
                    <a:lnTo>
                      <a:pt x="42" y="240"/>
                    </a:lnTo>
                    <a:lnTo>
                      <a:pt x="36" y="216"/>
                    </a:lnTo>
                    <a:lnTo>
                      <a:pt x="12" y="198"/>
                    </a:lnTo>
                    <a:lnTo>
                      <a:pt x="0" y="180"/>
                    </a:lnTo>
                    <a:lnTo>
                      <a:pt x="0" y="138"/>
                    </a:lnTo>
                    <a:lnTo>
                      <a:pt x="18" y="126"/>
                    </a:lnTo>
                    <a:lnTo>
                      <a:pt x="24" y="108"/>
                    </a:lnTo>
                    <a:lnTo>
                      <a:pt x="18" y="78"/>
                    </a:lnTo>
                    <a:lnTo>
                      <a:pt x="42" y="72"/>
                    </a:lnTo>
                    <a:lnTo>
                      <a:pt x="54" y="54"/>
                    </a:lnTo>
                    <a:lnTo>
                      <a:pt x="54" y="30"/>
                    </a:lnTo>
                    <a:lnTo>
                      <a:pt x="30" y="12"/>
                    </a:lnTo>
                    <a:lnTo>
                      <a:pt x="42" y="6"/>
                    </a:lnTo>
                    <a:lnTo>
                      <a:pt x="168" y="0"/>
                    </a:lnTo>
                    <a:lnTo>
                      <a:pt x="180" y="48"/>
                    </a:lnTo>
                    <a:lnTo>
                      <a:pt x="192" y="198"/>
                    </a:lnTo>
                    <a:lnTo>
                      <a:pt x="192" y="216"/>
                    </a:lnTo>
                    <a:lnTo>
                      <a:pt x="198" y="240"/>
                    </a:lnTo>
                    <a:lnTo>
                      <a:pt x="180" y="276"/>
                    </a:lnTo>
                    <a:lnTo>
                      <a:pt x="180" y="300"/>
                    </a:lnTo>
                    <a:lnTo>
                      <a:pt x="174" y="312"/>
                    </a:lnTo>
                    <a:lnTo>
                      <a:pt x="180" y="324"/>
                    </a:lnTo>
                    <a:lnTo>
                      <a:pt x="156" y="330"/>
                    </a:lnTo>
                    <a:lnTo>
                      <a:pt x="162" y="348"/>
                    </a:lnTo>
                    <a:lnTo>
                      <a:pt x="132" y="342"/>
                    </a:lnTo>
                    <a:lnTo>
                      <a:pt x="126" y="354"/>
                    </a:lnTo>
                    <a:lnTo>
                      <a:pt x="126" y="360"/>
                    </a:lnTo>
                    <a:lnTo>
                      <a:pt x="126" y="36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21" name="Freeform 298"/>
              <p:cNvSpPr>
                <a:spLocks noChangeAspect="1"/>
              </p:cNvSpPr>
              <p:nvPr/>
            </p:nvSpPr>
            <p:spPr bwMode="auto">
              <a:xfrm>
                <a:off x="1842" y="2052"/>
                <a:ext cx="150" cy="264"/>
              </a:xfrm>
              <a:custGeom>
                <a:avLst/>
                <a:gdLst>
                  <a:gd name="T0" fmla="*/ 0 w 150"/>
                  <a:gd name="T1" fmla="*/ 264 h 264"/>
                  <a:gd name="T2" fmla="*/ 0 w 150"/>
                  <a:gd name="T3" fmla="*/ 240 h 264"/>
                  <a:gd name="T4" fmla="*/ 18 w 150"/>
                  <a:gd name="T5" fmla="*/ 204 h 264"/>
                  <a:gd name="T6" fmla="*/ 12 w 150"/>
                  <a:gd name="T7" fmla="*/ 180 h 264"/>
                  <a:gd name="T8" fmla="*/ 12 w 150"/>
                  <a:gd name="T9" fmla="*/ 162 h 264"/>
                  <a:gd name="T10" fmla="*/ 0 w 150"/>
                  <a:gd name="T11" fmla="*/ 12 h 264"/>
                  <a:gd name="T12" fmla="*/ 18 w 150"/>
                  <a:gd name="T13" fmla="*/ 18 h 264"/>
                  <a:gd name="T14" fmla="*/ 36 w 150"/>
                  <a:gd name="T15" fmla="*/ 6 h 264"/>
                  <a:gd name="T16" fmla="*/ 132 w 150"/>
                  <a:gd name="T17" fmla="*/ 0 h 264"/>
                  <a:gd name="T18" fmla="*/ 150 w 150"/>
                  <a:gd name="T19" fmla="*/ 168 h 264"/>
                  <a:gd name="T20" fmla="*/ 150 w 150"/>
                  <a:gd name="T21" fmla="*/ 186 h 264"/>
                  <a:gd name="T22" fmla="*/ 120 w 150"/>
                  <a:gd name="T23" fmla="*/ 198 h 264"/>
                  <a:gd name="T24" fmla="*/ 126 w 150"/>
                  <a:gd name="T25" fmla="*/ 204 h 264"/>
                  <a:gd name="T26" fmla="*/ 102 w 150"/>
                  <a:gd name="T27" fmla="*/ 246 h 264"/>
                  <a:gd name="T28" fmla="*/ 90 w 150"/>
                  <a:gd name="T29" fmla="*/ 240 h 264"/>
                  <a:gd name="T30" fmla="*/ 84 w 150"/>
                  <a:gd name="T31" fmla="*/ 234 h 264"/>
                  <a:gd name="T32" fmla="*/ 66 w 150"/>
                  <a:gd name="T33" fmla="*/ 258 h 264"/>
                  <a:gd name="T34" fmla="*/ 60 w 150"/>
                  <a:gd name="T35" fmla="*/ 246 h 264"/>
                  <a:gd name="T36" fmla="*/ 48 w 150"/>
                  <a:gd name="T37" fmla="*/ 264 h 264"/>
                  <a:gd name="T38" fmla="*/ 18 w 150"/>
                  <a:gd name="T39" fmla="*/ 252 h 264"/>
                  <a:gd name="T40" fmla="*/ 18 w 150"/>
                  <a:gd name="T41" fmla="*/ 264 h 264"/>
                  <a:gd name="T42" fmla="*/ 6 w 150"/>
                  <a:gd name="T43" fmla="*/ 258 h 264"/>
                  <a:gd name="T44" fmla="*/ 0 w 150"/>
                  <a:gd name="T45" fmla="*/ 264 h 26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50"/>
                  <a:gd name="T70" fmla="*/ 0 h 264"/>
                  <a:gd name="T71" fmla="*/ 150 w 150"/>
                  <a:gd name="T72" fmla="*/ 264 h 26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50" h="264">
                    <a:moveTo>
                      <a:pt x="0" y="264"/>
                    </a:moveTo>
                    <a:lnTo>
                      <a:pt x="0" y="240"/>
                    </a:lnTo>
                    <a:lnTo>
                      <a:pt x="18" y="204"/>
                    </a:lnTo>
                    <a:lnTo>
                      <a:pt x="12" y="180"/>
                    </a:lnTo>
                    <a:lnTo>
                      <a:pt x="12" y="162"/>
                    </a:lnTo>
                    <a:lnTo>
                      <a:pt x="0" y="12"/>
                    </a:lnTo>
                    <a:lnTo>
                      <a:pt x="18" y="18"/>
                    </a:lnTo>
                    <a:lnTo>
                      <a:pt x="36" y="6"/>
                    </a:lnTo>
                    <a:lnTo>
                      <a:pt x="132" y="0"/>
                    </a:lnTo>
                    <a:lnTo>
                      <a:pt x="150" y="168"/>
                    </a:lnTo>
                    <a:lnTo>
                      <a:pt x="150" y="186"/>
                    </a:lnTo>
                    <a:lnTo>
                      <a:pt x="120" y="198"/>
                    </a:lnTo>
                    <a:lnTo>
                      <a:pt x="126" y="204"/>
                    </a:lnTo>
                    <a:lnTo>
                      <a:pt x="102" y="246"/>
                    </a:lnTo>
                    <a:lnTo>
                      <a:pt x="90" y="240"/>
                    </a:lnTo>
                    <a:lnTo>
                      <a:pt x="84" y="234"/>
                    </a:lnTo>
                    <a:lnTo>
                      <a:pt x="66" y="258"/>
                    </a:lnTo>
                    <a:lnTo>
                      <a:pt x="60" y="246"/>
                    </a:lnTo>
                    <a:lnTo>
                      <a:pt x="48" y="264"/>
                    </a:lnTo>
                    <a:lnTo>
                      <a:pt x="18" y="252"/>
                    </a:lnTo>
                    <a:lnTo>
                      <a:pt x="18" y="264"/>
                    </a:lnTo>
                    <a:lnTo>
                      <a:pt x="6" y="258"/>
                    </a:lnTo>
                    <a:lnTo>
                      <a:pt x="0" y="264"/>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922" name="Freeform 299"/>
              <p:cNvSpPr>
                <a:spLocks noChangeAspect="1"/>
              </p:cNvSpPr>
              <p:nvPr/>
            </p:nvSpPr>
            <p:spPr bwMode="auto">
              <a:xfrm>
                <a:off x="1842" y="2052"/>
                <a:ext cx="150" cy="270"/>
              </a:xfrm>
              <a:custGeom>
                <a:avLst/>
                <a:gdLst>
                  <a:gd name="T0" fmla="*/ 0 w 150"/>
                  <a:gd name="T1" fmla="*/ 264 h 270"/>
                  <a:gd name="T2" fmla="*/ 0 w 150"/>
                  <a:gd name="T3" fmla="*/ 240 h 270"/>
                  <a:gd name="T4" fmla="*/ 18 w 150"/>
                  <a:gd name="T5" fmla="*/ 204 h 270"/>
                  <a:gd name="T6" fmla="*/ 12 w 150"/>
                  <a:gd name="T7" fmla="*/ 180 h 270"/>
                  <a:gd name="T8" fmla="*/ 12 w 150"/>
                  <a:gd name="T9" fmla="*/ 162 h 270"/>
                  <a:gd name="T10" fmla="*/ 0 w 150"/>
                  <a:gd name="T11" fmla="*/ 12 h 270"/>
                  <a:gd name="T12" fmla="*/ 18 w 150"/>
                  <a:gd name="T13" fmla="*/ 18 h 270"/>
                  <a:gd name="T14" fmla="*/ 36 w 150"/>
                  <a:gd name="T15" fmla="*/ 6 h 270"/>
                  <a:gd name="T16" fmla="*/ 132 w 150"/>
                  <a:gd name="T17" fmla="*/ 0 h 270"/>
                  <a:gd name="T18" fmla="*/ 150 w 150"/>
                  <a:gd name="T19" fmla="*/ 168 h 270"/>
                  <a:gd name="T20" fmla="*/ 150 w 150"/>
                  <a:gd name="T21" fmla="*/ 186 h 270"/>
                  <a:gd name="T22" fmla="*/ 120 w 150"/>
                  <a:gd name="T23" fmla="*/ 198 h 270"/>
                  <a:gd name="T24" fmla="*/ 126 w 150"/>
                  <a:gd name="T25" fmla="*/ 204 h 270"/>
                  <a:gd name="T26" fmla="*/ 102 w 150"/>
                  <a:gd name="T27" fmla="*/ 246 h 270"/>
                  <a:gd name="T28" fmla="*/ 90 w 150"/>
                  <a:gd name="T29" fmla="*/ 240 h 270"/>
                  <a:gd name="T30" fmla="*/ 84 w 150"/>
                  <a:gd name="T31" fmla="*/ 234 h 270"/>
                  <a:gd name="T32" fmla="*/ 66 w 150"/>
                  <a:gd name="T33" fmla="*/ 258 h 270"/>
                  <a:gd name="T34" fmla="*/ 60 w 150"/>
                  <a:gd name="T35" fmla="*/ 246 h 270"/>
                  <a:gd name="T36" fmla="*/ 48 w 150"/>
                  <a:gd name="T37" fmla="*/ 264 h 270"/>
                  <a:gd name="T38" fmla="*/ 18 w 150"/>
                  <a:gd name="T39" fmla="*/ 252 h 270"/>
                  <a:gd name="T40" fmla="*/ 18 w 150"/>
                  <a:gd name="T41" fmla="*/ 264 h 270"/>
                  <a:gd name="T42" fmla="*/ 6 w 150"/>
                  <a:gd name="T43" fmla="*/ 258 h 270"/>
                  <a:gd name="T44" fmla="*/ 0 w 150"/>
                  <a:gd name="T45" fmla="*/ 264 h 270"/>
                  <a:gd name="T46" fmla="*/ 0 w 150"/>
                  <a:gd name="T47" fmla="*/ 270 h 27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50"/>
                  <a:gd name="T73" fmla="*/ 0 h 270"/>
                  <a:gd name="T74" fmla="*/ 150 w 150"/>
                  <a:gd name="T75" fmla="*/ 270 h 270"/>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50" h="270">
                    <a:moveTo>
                      <a:pt x="0" y="264"/>
                    </a:moveTo>
                    <a:lnTo>
                      <a:pt x="0" y="240"/>
                    </a:lnTo>
                    <a:lnTo>
                      <a:pt x="18" y="204"/>
                    </a:lnTo>
                    <a:lnTo>
                      <a:pt x="12" y="180"/>
                    </a:lnTo>
                    <a:lnTo>
                      <a:pt x="12" y="162"/>
                    </a:lnTo>
                    <a:lnTo>
                      <a:pt x="0" y="12"/>
                    </a:lnTo>
                    <a:lnTo>
                      <a:pt x="18" y="18"/>
                    </a:lnTo>
                    <a:lnTo>
                      <a:pt x="36" y="6"/>
                    </a:lnTo>
                    <a:lnTo>
                      <a:pt x="132" y="0"/>
                    </a:lnTo>
                    <a:lnTo>
                      <a:pt x="150" y="168"/>
                    </a:lnTo>
                    <a:lnTo>
                      <a:pt x="150" y="186"/>
                    </a:lnTo>
                    <a:lnTo>
                      <a:pt x="120" y="198"/>
                    </a:lnTo>
                    <a:lnTo>
                      <a:pt x="126" y="204"/>
                    </a:lnTo>
                    <a:lnTo>
                      <a:pt x="102" y="246"/>
                    </a:lnTo>
                    <a:lnTo>
                      <a:pt x="90" y="240"/>
                    </a:lnTo>
                    <a:lnTo>
                      <a:pt x="84" y="234"/>
                    </a:lnTo>
                    <a:lnTo>
                      <a:pt x="66" y="258"/>
                    </a:lnTo>
                    <a:lnTo>
                      <a:pt x="60" y="246"/>
                    </a:lnTo>
                    <a:lnTo>
                      <a:pt x="48" y="264"/>
                    </a:lnTo>
                    <a:lnTo>
                      <a:pt x="18" y="252"/>
                    </a:lnTo>
                    <a:lnTo>
                      <a:pt x="18" y="264"/>
                    </a:lnTo>
                    <a:lnTo>
                      <a:pt x="6" y="258"/>
                    </a:lnTo>
                    <a:lnTo>
                      <a:pt x="0" y="264"/>
                    </a:lnTo>
                    <a:lnTo>
                      <a:pt x="0" y="270"/>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23" name="Freeform 300"/>
              <p:cNvSpPr>
                <a:spLocks noChangeAspect="1"/>
              </p:cNvSpPr>
              <p:nvPr/>
            </p:nvSpPr>
            <p:spPr bwMode="auto">
              <a:xfrm>
                <a:off x="1410" y="1962"/>
                <a:ext cx="306" cy="204"/>
              </a:xfrm>
              <a:custGeom>
                <a:avLst/>
                <a:gdLst>
                  <a:gd name="T0" fmla="*/ 252 w 306"/>
                  <a:gd name="T1" fmla="*/ 204 h 204"/>
                  <a:gd name="T2" fmla="*/ 240 w 306"/>
                  <a:gd name="T3" fmla="*/ 186 h 204"/>
                  <a:gd name="T4" fmla="*/ 42 w 306"/>
                  <a:gd name="T5" fmla="*/ 192 h 204"/>
                  <a:gd name="T6" fmla="*/ 36 w 306"/>
                  <a:gd name="T7" fmla="*/ 150 h 204"/>
                  <a:gd name="T8" fmla="*/ 12 w 306"/>
                  <a:gd name="T9" fmla="*/ 72 h 204"/>
                  <a:gd name="T10" fmla="*/ 0 w 306"/>
                  <a:gd name="T11" fmla="*/ 54 h 204"/>
                  <a:gd name="T12" fmla="*/ 12 w 306"/>
                  <a:gd name="T13" fmla="*/ 30 h 204"/>
                  <a:gd name="T14" fmla="*/ 6 w 306"/>
                  <a:gd name="T15" fmla="*/ 12 h 204"/>
                  <a:gd name="T16" fmla="*/ 12 w 306"/>
                  <a:gd name="T17" fmla="*/ 6 h 204"/>
                  <a:gd name="T18" fmla="*/ 252 w 306"/>
                  <a:gd name="T19" fmla="*/ 0 h 204"/>
                  <a:gd name="T20" fmla="*/ 264 w 306"/>
                  <a:gd name="T21" fmla="*/ 18 h 204"/>
                  <a:gd name="T22" fmla="*/ 258 w 306"/>
                  <a:gd name="T23" fmla="*/ 30 h 204"/>
                  <a:gd name="T24" fmla="*/ 264 w 306"/>
                  <a:gd name="T25" fmla="*/ 48 h 204"/>
                  <a:gd name="T26" fmla="*/ 282 w 306"/>
                  <a:gd name="T27" fmla="*/ 66 h 204"/>
                  <a:gd name="T28" fmla="*/ 306 w 306"/>
                  <a:gd name="T29" fmla="*/ 84 h 204"/>
                  <a:gd name="T30" fmla="*/ 306 w 306"/>
                  <a:gd name="T31" fmla="*/ 108 h 204"/>
                  <a:gd name="T32" fmla="*/ 294 w 306"/>
                  <a:gd name="T33" fmla="*/ 126 h 204"/>
                  <a:gd name="T34" fmla="*/ 270 w 306"/>
                  <a:gd name="T35" fmla="*/ 132 h 204"/>
                  <a:gd name="T36" fmla="*/ 276 w 306"/>
                  <a:gd name="T37" fmla="*/ 162 h 204"/>
                  <a:gd name="T38" fmla="*/ 270 w 306"/>
                  <a:gd name="T39" fmla="*/ 180 h 204"/>
                  <a:gd name="T40" fmla="*/ 252 w 306"/>
                  <a:gd name="T41" fmla="*/ 192 h 204"/>
                  <a:gd name="T42" fmla="*/ 252 w 306"/>
                  <a:gd name="T43" fmla="*/ 204 h 20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06"/>
                  <a:gd name="T67" fmla="*/ 0 h 204"/>
                  <a:gd name="T68" fmla="*/ 306 w 306"/>
                  <a:gd name="T69" fmla="*/ 204 h 20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06" h="204">
                    <a:moveTo>
                      <a:pt x="252" y="204"/>
                    </a:moveTo>
                    <a:lnTo>
                      <a:pt x="240" y="186"/>
                    </a:lnTo>
                    <a:lnTo>
                      <a:pt x="42" y="192"/>
                    </a:lnTo>
                    <a:lnTo>
                      <a:pt x="36" y="150"/>
                    </a:lnTo>
                    <a:lnTo>
                      <a:pt x="12" y="72"/>
                    </a:lnTo>
                    <a:lnTo>
                      <a:pt x="0" y="54"/>
                    </a:lnTo>
                    <a:lnTo>
                      <a:pt x="12" y="30"/>
                    </a:lnTo>
                    <a:lnTo>
                      <a:pt x="6" y="12"/>
                    </a:lnTo>
                    <a:lnTo>
                      <a:pt x="12" y="6"/>
                    </a:lnTo>
                    <a:lnTo>
                      <a:pt x="252" y="0"/>
                    </a:lnTo>
                    <a:lnTo>
                      <a:pt x="264" y="18"/>
                    </a:lnTo>
                    <a:lnTo>
                      <a:pt x="258" y="30"/>
                    </a:lnTo>
                    <a:lnTo>
                      <a:pt x="264" y="48"/>
                    </a:lnTo>
                    <a:lnTo>
                      <a:pt x="282" y="66"/>
                    </a:lnTo>
                    <a:lnTo>
                      <a:pt x="306" y="84"/>
                    </a:lnTo>
                    <a:lnTo>
                      <a:pt x="306" y="108"/>
                    </a:lnTo>
                    <a:lnTo>
                      <a:pt x="294" y="126"/>
                    </a:lnTo>
                    <a:lnTo>
                      <a:pt x="270" y="132"/>
                    </a:lnTo>
                    <a:lnTo>
                      <a:pt x="276" y="162"/>
                    </a:lnTo>
                    <a:lnTo>
                      <a:pt x="270" y="180"/>
                    </a:lnTo>
                    <a:lnTo>
                      <a:pt x="252" y="192"/>
                    </a:lnTo>
                    <a:lnTo>
                      <a:pt x="252" y="204"/>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924" name="Freeform 301"/>
              <p:cNvSpPr>
                <a:spLocks noChangeAspect="1"/>
              </p:cNvSpPr>
              <p:nvPr/>
            </p:nvSpPr>
            <p:spPr bwMode="auto">
              <a:xfrm>
                <a:off x="1410" y="1962"/>
                <a:ext cx="306" cy="210"/>
              </a:xfrm>
              <a:custGeom>
                <a:avLst/>
                <a:gdLst>
                  <a:gd name="T0" fmla="*/ 252 w 306"/>
                  <a:gd name="T1" fmla="*/ 204 h 210"/>
                  <a:gd name="T2" fmla="*/ 240 w 306"/>
                  <a:gd name="T3" fmla="*/ 186 h 210"/>
                  <a:gd name="T4" fmla="*/ 42 w 306"/>
                  <a:gd name="T5" fmla="*/ 192 h 210"/>
                  <a:gd name="T6" fmla="*/ 36 w 306"/>
                  <a:gd name="T7" fmla="*/ 150 h 210"/>
                  <a:gd name="T8" fmla="*/ 12 w 306"/>
                  <a:gd name="T9" fmla="*/ 72 h 210"/>
                  <a:gd name="T10" fmla="*/ 0 w 306"/>
                  <a:gd name="T11" fmla="*/ 54 h 210"/>
                  <a:gd name="T12" fmla="*/ 12 w 306"/>
                  <a:gd name="T13" fmla="*/ 30 h 210"/>
                  <a:gd name="T14" fmla="*/ 6 w 306"/>
                  <a:gd name="T15" fmla="*/ 12 h 210"/>
                  <a:gd name="T16" fmla="*/ 12 w 306"/>
                  <a:gd name="T17" fmla="*/ 6 h 210"/>
                  <a:gd name="T18" fmla="*/ 252 w 306"/>
                  <a:gd name="T19" fmla="*/ 0 h 210"/>
                  <a:gd name="T20" fmla="*/ 264 w 306"/>
                  <a:gd name="T21" fmla="*/ 18 h 210"/>
                  <a:gd name="T22" fmla="*/ 258 w 306"/>
                  <a:gd name="T23" fmla="*/ 30 h 210"/>
                  <a:gd name="T24" fmla="*/ 264 w 306"/>
                  <a:gd name="T25" fmla="*/ 48 h 210"/>
                  <a:gd name="T26" fmla="*/ 282 w 306"/>
                  <a:gd name="T27" fmla="*/ 66 h 210"/>
                  <a:gd name="T28" fmla="*/ 306 w 306"/>
                  <a:gd name="T29" fmla="*/ 84 h 210"/>
                  <a:gd name="T30" fmla="*/ 306 w 306"/>
                  <a:gd name="T31" fmla="*/ 108 h 210"/>
                  <a:gd name="T32" fmla="*/ 294 w 306"/>
                  <a:gd name="T33" fmla="*/ 126 h 210"/>
                  <a:gd name="T34" fmla="*/ 270 w 306"/>
                  <a:gd name="T35" fmla="*/ 132 h 210"/>
                  <a:gd name="T36" fmla="*/ 276 w 306"/>
                  <a:gd name="T37" fmla="*/ 162 h 210"/>
                  <a:gd name="T38" fmla="*/ 270 w 306"/>
                  <a:gd name="T39" fmla="*/ 180 h 210"/>
                  <a:gd name="T40" fmla="*/ 252 w 306"/>
                  <a:gd name="T41" fmla="*/ 192 h 210"/>
                  <a:gd name="T42" fmla="*/ 252 w 306"/>
                  <a:gd name="T43" fmla="*/ 204 h 210"/>
                  <a:gd name="T44" fmla="*/ 252 w 306"/>
                  <a:gd name="T45" fmla="*/ 210 h 21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06"/>
                  <a:gd name="T70" fmla="*/ 0 h 210"/>
                  <a:gd name="T71" fmla="*/ 306 w 306"/>
                  <a:gd name="T72" fmla="*/ 210 h 21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06" h="210">
                    <a:moveTo>
                      <a:pt x="252" y="204"/>
                    </a:moveTo>
                    <a:lnTo>
                      <a:pt x="240" y="186"/>
                    </a:lnTo>
                    <a:lnTo>
                      <a:pt x="42" y="192"/>
                    </a:lnTo>
                    <a:lnTo>
                      <a:pt x="36" y="150"/>
                    </a:lnTo>
                    <a:lnTo>
                      <a:pt x="12" y="72"/>
                    </a:lnTo>
                    <a:lnTo>
                      <a:pt x="0" y="54"/>
                    </a:lnTo>
                    <a:lnTo>
                      <a:pt x="12" y="30"/>
                    </a:lnTo>
                    <a:lnTo>
                      <a:pt x="6" y="12"/>
                    </a:lnTo>
                    <a:lnTo>
                      <a:pt x="12" y="6"/>
                    </a:lnTo>
                    <a:lnTo>
                      <a:pt x="252" y="0"/>
                    </a:lnTo>
                    <a:lnTo>
                      <a:pt x="264" y="18"/>
                    </a:lnTo>
                    <a:lnTo>
                      <a:pt x="258" y="30"/>
                    </a:lnTo>
                    <a:lnTo>
                      <a:pt x="264" y="48"/>
                    </a:lnTo>
                    <a:lnTo>
                      <a:pt x="282" y="66"/>
                    </a:lnTo>
                    <a:lnTo>
                      <a:pt x="306" y="84"/>
                    </a:lnTo>
                    <a:lnTo>
                      <a:pt x="306" y="108"/>
                    </a:lnTo>
                    <a:lnTo>
                      <a:pt x="294" y="126"/>
                    </a:lnTo>
                    <a:lnTo>
                      <a:pt x="270" y="132"/>
                    </a:lnTo>
                    <a:lnTo>
                      <a:pt x="276" y="162"/>
                    </a:lnTo>
                    <a:lnTo>
                      <a:pt x="270" y="180"/>
                    </a:lnTo>
                    <a:lnTo>
                      <a:pt x="252" y="192"/>
                    </a:lnTo>
                    <a:lnTo>
                      <a:pt x="252" y="204"/>
                    </a:lnTo>
                    <a:lnTo>
                      <a:pt x="252" y="210"/>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25" name="Freeform 302"/>
              <p:cNvSpPr>
                <a:spLocks noChangeAspect="1"/>
              </p:cNvSpPr>
              <p:nvPr/>
            </p:nvSpPr>
            <p:spPr bwMode="auto">
              <a:xfrm>
                <a:off x="1134" y="2184"/>
                <a:ext cx="378" cy="198"/>
              </a:xfrm>
              <a:custGeom>
                <a:avLst/>
                <a:gdLst>
                  <a:gd name="T0" fmla="*/ 342 w 378"/>
                  <a:gd name="T1" fmla="*/ 6 h 198"/>
                  <a:gd name="T2" fmla="*/ 360 w 378"/>
                  <a:gd name="T3" fmla="*/ 18 h 198"/>
                  <a:gd name="T4" fmla="*/ 348 w 378"/>
                  <a:gd name="T5" fmla="*/ 36 h 198"/>
                  <a:gd name="T6" fmla="*/ 378 w 378"/>
                  <a:gd name="T7" fmla="*/ 60 h 198"/>
                  <a:gd name="T8" fmla="*/ 378 w 378"/>
                  <a:gd name="T9" fmla="*/ 198 h 198"/>
                  <a:gd name="T10" fmla="*/ 0 w 378"/>
                  <a:gd name="T11" fmla="*/ 192 h 198"/>
                  <a:gd name="T12" fmla="*/ 12 w 378"/>
                  <a:gd name="T13" fmla="*/ 0 h 198"/>
                  <a:gd name="T14" fmla="*/ 336 w 378"/>
                  <a:gd name="T15" fmla="*/ 6 h 198"/>
                  <a:gd name="T16" fmla="*/ 342 w 378"/>
                  <a:gd name="T17" fmla="*/ 6 h 19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78"/>
                  <a:gd name="T28" fmla="*/ 0 h 198"/>
                  <a:gd name="T29" fmla="*/ 378 w 378"/>
                  <a:gd name="T30" fmla="*/ 198 h 19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78" h="198">
                    <a:moveTo>
                      <a:pt x="342" y="6"/>
                    </a:moveTo>
                    <a:lnTo>
                      <a:pt x="360" y="18"/>
                    </a:lnTo>
                    <a:lnTo>
                      <a:pt x="348" y="36"/>
                    </a:lnTo>
                    <a:lnTo>
                      <a:pt x="378" y="60"/>
                    </a:lnTo>
                    <a:lnTo>
                      <a:pt x="378" y="198"/>
                    </a:lnTo>
                    <a:lnTo>
                      <a:pt x="0" y="192"/>
                    </a:lnTo>
                    <a:lnTo>
                      <a:pt x="12" y="0"/>
                    </a:lnTo>
                    <a:lnTo>
                      <a:pt x="336" y="6"/>
                    </a:lnTo>
                    <a:lnTo>
                      <a:pt x="342" y="6"/>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926" name="Freeform 303"/>
              <p:cNvSpPr>
                <a:spLocks noChangeAspect="1"/>
              </p:cNvSpPr>
              <p:nvPr/>
            </p:nvSpPr>
            <p:spPr bwMode="auto">
              <a:xfrm>
                <a:off x="1134" y="2184"/>
                <a:ext cx="378" cy="198"/>
              </a:xfrm>
              <a:custGeom>
                <a:avLst/>
                <a:gdLst>
                  <a:gd name="T0" fmla="*/ 342 w 378"/>
                  <a:gd name="T1" fmla="*/ 6 h 198"/>
                  <a:gd name="T2" fmla="*/ 360 w 378"/>
                  <a:gd name="T3" fmla="*/ 18 h 198"/>
                  <a:gd name="T4" fmla="*/ 348 w 378"/>
                  <a:gd name="T5" fmla="*/ 36 h 198"/>
                  <a:gd name="T6" fmla="*/ 378 w 378"/>
                  <a:gd name="T7" fmla="*/ 60 h 198"/>
                  <a:gd name="T8" fmla="*/ 378 w 378"/>
                  <a:gd name="T9" fmla="*/ 198 h 198"/>
                  <a:gd name="T10" fmla="*/ 0 w 378"/>
                  <a:gd name="T11" fmla="*/ 192 h 198"/>
                  <a:gd name="T12" fmla="*/ 12 w 378"/>
                  <a:gd name="T13" fmla="*/ 0 h 198"/>
                  <a:gd name="T14" fmla="*/ 336 w 378"/>
                  <a:gd name="T15" fmla="*/ 6 h 198"/>
                  <a:gd name="T16" fmla="*/ 342 w 378"/>
                  <a:gd name="T17" fmla="*/ 6 h 198"/>
                  <a:gd name="T18" fmla="*/ 342 w 378"/>
                  <a:gd name="T19" fmla="*/ 12 h 19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78"/>
                  <a:gd name="T31" fmla="*/ 0 h 198"/>
                  <a:gd name="T32" fmla="*/ 378 w 378"/>
                  <a:gd name="T33" fmla="*/ 198 h 19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78" h="198">
                    <a:moveTo>
                      <a:pt x="342" y="6"/>
                    </a:moveTo>
                    <a:lnTo>
                      <a:pt x="360" y="18"/>
                    </a:lnTo>
                    <a:lnTo>
                      <a:pt x="348" y="36"/>
                    </a:lnTo>
                    <a:lnTo>
                      <a:pt x="378" y="60"/>
                    </a:lnTo>
                    <a:lnTo>
                      <a:pt x="378" y="198"/>
                    </a:lnTo>
                    <a:lnTo>
                      <a:pt x="0" y="192"/>
                    </a:lnTo>
                    <a:lnTo>
                      <a:pt x="12" y="0"/>
                    </a:lnTo>
                    <a:lnTo>
                      <a:pt x="336" y="6"/>
                    </a:lnTo>
                    <a:lnTo>
                      <a:pt x="342" y="6"/>
                    </a:lnTo>
                    <a:lnTo>
                      <a:pt x="342" y="1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27" name="Freeform 304"/>
              <p:cNvSpPr>
                <a:spLocks noChangeAspect="1"/>
              </p:cNvSpPr>
              <p:nvPr/>
            </p:nvSpPr>
            <p:spPr bwMode="auto">
              <a:xfrm>
                <a:off x="1776" y="2214"/>
                <a:ext cx="372" cy="192"/>
              </a:xfrm>
              <a:custGeom>
                <a:avLst/>
                <a:gdLst>
                  <a:gd name="T0" fmla="*/ 294 w 372"/>
                  <a:gd name="T1" fmla="*/ 156 h 192"/>
                  <a:gd name="T2" fmla="*/ 72 w 372"/>
                  <a:gd name="T3" fmla="*/ 174 h 192"/>
                  <a:gd name="T4" fmla="*/ 72 w 372"/>
                  <a:gd name="T5" fmla="*/ 186 h 192"/>
                  <a:gd name="T6" fmla="*/ 0 w 372"/>
                  <a:gd name="T7" fmla="*/ 192 h 192"/>
                  <a:gd name="T8" fmla="*/ 6 w 372"/>
                  <a:gd name="T9" fmla="*/ 186 h 192"/>
                  <a:gd name="T10" fmla="*/ 12 w 372"/>
                  <a:gd name="T11" fmla="*/ 186 h 192"/>
                  <a:gd name="T12" fmla="*/ 12 w 372"/>
                  <a:gd name="T13" fmla="*/ 156 h 192"/>
                  <a:gd name="T14" fmla="*/ 18 w 372"/>
                  <a:gd name="T15" fmla="*/ 144 h 192"/>
                  <a:gd name="T16" fmla="*/ 48 w 372"/>
                  <a:gd name="T17" fmla="*/ 150 h 192"/>
                  <a:gd name="T18" fmla="*/ 42 w 372"/>
                  <a:gd name="T19" fmla="*/ 132 h 192"/>
                  <a:gd name="T20" fmla="*/ 66 w 372"/>
                  <a:gd name="T21" fmla="*/ 126 h 192"/>
                  <a:gd name="T22" fmla="*/ 60 w 372"/>
                  <a:gd name="T23" fmla="*/ 114 h 192"/>
                  <a:gd name="T24" fmla="*/ 66 w 372"/>
                  <a:gd name="T25" fmla="*/ 102 h 192"/>
                  <a:gd name="T26" fmla="*/ 72 w 372"/>
                  <a:gd name="T27" fmla="*/ 96 h 192"/>
                  <a:gd name="T28" fmla="*/ 84 w 372"/>
                  <a:gd name="T29" fmla="*/ 102 h 192"/>
                  <a:gd name="T30" fmla="*/ 84 w 372"/>
                  <a:gd name="T31" fmla="*/ 90 h 192"/>
                  <a:gd name="T32" fmla="*/ 114 w 372"/>
                  <a:gd name="T33" fmla="*/ 102 h 192"/>
                  <a:gd name="T34" fmla="*/ 126 w 372"/>
                  <a:gd name="T35" fmla="*/ 84 h 192"/>
                  <a:gd name="T36" fmla="*/ 132 w 372"/>
                  <a:gd name="T37" fmla="*/ 96 h 192"/>
                  <a:gd name="T38" fmla="*/ 150 w 372"/>
                  <a:gd name="T39" fmla="*/ 72 h 192"/>
                  <a:gd name="T40" fmla="*/ 156 w 372"/>
                  <a:gd name="T41" fmla="*/ 78 h 192"/>
                  <a:gd name="T42" fmla="*/ 168 w 372"/>
                  <a:gd name="T43" fmla="*/ 84 h 192"/>
                  <a:gd name="T44" fmla="*/ 192 w 372"/>
                  <a:gd name="T45" fmla="*/ 42 h 192"/>
                  <a:gd name="T46" fmla="*/ 186 w 372"/>
                  <a:gd name="T47" fmla="*/ 36 h 192"/>
                  <a:gd name="T48" fmla="*/ 216 w 372"/>
                  <a:gd name="T49" fmla="*/ 24 h 192"/>
                  <a:gd name="T50" fmla="*/ 216 w 372"/>
                  <a:gd name="T51" fmla="*/ 6 h 192"/>
                  <a:gd name="T52" fmla="*/ 234 w 372"/>
                  <a:gd name="T53" fmla="*/ 0 h 192"/>
                  <a:gd name="T54" fmla="*/ 246 w 372"/>
                  <a:gd name="T55" fmla="*/ 18 h 192"/>
                  <a:gd name="T56" fmla="*/ 276 w 372"/>
                  <a:gd name="T57" fmla="*/ 30 h 192"/>
                  <a:gd name="T58" fmla="*/ 312 w 372"/>
                  <a:gd name="T59" fmla="*/ 18 h 192"/>
                  <a:gd name="T60" fmla="*/ 330 w 372"/>
                  <a:gd name="T61" fmla="*/ 36 h 192"/>
                  <a:gd name="T62" fmla="*/ 342 w 372"/>
                  <a:gd name="T63" fmla="*/ 66 h 192"/>
                  <a:gd name="T64" fmla="*/ 372 w 372"/>
                  <a:gd name="T65" fmla="*/ 84 h 192"/>
                  <a:gd name="T66" fmla="*/ 318 w 372"/>
                  <a:gd name="T67" fmla="*/ 144 h 192"/>
                  <a:gd name="T68" fmla="*/ 294 w 372"/>
                  <a:gd name="T69" fmla="*/ 156 h 19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72"/>
                  <a:gd name="T106" fmla="*/ 0 h 192"/>
                  <a:gd name="T107" fmla="*/ 372 w 372"/>
                  <a:gd name="T108" fmla="*/ 192 h 19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72" h="192">
                    <a:moveTo>
                      <a:pt x="294" y="156"/>
                    </a:moveTo>
                    <a:lnTo>
                      <a:pt x="72" y="174"/>
                    </a:lnTo>
                    <a:lnTo>
                      <a:pt x="72" y="186"/>
                    </a:lnTo>
                    <a:lnTo>
                      <a:pt x="0" y="192"/>
                    </a:lnTo>
                    <a:lnTo>
                      <a:pt x="6" y="186"/>
                    </a:lnTo>
                    <a:lnTo>
                      <a:pt x="12" y="186"/>
                    </a:lnTo>
                    <a:lnTo>
                      <a:pt x="12" y="156"/>
                    </a:lnTo>
                    <a:lnTo>
                      <a:pt x="18" y="144"/>
                    </a:lnTo>
                    <a:lnTo>
                      <a:pt x="48" y="150"/>
                    </a:lnTo>
                    <a:lnTo>
                      <a:pt x="42" y="132"/>
                    </a:lnTo>
                    <a:lnTo>
                      <a:pt x="66" y="126"/>
                    </a:lnTo>
                    <a:lnTo>
                      <a:pt x="60" y="114"/>
                    </a:lnTo>
                    <a:lnTo>
                      <a:pt x="66" y="102"/>
                    </a:lnTo>
                    <a:lnTo>
                      <a:pt x="72" y="96"/>
                    </a:lnTo>
                    <a:lnTo>
                      <a:pt x="84" y="102"/>
                    </a:lnTo>
                    <a:lnTo>
                      <a:pt x="84" y="90"/>
                    </a:lnTo>
                    <a:lnTo>
                      <a:pt x="114" y="102"/>
                    </a:lnTo>
                    <a:lnTo>
                      <a:pt x="126" y="84"/>
                    </a:lnTo>
                    <a:lnTo>
                      <a:pt x="132" y="96"/>
                    </a:lnTo>
                    <a:lnTo>
                      <a:pt x="150" y="72"/>
                    </a:lnTo>
                    <a:lnTo>
                      <a:pt x="156" y="78"/>
                    </a:lnTo>
                    <a:lnTo>
                      <a:pt x="168" y="84"/>
                    </a:lnTo>
                    <a:lnTo>
                      <a:pt x="192" y="42"/>
                    </a:lnTo>
                    <a:lnTo>
                      <a:pt x="186" y="36"/>
                    </a:lnTo>
                    <a:lnTo>
                      <a:pt x="216" y="24"/>
                    </a:lnTo>
                    <a:lnTo>
                      <a:pt x="216" y="6"/>
                    </a:lnTo>
                    <a:lnTo>
                      <a:pt x="234" y="0"/>
                    </a:lnTo>
                    <a:lnTo>
                      <a:pt x="246" y="18"/>
                    </a:lnTo>
                    <a:lnTo>
                      <a:pt x="276" y="30"/>
                    </a:lnTo>
                    <a:lnTo>
                      <a:pt x="312" y="18"/>
                    </a:lnTo>
                    <a:lnTo>
                      <a:pt x="330" y="36"/>
                    </a:lnTo>
                    <a:lnTo>
                      <a:pt x="342" y="66"/>
                    </a:lnTo>
                    <a:lnTo>
                      <a:pt x="372" y="84"/>
                    </a:lnTo>
                    <a:lnTo>
                      <a:pt x="318" y="144"/>
                    </a:lnTo>
                    <a:lnTo>
                      <a:pt x="294" y="156"/>
                    </a:lnTo>
                    <a:close/>
                  </a:path>
                </a:pathLst>
              </a:custGeom>
              <a:solidFill>
                <a:srgbClr val="FF4500"/>
              </a:solidFill>
              <a:ln w="9525">
                <a:solidFill>
                  <a:srgbClr val="FF4500"/>
                </a:solidFill>
                <a:prstDash val="solid"/>
                <a:round/>
                <a:headEnd/>
                <a:tailEnd/>
              </a:ln>
            </p:spPr>
            <p:txBody>
              <a:bodyPr/>
              <a:lstStyle/>
              <a:p>
                <a:endParaRPr lang="en-US">
                  <a:solidFill>
                    <a:srgbClr val="000000"/>
                  </a:solidFill>
                </a:endParaRPr>
              </a:p>
            </p:txBody>
          </p:sp>
          <p:sp>
            <p:nvSpPr>
              <p:cNvPr id="19928" name="Freeform 305"/>
              <p:cNvSpPr>
                <a:spLocks noChangeAspect="1"/>
              </p:cNvSpPr>
              <p:nvPr/>
            </p:nvSpPr>
            <p:spPr bwMode="auto">
              <a:xfrm>
                <a:off x="1776" y="2214"/>
                <a:ext cx="372" cy="192"/>
              </a:xfrm>
              <a:custGeom>
                <a:avLst/>
                <a:gdLst>
                  <a:gd name="T0" fmla="*/ 294 w 372"/>
                  <a:gd name="T1" fmla="*/ 156 h 192"/>
                  <a:gd name="T2" fmla="*/ 72 w 372"/>
                  <a:gd name="T3" fmla="*/ 174 h 192"/>
                  <a:gd name="T4" fmla="*/ 72 w 372"/>
                  <a:gd name="T5" fmla="*/ 186 h 192"/>
                  <a:gd name="T6" fmla="*/ 0 w 372"/>
                  <a:gd name="T7" fmla="*/ 192 h 192"/>
                  <a:gd name="T8" fmla="*/ 6 w 372"/>
                  <a:gd name="T9" fmla="*/ 186 h 192"/>
                  <a:gd name="T10" fmla="*/ 12 w 372"/>
                  <a:gd name="T11" fmla="*/ 186 h 192"/>
                  <a:gd name="T12" fmla="*/ 12 w 372"/>
                  <a:gd name="T13" fmla="*/ 156 h 192"/>
                  <a:gd name="T14" fmla="*/ 18 w 372"/>
                  <a:gd name="T15" fmla="*/ 144 h 192"/>
                  <a:gd name="T16" fmla="*/ 48 w 372"/>
                  <a:gd name="T17" fmla="*/ 150 h 192"/>
                  <a:gd name="T18" fmla="*/ 42 w 372"/>
                  <a:gd name="T19" fmla="*/ 132 h 192"/>
                  <a:gd name="T20" fmla="*/ 66 w 372"/>
                  <a:gd name="T21" fmla="*/ 126 h 192"/>
                  <a:gd name="T22" fmla="*/ 60 w 372"/>
                  <a:gd name="T23" fmla="*/ 114 h 192"/>
                  <a:gd name="T24" fmla="*/ 66 w 372"/>
                  <a:gd name="T25" fmla="*/ 102 h 192"/>
                  <a:gd name="T26" fmla="*/ 72 w 372"/>
                  <a:gd name="T27" fmla="*/ 96 h 192"/>
                  <a:gd name="T28" fmla="*/ 84 w 372"/>
                  <a:gd name="T29" fmla="*/ 102 h 192"/>
                  <a:gd name="T30" fmla="*/ 84 w 372"/>
                  <a:gd name="T31" fmla="*/ 90 h 192"/>
                  <a:gd name="T32" fmla="*/ 114 w 372"/>
                  <a:gd name="T33" fmla="*/ 102 h 192"/>
                  <a:gd name="T34" fmla="*/ 126 w 372"/>
                  <a:gd name="T35" fmla="*/ 84 h 192"/>
                  <a:gd name="T36" fmla="*/ 132 w 372"/>
                  <a:gd name="T37" fmla="*/ 96 h 192"/>
                  <a:gd name="T38" fmla="*/ 150 w 372"/>
                  <a:gd name="T39" fmla="*/ 72 h 192"/>
                  <a:gd name="T40" fmla="*/ 156 w 372"/>
                  <a:gd name="T41" fmla="*/ 78 h 192"/>
                  <a:gd name="T42" fmla="*/ 168 w 372"/>
                  <a:gd name="T43" fmla="*/ 84 h 192"/>
                  <a:gd name="T44" fmla="*/ 192 w 372"/>
                  <a:gd name="T45" fmla="*/ 42 h 192"/>
                  <a:gd name="T46" fmla="*/ 186 w 372"/>
                  <a:gd name="T47" fmla="*/ 36 h 192"/>
                  <a:gd name="T48" fmla="*/ 216 w 372"/>
                  <a:gd name="T49" fmla="*/ 24 h 192"/>
                  <a:gd name="T50" fmla="*/ 216 w 372"/>
                  <a:gd name="T51" fmla="*/ 6 h 192"/>
                  <a:gd name="T52" fmla="*/ 234 w 372"/>
                  <a:gd name="T53" fmla="*/ 0 h 192"/>
                  <a:gd name="T54" fmla="*/ 246 w 372"/>
                  <a:gd name="T55" fmla="*/ 18 h 192"/>
                  <a:gd name="T56" fmla="*/ 276 w 372"/>
                  <a:gd name="T57" fmla="*/ 30 h 192"/>
                  <a:gd name="T58" fmla="*/ 312 w 372"/>
                  <a:gd name="T59" fmla="*/ 18 h 192"/>
                  <a:gd name="T60" fmla="*/ 330 w 372"/>
                  <a:gd name="T61" fmla="*/ 36 h 192"/>
                  <a:gd name="T62" fmla="*/ 342 w 372"/>
                  <a:gd name="T63" fmla="*/ 66 h 192"/>
                  <a:gd name="T64" fmla="*/ 372 w 372"/>
                  <a:gd name="T65" fmla="*/ 84 h 192"/>
                  <a:gd name="T66" fmla="*/ 318 w 372"/>
                  <a:gd name="T67" fmla="*/ 144 h 192"/>
                  <a:gd name="T68" fmla="*/ 294 w 372"/>
                  <a:gd name="T69" fmla="*/ 156 h 192"/>
                  <a:gd name="T70" fmla="*/ 294 w 372"/>
                  <a:gd name="T71" fmla="*/ 162 h 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72"/>
                  <a:gd name="T109" fmla="*/ 0 h 192"/>
                  <a:gd name="T110" fmla="*/ 372 w 372"/>
                  <a:gd name="T111" fmla="*/ 192 h 192"/>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72" h="192">
                    <a:moveTo>
                      <a:pt x="294" y="156"/>
                    </a:moveTo>
                    <a:lnTo>
                      <a:pt x="72" y="174"/>
                    </a:lnTo>
                    <a:lnTo>
                      <a:pt x="72" y="186"/>
                    </a:lnTo>
                    <a:lnTo>
                      <a:pt x="0" y="192"/>
                    </a:lnTo>
                    <a:lnTo>
                      <a:pt x="6" y="186"/>
                    </a:lnTo>
                    <a:lnTo>
                      <a:pt x="12" y="186"/>
                    </a:lnTo>
                    <a:lnTo>
                      <a:pt x="12" y="156"/>
                    </a:lnTo>
                    <a:lnTo>
                      <a:pt x="18" y="144"/>
                    </a:lnTo>
                    <a:lnTo>
                      <a:pt x="48" y="150"/>
                    </a:lnTo>
                    <a:lnTo>
                      <a:pt x="42" y="132"/>
                    </a:lnTo>
                    <a:lnTo>
                      <a:pt x="66" y="126"/>
                    </a:lnTo>
                    <a:lnTo>
                      <a:pt x="60" y="114"/>
                    </a:lnTo>
                    <a:lnTo>
                      <a:pt x="66" y="102"/>
                    </a:lnTo>
                    <a:lnTo>
                      <a:pt x="72" y="96"/>
                    </a:lnTo>
                    <a:lnTo>
                      <a:pt x="84" y="102"/>
                    </a:lnTo>
                    <a:lnTo>
                      <a:pt x="84" y="90"/>
                    </a:lnTo>
                    <a:lnTo>
                      <a:pt x="114" y="102"/>
                    </a:lnTo>
                    <a:lnTo>
                      <a:pt x="126" y="84"/>
                    </a:lnTo>
                    <a:lnTo>
                      <a:pt x="132" y="96"/>
                    </a:lnTo>
                    <a:lnTo>
                      <a:pt x="150" y="72"/>
                    </a:lnTo>
                    <a:lnTo>
                      <a:pt x="156" y="78"/>
                    </a:lnTo>
                    <a:lnTo>
                      <a:pt x="168" y="84"/>
                    </a:lnTo>
                    <a:lnTo>
                      <a:pt x="192" y="42"/>
                    </a:lnTo>
                    <a:lnTo>
                      <a:pt x="186" y="36"/>
                    </a:lnTo>
                    <a:lnTo>
                      <a:pt x="216" y="24"/>
                    </a:lnTo>
                    <a:lnTo>
                      <a:pt x="216" y="6"/>
                    </a:lnTo>
                    <a:lnTo>
                      <a:pt x="234" y="0"/>
                    </a:lnTo>
                    <a:lnTo>
                      <a:pt x="246" y="18"/>
                    </a:lnTo>
                    <a:lnTo>
                      <a:pt x="276" y="30"/>
                    </a:lnTo>
                    <a:lnTo>
                      <a:pt x="312" y="18"/>
                    </a:lnTo>
                    <a:lnTo>
                      <a:pt x="330" y="36"/>
                    </a:lnTo>
                    <a:lnTo>
                      <a:pt x="342" y="66"/>
                    </a:lnTo>
                    <a:lnTo>
                      <a:pt x="372" y="84"/>
                    </a:lnTo>
                    <a:lnTo>
                      <a:pt x="318" y="144"/>
                    </a:lnTo>
                    <a:lnTo>
                      <a:pt x="294" y="156"/>
                    </a:lnTo>
                    <a:lnTo>
                      <a:pt x="294" y="16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29" name="Freeform 306"/>
              <p:cNvSpPr>
                <a:spLocks noChangeAspect="1"/>
              </p:cNvSpPr>
              <p:nvPr/>
            </p:nvSpPr>
            <p:spPr bwMode="auto">
              <a:xfrm>
                <a:off x="1542" y="2640"/>
                <a:ext cx="288" cy="246"/>
              </a:xfrm>
              <a:custGeom>
                <a:avLst/>
                <a:gdLst>
                  <a:gd name="T0" fmla="*/ 258 w 288"/>
                  <a:gd name="T1" fmla="*/ 174 h 246"/>
                  <a:gd name="T2" fmla="*/ 216 w 288"/>
                  <a:gd name="T3" fmla="*/ 162 h 246"/>
                  <a:gd name="T4" fmla="*/ 204 w 288"/>
                  <a:gd name="T5" fmla="*/ 174 h 246"/>
                  <a:gd name="T6" fmla="*/ 228 w 288"/>
                  <a:gd name="T7" fmla="*/ 180 h 246"/>
                  <a:gd name="T8" fmla="*/ 246 w 288"/>
                  <a:gd name="T9" fmla="*/ 174 h 246"/>
                  <a:gd name="T10" fmla="*/ 240 w 288"/>
                  <a:gd name="T11" fmla="*/ 186 h 246"/>
                  <a:gd name="T12" fmla="*/ 252 w 288"/>
                  <a:gd name="T13" fmla="*/ 192 h 246"/>
                  <a:gd name="T14" fmla="*/ 258 w 288"/>
                  <a:gd name="T15" fmla="*/ 180 h 246"/>
                  <a:gd name="T16" fmla="*/ 276 w 288"/>
                  <a:gd name="T17" fmla="*/ 174 h 246"/>
                  <a:gd name="T18" fmla="*/ 276 w 288"/>
                  <a:gd name="T19" fmla="*/ 186 h 246"/>
                  <a:gd name="T20" fmla="*/ 252 w 288"/>
                  <a:gd name="T21" fmla="*/ 210 h 246"/>
                  <a:gd name="T22" fmla="*/ 258 w 288"/>
                  <a:gd name="T23" fmla="*/ 222 h 246"/>
                  <a:gd name="T24" fmla="*/ 288 w 288"/>
                  <a:gd name="T25" fmla="*/ 234 h 246"/>
                  <a:gd name="T26" fmla="*/ 282 w 288"/>
                  <a:gd name="T27" fmla="*/ 246 h 246"/>
                  <a:gd name="T28" fmla="*/ 276 w 288"/>
                  <a:gd name="T29" fmla="*/ 240 h 246"/>
                  <a:gd name="T30" fmla="*/ 270 w 288"/>
                  <a:gd name="T31" fmla="*/ 246 h 246"/>
                  <a:gd name="T32" fmla="*/ 264 w 288"/>
                  <a:gd name="T33" fmla="*/ 228 h 246"/>
                  <a:gd name="T34" fmla="*/ 228 w 288"/>
                  <a:gd name="T35" fmla="*/ 216 h 246"/>
                  <a:gd name="T36" fmla="*/ 234 w 288"/>
                  <a:gd name="T37" fmla="*/ 234 h 246"/>
                  <a:gd name="T38" fmla="*/ 222 w 288"/>
                  <a:gd name="T39" fmla="*/ 240 h 246"/>
                  <a:gd name="T40" fmla="*/ 216 w 288"/>
                  <a:gd name="T41" fmla="*/ 228 h 246"/>
                  <a:gd name="T42" fmla="*/ 210 w 288"/>
                  <a:gd name="T43" fmla="*/ 234 h 246"/>
                  <a:gd name="T44" fmla="*/ 204 w 288"/>
                  <a:gd name="T45" fmla="*/ 228 h 246"/>
                  <a:gd name="T46" fmla="*/ 198 w 288"/>
                  <a:gd name="T47" fmla="*/ 240 h 246"/>
                  <a:gd name="T48" fmla="*/ 186 w 288"/>
                  <a:gd name="T49" fmla="*/ 246 h 246"/>
                  <a:gd name="T50" fmla="*/ 174 w 288"/>
                  <a:gd name="T51" fmla="*/ 240 h 246"/>
                  <a:gd name="T52" fmla="*/ 162 w 288"/>
                  <a:gd name="T53" fmla="*/ 222 h 246"/>
                  <a:gd name="T54" fmla="*/ 144 w 288"/>
                  <a:gd name="T55" fmla="*/ 216 h 246"/>
                  <a:gd name="T56" fmla="*/ 144 w 288"/>
                  <a:gd name="T57" fmla="*/ 204 h 246"/>
                  <a:gd name="T58" fmla="*/ 126 w 288"/>
                  <a:gd name="T59" fmla="*/ 204 h 246"/>
                  <a:gd name="T60" fmla="*/ 126 w 288"/>
                  <a:gd name="T61" fmla="*/ 198 h 246"/>
                  <a:gd name="T62" fmla="*/ 108 w 288"/>
                  <a:gd name="T63" fmla="*/ 204 h 246"/>
                  <a:gd name="T64" fmla="*/ 120 w 288"/>
                  <a:gd name="T65" fmla="*/ 216 h 246"/>
                  <a:gd name="T66" fmla="*/ 102 w 288"/>
                  <a:gd name="T67" fmla="*/ 222 h 246"/>
                  <a:gd name="T68" fmla="*/ 54 w 288"/>
                  <a:gd name="T69" fmla="*/ 204 h 246"/>
                  <a:gd name="T70" fmla="*/ 18 w 288"/>
                  <a:gd name="T71" fmla="*/ 210 h 246"/>
                  <a:gd name="T72" fmla="*/ 12 w 288"/>
                  <a:gd name="T73" fmla="*/ 204 h 246"/>
                  <a:gd name="T74" fmla="*/ 24 w 288"/>
                  <a:gd name="T75" fmla="*/ 192 h 246"/>
                  <a:gd name="T76" fmla="*/ 24 w 288"/>
                  <a:gd name="T77" fmla="*/ 156 h 246"/>
                  <a:gd name="T78" fmla="*/ 36 w 288"/>
                  <a:gd name="T79" fmla="*/ 126 h 246"/>
                  <a:gd name="T80" fmla="*/ 6 w 288"/>
                  <a:gd name="T81" fmla="*/ 66 h 246"/>
                  <a:gd name="T82" fmla="*/ 0 w 288"/>
                  <a:gd name="T83" fmla="*/ 0 h 246"/>
                  <a:gd name="T84" fmla="*/ 162 w 288"/>
                  <a:gd name="T85" fmla="*/ 0 h 246"/>
                  <a:gd name="T86" fmla="*/ 162 w 288"/>
                  <a:gd name="T87" fmla="*/ 24 h 246"/>
                  <a:gd name="T88" fmla="*/ 168 w 288"/>
                  <a:gd name="T89" fmla="*/ 18 h 246"/>
                  <a:gd name="T90" fmla="*/ 162 w 288"/>
                  <a:gd name="T91" fmla="*/ 30 h 246"/>
                  <a:gd name="T92" fmla="*/ 174 w 288"/>
                  <a:gd name="T93" fmla="*/ 36 h 246"/>
                  <a:gd name="T94" fmla="*/ 162 w 288"/>
                  <a:gd name="T95" fmla="*/ 48 h 246"/>
                  <a:gd name="T96" fmla="*/ 168 w 288"/>
                  <a:gd name="T97" fmla="*/ 48 h 246"/>
                  <a:gd name="T98" fmla="*/ 144 w 288"/>
                  <a:gd name="T99" fmla="*/ 84 h 246"/>
                  <a:gd name="T100" fmla="*/ 138 w 288"/>
                  <a:gd name="T101" fmla="*/ 126 h 246"/>
                  <a:gd name="T102" fmla="*/ 240 w 288"/>
                  <a:gd name="T103" fmla="*/ 120 h 246"/>
                  <a:gd name="T104" fmla="*/ 240 w 288"/>
                  <a:gd name="T105" fmla="*/ 144 h 246"/>
                  <a:gd name="T106" fmla="*/ 252 w 288"/>
                  <a:gd name="T107" fmla="*/ 168 h 246"/>
                  <a:gd name="T108" fmla="*/ 258 w 288"/>
                  <a:gd name="T109" fmla="*/ 174 h 24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88"/>
                  <a:gd name="T166" fmla="*/ 0 h 246"/>
                  <a:gd name="T167" fmla="*/ 288 w 288"/>
                  <a:gd name="T168" fmla="*/ 246 h 24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88" h="246">
                    <a:moveTo>
                      <a:pt x="258" y="174"/>
                    </a:moveTo>
                    <a:lnTo>
                      <a:pt x="216" y="162"/>
                    </a:lnTo>
                    <a:lnTo>
                      <a:pt x="204" y="174"/>
                    </a:lnTo>
                    <a:lnTo>
                      <a:pt x="228" y="180"/>
                    </a:lnTo>
                    <a:lnTo>
                      <a:pt x="246" y="174"/>
                    </a:lnTo>
                    <a:lnTo>
                      <a:pt x="240" y="186"/>
                    </a:lnTo>
                    <a:lnTo>
                      <a:pt x="252" y="192"/>
                    </a:lnTo>
                    <a:lnTo>
                      <a:pt x="258" y="180"/>
                    </a:lnTo>
                    <a:lnTo>
                      <a:pt x="276" y="174"/>
                    </a:lnTo>
                    <a:lnTo>
                      <a:pt x="276" y="186"/>
                    </a:lnTo>
                    <a:lnTo>
                      <a:pt x="252" y="210"/>
                    </a:lnTo>
                    <a:lnTo>
                      <a:pt x="258" y="222"/>
                    </a:lnTo>
                    <a:lnTo>
                      <a:pt x="288" y="234"/>
                    </a:lnTo>
                    <a:lnTo>
                      <a:pt x="282" y="246"/>
                    </a:lnTo>
                    <a:lnTo>
                      <a:pt x="276" y="240"/>
                    </a:lnTo>
                    <a:lnTo>
                      <a:pt x="270" y="246"/>
                    </a:lnTo>
                    <a:lnTo>
                      <a:pt x="264" y="228"/>
                    </a:lnTo>
                    <a:lnTo>
                      <a:pt x="228" y="216"/>
                    </a:lnTo>
                    <a:lnTo>
                      <a:pt x="234" y="234"/>
                    </a:lnTo>
                    <a:lnTo>
                      <a:pt x="222" y="240"/>
                    </a:lnTo>
                    <a:lnTo>
                      <a:pt x="216" y="228"/>
                    </a:lnTo>
                    <a:lnTo>
                      <a:pt x="210" y="234"/>
                    </a:lnTo>
                    <a:lnTo>
                      <a:pt x="204" y="228"/>
                    </a:lnTo>
                    <a:lnTo>
                      <a:pt x="198" y="240"/>
                    </a:lnTo>
                    <a:lnTo>
                      <a:pt x="186" y="246"/>
                    </a:lnTo>
                    <a:lnTo>
                      <a:pt x="174" y="240"/>
                    </a:lnTo>
                    <a:lnTo>
                      <a:pt x="162" y="222"/>
                    </a:lnTo>
                    <a:lnTo>
                      <a:pt x="144" y="216"/>
                    </a:lnTo>
                    <a:lnTo>
                      <a:pt x="144" y="204"/>
                    </a:lnTo>
                    <a:lnTo>
                      <a:pt x="126" y="204"/>
                    </a:lnTo>
                    <a:lnTo>
                      <a:pt x="126" y="198"/>
                    </a:lnTo>
                    <a:lnTo>
                      <a:pt x="108" y="204"/>
                    </a:lnTo>
                    <a:lnTo>
                      <a:pt x="120" y="216"/>
                    </a:lnTo>
                    <a:lnTo>
                      <a:pt x="102" y="222"/>
                    </a:lnTo>
                    <a:lnTo>
                      <a:pt x="54" y="204"/>
                    </a:lnTo>
                    <a:lnTo>
                      <a:pt x="18" y="210"/>
                    </a:lnTo>
                    <a:lnTo>
                      <a:pt x="12" y="204"/>
                    </a:lnTo>
                    <a:lnTo>
                      <a:pt x="24" y="192"/>
                    </a:lnTo>
                    <a:lnTo>
                      <a:pt x="24" y="156"/>
                    </a:lnTo>
                    <a:lnTo>
                      <a:pt x="36" y="126"/>
                    </a:lnTo>
                    <a:lnTo>
                      <a:pt x="6" y="66"/>
                    </a:lnTo>
                    <a:lnTo>
                      <a:pt x="0" y="0"/>
                    </a:lnTo>
                    <a:lnTo>
                      <a:pt x="162" y="0"/>
                    </a:lnTo>
                    <a:lnTo>
                      <a:pt x="162" y="24"/>
                    </a:lnTo>
                    <a:lnTo>
                      <a:pt x="168" y="18"/>
                    </a:lnTo>
                    <a:lnTo>
                      <a:pt x="162" y="30"/>
                    </a:lnTo>
                    <a:lnTo>
                      <a:pt x="174" y="36"/>
                    </a:lnTo>
                    <a:lnTo>
                      <a:pt x="162" y="48"/>
                    </a:lnTo>
                    <a:lnTo>
                      <a:pt x="168" y="48"/>
                    </a:lnTo>
                    <a:lnTo>
                      <a:pt x="144" y="84"/>
                    </a:lnTo>
                    <a:lnTo>
                      <a:pt x="138" y="126"/>
                    </a:lnTo>
                    <a:lnTo>
                      <a:pt x="240" y="120"/>
                    </a:lnTo>
                    <a:lnTo>
                      <a:pt x="240" y="144"/>
                    </a:lnTo>
                    <a:lnTo>
                      <a:pt x="252" y="168"/>
                    </a:lnTo>
                    <a:lnTo>
                      <a:pt x="258" y="174"/>
                    </a:lnTo>
                    <a:close/>
                  </a:path>
                </a:pathLst>
              </a:custGeom>
              <a:solidFill>
                <a:srgbClr val="FF4500"/>
              </a:solidFill>
              <a:ln w="9525">
                <a:solidFill>
                  <a:srgbClr val="FF4500"/>
                </a:solidFill>
                <a:prstDash val="solid"/>
                <a:round/>
                <a:headEnd/>
                <a:tailEnd/>
              </a:ln>
            </p:spPr>
            <p:txBody>
              <a:bodyPr/>
              <a:lstStyle/>
              <a:p>
                <a:endParaRPr lang="en-US">
                  <a:solidFill>
                    <a:srgbClr val="000000"/>
                  </a:solidFill>
                </a:endParaRPr>
              </a:p>
            </p:txBody>
          </p:sp>
          <p:sp>
            <p:nvSpPr>
              <p:cNvPr id="19930" name="Freeform 307"/>
              <p:cNvSpPr>
                <a:spLocks noChangeAspect="1"/>
              </p:cNvSpPr>
              <p:nvPr/>
            </p:nvSpPr>
            <p:spPr bwMode="auto">
              <a:xfrm>
                <a:off x="1542" y="2640"/>
                <a:ext cx="288" cy="246"/>
              </a:xfrm>
              <a:custGeom>
                <a:avLst/>
                <a:gdLst>
                  <a:gd name="T0" fmla="*/ 258 w 288"/>
                  <a:gd name="T1" fmla="*/ 174 h 246"/>
                  <a:gd name="T2" fmla="*/ 216 w 288"/>
                  <a:gd name="T3" fmla="*/ 162 h 246"/>
                  <a:gd name="T4" fmla="*/ 204 w 288"/>
                  <a:gd name="T5" fmla="*/ 174 h 246"/>
                  <a:gd name="T6" fmla="*/ 228 w 288"/>
                  <a:gd name="T7" fmla="*/ 180 h 246"/>
                  <a:gd name="T8" fmla="*/ 246 w 288"/>
                  <a:gd name="T9" fmla="*/ 174 h 246"/>
                  <a:gd name="T10" fmla="*/ 240 w 288"/>
                  <a:gd name="T11" fmla="*/ 186 h 246"/>
                  <a:gd name="T12" fmla="*/ 252 w 288"/>
                  <a:gd name="T13" fmla="*/ 192 h 246"/>
                  <a:gd name="T14" fmla="*/ 258 w 288"/>
                  <a:gd name="T15" fmla="*/ 180 h 246"/>
                  <a:gd name="T16" fmla="*/ 276 w 288"/>
                  <a:gd name="T17" fmla="*/ 174 h 246"/>
                  <a:gd name="T18" fmla="*/ 276 w 288"/>
                  <a:gd name="T19" fmla="*/ 186 h 246"/>
                  <a:gd name="T20" fmla="*/ 252 w 288"/>
                  <a:gd name="T21" fmla="*/ 210 h 246"/>
                  <a:gd name="T22" fmla="*/ 258 w 288"/>
                  <a:gd name="T23" fmla="*/ 222 h 246"/>
                  <a:gd name="T24" fmla="*/ 288 w 288"/>
                  <a:gd name="T25" fmla="*/ 234 h 246"/>
                  <a:gd name="T26" fmla="*/ 282 w 288"/>
                  <a:gd name="T27" fmla="*/ 246 h 246"/>
                  <a:gd name="T28" fmla="*/ 276 w 288"/>
                  <a:gd name="T29" fmla="*/ 240 h 246"/>
                  <a:gd name="T30" fmla="*/ 270 w 288"/>
                  <a:gd name="T31" fmla="*/ 246 h 246"/>
                  <a:gd name="T32" fmla="*/ 264 w 288"/>
                  <a:gd name="T33" fmla="*/ 228 h 246"/>
                  <a:gd name="T34" fmla="*/ 228 w 288"/>
                  <a:gd name="T35" fmla="*/ 216 h 246"/>
                  <a:gd name="T36" fmla="*/ 234 w 288"/>
                  <a:gd name="T37" fmla="*/ 234 h 246"/>
                  <a:gd name="T38" fmla="*/ 222 w 288"/>
                  <a:gd name="T39" fmla="*/ 240 h 246"/>
                  <a:gd name="T40" fmla="*/ 216 w 288"/>
                  <a:gd name="T41" fmla="*/ 228 h 246"/>
                  <a:gd name="T42" fmla="*/ 210 w 288"/>
                  <a:gd name="T43" fmla="*/ 234 h 246"/>
                  <a:gd name="T44" fmla="*/ 204 w 288"/>
                  <a:gd name="T45" fmla="*/ 228 h 246"/>
                  <a:gd name="T46" fmla="*/ 198 w 288"/>
                  <a:gd name="T47" fmla="*/ 240 h 246"/>
                  <a:gd name="T48" fmla="*/ 186 w 288"/>
                  <a:gd name="T49" fmla="*/ 246 h 246"/>
                  <a:gd name="T50" fmla="*/ 174 w 288"/>
                  <a:gd name="T51" fmla="*/ 240 h 246"/>
                  <a:gd name="T52" fmla="*/ 162 w 288"/>
                  <a:gd name="T53" fmla="*/ 222 h 246"/>
                  <a:gd name="T54" fmla="*/ 144 w 288"/>
                  <a:gd name="T55" fmla="*/ 216 h 246"/>
                  <a:gd name="T56" fmla="*/ 144 w 288"/>
                  <a:gd name="T57" fmla="*/ 204 h 246"/>
                  <a:gd name="T58" fmla="*/ 126 w 288"/>
                  <a:gd name="T59" fmla="*/ 204 h 246"/>
                  <a:gd name="T60" fmla="*/ 126 w 288"/>
                  <a:gd name="T61" fmla="*/ 198 h 246"/>
                  <a:gd name="T62" fmla="*/ 108 w 288"/>
                  <a:gd name="T63" fmla="*/ 204 h 246"/>
                  <a:gd name="T64" fmla="*/ 120 w 288"/>
                  <a:gd name="T65" fmla="*/ 216 h 246"/>
                  <a:gd name="T66" fmla="*/ 102 w 288"/>
                  <a:gd name="T67" fmla="*/ 222 h 246"/>
                  <a:gd name="T68" fmla="*/ 54 w 288"/>
                  <a:gd name="T69" fmla="*/ 204 h 246"/>
                  <a:gd name="T70" fmla="*/ 18 w 288"/>
                  <a:gd name="T71" fmla="*/ 210 h 246"/>
                  <a:gd name="T72" fmla="*/ 12 w 288"/>
                  <a:gd name="T73" fmla="*/ 204 h 246"/>
                  <a:gd name="T74" fmla="*/ 24 w 288"/>
                  <a:gd name="T75" fmla="*/ 192 h 246"/>
                  <a:gd name="T76" fmla="*/ 24 w 288"/>
                  <a:gd name="T77" fmla="*/ 156 h 246"/>
                  <a:gd name="T78" fmla="*/ 36 w 288"/>
                  <a:gd name="T79" fmla="*/ 126 h 246"/>
                  <a:gd name="T80" fmla="*/ 6 w 288"/>
                  <a:gd name="T81" fmla="*/ 66 h 246"/>
                  <a:gd name="T82" fmla="*/ 0 w 288"/>
                  <a:gd name="T83" fmla="*/ 0 h 246"/>
                  <a:gd name="T84" fmla="*/ 162 w 288"/>
                  <a:gd name="T85" fmla="*/ 0 h 246"/>
                  <a:gd name="T86" fmla="*/ 162 w 288"/>
                  <a:gd name="T87" fmla="*/ 24 h 246"/>
                  <a:gd name="T88" fmla="*/ 168 w 288"/>
                  <a:gd name="T89" fmla="*/ 18 h 246"/>
                  <a:gd name="T90" fmla="*/ 162 w 288"/>
                  <a:gd name="T91" fmla="*/ 30 h 246"/>
                  <a:gd name="T92" fmla="*/ 174 w 288"/>
                  <a:gd name="T93" fmla="*/ 36 h 246"/>
                  <a:gd name="T94" fmla="*/ 162 w 288"/>
                  <a:gd name="T95" fmla="*/ 48 h 246"/>
                  <a:gd name="T96" fmla="*/ 168 w 288"/>
                  <a:gd name="T97" fmla="*/ 48 h 246"/>
                  <a:gd name="T98" fmla="*/ 144 w 288"/>
                  <a:gd name="T99" fmla="*/ 84 h 246"/>
                  <a:gd name="T100" fmla="*/ 138 w 288"/>
                  <a:gd name="T101" fmla="*/ 126 h 246"/>
                  <a:gd name="T102" fmla="*/ 240 w 288"/>
                  <a:gd name="T103" fmla="*/ 120 h 246"/>
                  <a:gd name="T104" fmla="*/ 240 w 288"/>
                  <a:gd name="T105" fmla="*/ 144 h 246"/>
                  <a:gd name="T106" fmla="*/ 252 w 288"/>
                  <a:gd name="T107" fmla="*/ 168 h 246"/>
                  <a:gd name="T108" fmla="*/ 258 w 288"/>
                  <a:gd name="T109" fmla="*/ 174 h 246"/>
                  <a:gd name="T110" fmla="*/ 258 w 288"/>
                  <a:gd name="T111" fmla="*/ 180 h 24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288"/>
                  <a:gd name="T169" fmla="*/ 0 h 246"/>
                  <a:gd name="T170" fmla="*/ 288 w 288"/>
                  <a:gd name="T171" fmla="*/ 246 h 24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288" h="246">
                    <a:moveTo>
                      <a:pt x="258" y="174"/>
                    </a:moveTo>
                    <a:lnTo>
                      <a:pt x="216" y="162"/>
                    </a:lnTo>
                    <a:lnTo>
                      <a:pt x="204" y="174"/>
                    </a:lnTo>
                    <a:lnTo>
                      <a:pt x="228" y="180"/>
                    </a:lnTo>
                    <a:lnTo>
                      <a:pt x="246" y="174"/>
                    </a:lnTo>
                    <a:lnTo>
                      <a:pt x="240" y="186"/>
                    </a:lnTo>
                    <a:lnTo>
                      <a:pt x="252" y="192"/>
                    </a:lnTo>
                    <a:lnTo>
                      <a:pt x="258" y="180"/>
                    </a:lnTo>
                    <a:lnTo>
                      <a:pt x="276" y="174"/>
                    </a:lnTo>
                    <a:lnTo>
                      <a:pt x="276" y="186"/>
                    </a:lnTo>
                    <a:lnTo>
                      <a:pt x="252" y="210"/>
                    </a:lnTo>
                    <a:lnTo>
                      <a:pt x="258" y="222"/>
                    </a:lnTo>
                    <a:lnTo>
                      <a:pt x="288" y="234"/>
                    </a:lnTo>
                    <a:lnTo>
                      <a:pt x="282" y="246"/>
                    </a:lnTo>
                    <a:lnTo>
                      <a:pt x="276" y="240"/>
                    </a:lnTo>
                    <a:lnTo>
                      <a:pt x="270" y="246"/>
                    </a:lnTo>
                    <a:lnTo>
                      <a:pt x="264" y="228"/>
                    </a:lnTo>
                    <a:lnTo>
                      <a:pt x="228" y="216"/>
                    </a:lnTo>
                    <a:lnTo>
                      <a:pt x="234" y="234"/>
                    </a:lnTo>
                    <a:lnTo>
                      <a:pt x="222" y="240"/>
                    </a:lnTo>
                    <a:lnTo>
                      <a:pt x="216" y="228"/>
                    </a:lnTo>
                    <a:lnTo>
                      <a:pt x="210" y="234"/>
                    </a:lnTo>
                    <a:lnTo>
                      <a:pt x="204" y="228"/>
                    </a:lnTo>
                    <a:lnTo>
                      <a:pt x="198" y="240"/>
                    </a:lnTo>
                    <a:lnTo>
                      <a:pt x="186" y="246"/>
                    </a:lnTo>
                    <a:lnTo>
                      <a:pt x="174" y="240"/>
                    </a:lnTo>
                    <a:lnTo>
                      <a:pt x="162" y="222"/>
                    </a:lnTo>
                    <a:lnTo>
                      <a:pt x="144" y="216"/>
                    </a:lnTo>
                    <a:lnTo>
                      <a:pt x="144" y="204"/>
                    </a:lnTo>
                    <a:lnTo>
                      <a:pt x="126" y="204"/>
                    </a:lnTo>
                    <a:lnTo>
                      <a:pt x="126" y="198"/>
                    </a:lnTo>
                    <a:lnTo>
                      <a:pt x="108" y="204"/>
                    </a:lnTo>
                    <a:lnTo>
                      <a:pt x="120" y="216"/>
                    </a:lnTo>
                    <a:lnTo>
                      <a:pt x="102" y="222"/>
                    </a:lnTo>
                    <a:lnTo>
                      <a:pt x="54" y="204"/>
                    </a:lnTo>
                    <a:lnTo>
                      <a:pt x="18" y="210"/>
                    </a:lnTo>
                    <a:lnTo>
                      <a:pt x="12" y="204"/>
                    </a:lnTo>
                    <a:lnTo>
                      <a:pt x="24" y="192"/>
                    </a:lnTo>
                    <a:lnTo>
                      <a:pt x="24" y="156"/>
                    </a:lnTo>
                    <a:lnTo>
                      <a:pt x="36" y="126"/>
                    </a:lnTo>
                    <a:lnTo>
                      <a:pt x="6" y="66"/>
                    </a:lnTo>
                    <a:lnTo>
                      <a:pt x="0" y="0"/>
                    </a:lnTo>
                    <a:lnTo>
                      <a:pt x="162" y="0"/>
                    </a:lnTo>
                    <a:lnTo>
                      <a:pt x="162" y="24"/>
                    </a:lnTo>
                    <a:lnTo>
                      <a:pt x="168" y="18"/>
                    </a:lnTo>
                    <a:lnTo>
                      <a:pt x="162" y="30"/>
                    </a:lnTo>
                    <a:lnTo>
                      <a:pt x="174" y="36"/>
                    </a:lnTo>
                    <a:lnTo>
                      <a:pt x="162" y="48"/>
                    </a:lnTo>
                    <a:lnTo>
                      <a:pt x="168" y="48"/>
                    </a:lnTo>
                    <a:lnTo>
                      <a:pt x="144" y="84"/>
                    </a:lnTo>
                    <a:lnTo>
                      <a:pt x="138" y="126"/>
                    </a:lnTo>
                    <a:lnTo>
                      <a:pt x="240" y="120"/>
                    </a:lnTo>
                    <a:lnTo>
                      <a:pt x="240" y="144"/>
                    </a:lnTo>
                    <a:lnTo>
                      <a:pt x="252" y="168"/>
                    </a:lnTo>
                    <a:lnTo>
                      <a:pt x="258" y="174"/>
                    </a:lnTo>
                    <a:lnTo>
                      <a:pt x="258" y="180"/>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31" name="Freeform 308"/>
              <p:cNvSpPr>
                <a:spLocks noChangeAspect="1"/>
              </p:cNvSpPr>
              <p:nvPr/>
            </p:nvSpPr>
            <p:spPr bwMode="auto">
              <a:xfrm>
                <a:off x="2556" y="1548"/>
                <a:ext cx="186" cy="294"/>
              </a:xfrm>
              <a:custGeom>
                <a:avLst/>
                <a:gdLst>
                  <a:gd name="T0" fmla="*/ 54 w 186"/>
                  <a:gd name="T1" fmla="*/ 294 h 294"/>
                  <a:gd name="T2" fmla="*/ 48 w 186"/>
                  <a:gd name="T3" fmla="*/ 294 h 294"/>
                  <a:gd name="T4" fmla="*/ 36 w 186"/>
                  <a:gd name="T5" fmla="*/ 276 h 294"/>
                  <a:gd name="T6" fmla="*/ 0 w 186"/>
                  <a:gd name="T7" fmla="*/ 162 h 294"/>
                  <a:gd name="T8" fmla="*/ 12 w 186"/>
                  <a:gd name="T9" fmla="*/ 162 h 294"/>
                  <a:gd name="T10" fmla="*/ 12 w 186"/>
                  <a:gd name="T11" fmla="*/ 150 h 294"/>
                  <a:gd name="T12" fmla="*/ 18 w 186"/>
                  <a:gd name="T13" fmla="*/ 150 h 294"/>
                  <a:gd name="T14" fmla="*/ 12 w 186"/>
                  <a:gd name="T15" fmla="*/ 144 h 294"/>
                  <a:gd name="T16" fmla="*/ 24 w 186"/>
                  <a:gd name="T17" fmla="*/ 114 h 294"/>
                  <a:gd name="T18" fmla="*/ 24 w 186"/>
                  <a:gd name="T19" fmla="*/ 60 h 294"/>
                  <a:gd name="T20" fmla="*/ 42 w 186"/>
                  <a:gd name="T21" fmla="*/ 6 h 294"/>
                  <a:gd name="T22" fmla="*/ 48 w 186"/>
                  <a:gd name="T23" fmla="*/ 6 h 294"/>
                  <a:gd name="T24" fmla="*/ 60 w 186"/>
                  <a:gd name="T25" fmla="*/ 18 h 294"/>
                  <a:gd name="T26" fmla="*/ 90 w 186"/>
                  <a:gd name="T27" fmla="*/ 0 h 294"/>
                  <a:gd name="T28" fmla="*/ 114 w 186"/>
                  <a:gd name="T29" fmla="*/ 18 h 294"/>
                  <a:gd name="T30" fmla="*/ 138 w 186"/>
                  <a:gd name="T31" fmla="*/ 96 h 294"/>
                  <a:gd name="T32" fmla="*/ 150 w 186"/>
                  <a:gd name="T33" fmla="*/ 96 h 294"/>
                  <a:gd name="T34" fmla="*/ 156 w 186"/>
                  <a:gd name="T35" fmla="*/ 120 h 294"/>
                  <a:gd name="T36" fmla="*/ 174 w 186"/>
                  <a:gd name="T37" fmla="*/ 120 h 294"/>
                  <a:gd name="T38" fmla="*/ 180 w 186"/>
                  <a:gd name="T39" fmla="*/ 138 h 294"/>
                  <a:gd name="T40" fmla="*/ 186 w 186"/>
                  <a:gd name="T41" fmla="*/ 138 h 294"/>
                  <a:gd name="T42" fmla="*/ 180 w 186"/>
                  <a:gd name="T43" fmla="*/ 156 h 294"/>
                  <a:gd name="T44" fmla="*/ 156 w 186"/>
                  <a:gd name="T45" fmla="*/ 168 h 294"/>
                  <a:gd name="T46" fmla="*/ 150 w 186"/>
                  <a:gd name="T47" fmla="*/ 186 h 294"/>
                  <a:gd name="T48" fmla="*/ 138 w 186"/>
                  <a:gd name="T49" fmla="*/ 174 h 294"/>
                  <a:gd name="T50" fmla="*/ 132 w 186"/>
                  <a:gd name="T51" fmla="*/ 186 h 294"/>
                  <a:gd name="T52" fmla="*/ 126 w 186"/>
                  <a:gd name="T53" fmla="*/ 180 h 294"/>
                  <a:gd name="T54" fmla="*/ 126 w 186"/>
                  <a:gd name="T55" fmla="*/ 192 h 294"/>
                  <a:gd name="T56" fmla="*/ 114 w 186"/>
                  <a:gd name="T57" fmla="*/ 192 h 294"/>
                  <a:gd name="T58" fmla="*/ 120 w 186"/>
                  <a:gd name="T59" fmla="*/ 186 h 294"/>
                  <a:gd name="T60" fmla="*/ 114 w 186"/>
                  <a:gd name="T61" fmla="*/ 180 h 294"/>
                  <a:gd name="T62" fmla="*/ 102 w 186"/>
                  <a:gd name="T63" fmla="*/ 222 h 294"/>
                  <a:gd name="T64" fmla="*/ 96 w 186"/>
                  <a:gd name="T65" fmla="*/ 216 h 294"/>
                  <a:gd name="T66" fmla="*/ 96 w 186"/>
                  <a:gd name="T67" fmla="*/ 234 h 294"/>
                  <a:gd name="T68" fmla="*/ 78 w 186"/>
                  <a:gd name="T69" fmla="*/ 234 h 294"/>
                  <a:gd name="T70" fmla="*/ 84 w 186"/>
                  <a:gd name="T71" fmla="*/ 246 h 294"/>
                  <a:gd name="T72" fmla="*/ 78 w 186"/>
                  <a:gd name="T73" fmla="*/ 234 h 294"/>
                  <a:gd name="T74" fmla="*/ 66 w 186"/>
                  <a:gd name="T75" fmla="*/ 240 h 294"/>
                  <a:gd name="T76" fmla="*/ 54 w 186"/>
                  <a:gd name="T77" fmla="*/ 294 h 29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86"/>
                  <a:gd name="T118" fmla="*/ 0 h 294"/>
                  <a:gd name="T119" fmla="*/ 186 w 186"/>
                  <a:gd name="T120" fmla="*/ 294 h 29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86" h="294">
                    <a:moveTo>
                      <a:pt x="54" y="294"/>
                    </a:moveTo>
                    <a:lnTo>
                      <a:pt x="48" y="294"/>
                    </a:lnTo>
                    <a:lnTo>
                      <a:pt x="36" y="276"/>
                    </a:lnTo>
                    <a:lnTo>
                      <a:pt x="0" y="162"/>
                    </a:lnTo>
                    <a:lnTo>
                      <a:pt x="12" y="162"/>
                    </a:lnTo>
                    <a:lnTo>
                      <a:pt x="12" y="150"/>
                    </a:lnTo>
                    <a:lnTo>
                      <a:pt x="18" y="150"/>
                    </a:lnTo>
                    <a:lnTo>
                      <a:pt x="12" y="144"/>
                    </a:lnTo>
                    <a:lnTo>
                      <a:pt x="24" y="114"/>
                    </a:lnTo>
                    <a:lnTo>
                      <a:pt x="24" y="60"/>
                    </a:lnTo>
                    <a:lnTo>
                      <a:pt x="42" y="6"/>
                    </a:lnTo>
                    <a:lnTo>
                      <a:pt x="48" y="6"/>
                    </a:lnTo>
                    <a:lnTo>
                      <a:pt x="60" y="18"/>
                    </a:lnTo>
                    <a:lnTo>
                      <a:pt x="90" y="0"/>
                    </a:lnTo>
                    <a:lnTo>
                      <a:pt x="114" y="18"/>
                    </a:lnTo>
                    <a:lnTo>
                      <a:pt x="138" y="96"/>
                    </a:lnTo>
                    <a:lnTo>
                      <a:pt x="150" y="96"/>
                    </a:lnTo>
                    <a:lnTo>
                      <a:pt x="156" y="120"/>
                    </a:lnTo>
                    <a:lnTo>
                      <a:pt x="174" y="120"/>
                    </a:lnTo>
                    <a:lnTo>
                      <a:pt x="180" y="138"/>
                    </a:lnTo>
                    <a:lnTo>
                      <a:pt x="186" y="138"/>
                    </a:lnTo>
                    <a:lnTo>
                      <a:pt x="180" y="156"/>
                    </a:lnTo>
                    <a:lnTo>
                      <a:pt x="156" y="168"/>
                    </a:lnTo>
                    <a:lnTo>
                      <a:pt x="150" y="186"/>
                    </a:lnTo>
                    <a:lnTo>
                      <a:pt x="138" y="174"/>
                    </a:lnTo>
                    <a:lnTo>
                      <a:pt x="132" y="186"/>
                    </a:lnTo>
                    <a:lnTo>
                      <a:pt x="126" y="180"/>
                    </a:lnTo>
                    <a:lnTo>
                      <a:pt x="126" y="192"/>
                    </a:lnTo>
                    <a:lnTo>
                      <a:pt x="114" y="192"/>
                    </a:lnTo>
                    <a:lnTo>
                      <a:pt x="120" y="186"/>
                    </a:lnTo>
                    <a:lnTo>
                      <a:pt x="114" y="180"/>
                    </a:lnTo>
                    <a:lnTo>
                      <a:pt x="102" y="222"/>
                    </a:lnTo>
                    <a:lnTo>
                      <a:pt x="96" y="216"/>
                    </a:lnTo>
                    <a:lnTo>
                      <a:pt x="96" y="234"/>
                    </a:lnTo>
                    <a:lnTo>
                      <a:pt x="78" y="234"/>
                    </a:lnTo>
                    <a:lnTo>
                      <a:pt x="84" y="246"/>
                    </a:lnTo>
                    <a:lnTo>
                      <a:pt x="78" y="234"/>
                    </a:lnTo>
                    <a:lnTo>
                      <a:pt x="66" y="240"/>
                    </a:lnTo>
                    <a:lnTo>
                      <a:pt x="54" y="294"/>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932" name="Freeform 309"/>
              <p:cNvSpPr>
                <a:spLocks noChangeAspect="1"/>
              </p:cNvSpPr>
              <p:nvPr/>
            </p:nvSpPr>
            <p:spPr bwMode="auto">
              <a:xfrm>
                <a:off x="2556" y="1548"/>
                <a:ext cx="186" cy="300"/>
              </a:xfrm>
              <a:custGeom>
                <a:avLst/>
                <a:gdLst>
                  <a:gd name="T0" fmla="*/ 54 w 186"/>
                  <a:gd name="T1" fmla="*/ 294 h 300"/>
                  <a:gd name="T2" fmla="*/ 48 w 186"/>
                  <a:gd name="T3" fmla="*/ 294 h 300"/>
                  <a:gd name="T4" fmla="*/ 36 w 186"/>
                  <a:gd name="T5" fmla="*/ 276 h 300"/>
                  <a:gd name="T6" fmla="*/ 0 w 186"/>
                  <a:gd name="T7" fmla="*/ 162 h 300"/>
                  <a:gd name="T8" fmla="*/ 12 w 186"/>
                  <a:gd name="T9" fmla="*/ 162 h 300"/>
                  <a:gd name="T10" fmla="*/ 12 w 186"/>
                  <a:gd name="T11" fmla="*/ 150 h 300"/>
                  <a:gd name="T12" fmla="*/ 18 w 186"/>
                  <a:gd name="T13" fmla="*/ 150 h 300"/>
                  <a:gd name="T14" fmla="*/ 12 w 186"/>
                  <a:gd name="T15" fmla="*/ 144 h 300"/>
                  <a:gd name="T16" fmla="*/ 24 w 186"/>
                  <a:gd name="T17" fmla="*/ 114 h 300"/>
                  <a:gd name="T18" fmla="*/ 24 w 186"/>
                  <a:gd name="T19" fmla="*/ 60 h 300"/>
                  <a:gd name="T20" fmla="*/ 42 w 186"/>
                  <a:gd name="T21" fmla="*/ 6 h 300"/>
                  <a:gd name="T22" fmla="*/ 48 w 186"/>
                  <a:gd name="T23" fmla="*/ 6 h 300"/>
                  <a:gd name="T24" fmla="*/ 60 w 186"/>
                  <a:gd name="T25" fmla="*/ 18 h 300"/>
                  <a:gd name="T26" fmla="*/ 90 w 186"/>
                  <a:gd name="T27" fmla="*/ 0 h 300"/>
                  <a:gd name="T28" fmla="*/ 114 w 186"/>
                  <a:gd name="T29" fmla="*/ 18 h 300"/>
                  <a:gd name="T30" fmla="*/ 138 w 186"/>
                  <a:gd name="T31" fmla="*/ 96 h 300"/>
                  <a:gd name="T32" fmla="*/ 150 w 186"/>
                  <a:gd name="T33" fmla="*/ 96 h 300"/>
                  <a:gd name="T34" fmla="*/ 156 w 186"/>
                  <a:gd name="T35" fmla="*/ 120 h 300"/>
                  <a:gd name="T36" fmla="*/ 174 w 186"/>
                  <a:gd name="T37" fmla="*/ 120 h 300"/>
                  <a:gd name="T38" fmla="*/ 180 w 186"/>
                  <a:gd name="T39" fmla="*/ 138 h 300"/>
                  <a:gd name="T40" fmla="*/ 186 w 186"/>
                  <a:gd name="T41" fmla="*/ 138 h 300"/>
                  <a:gd name="T42" fmla="*/ 180 w 186"/>
                  <a:gd name="T43" fmla="*/ 156 h 300"/>
                  <a:gd name="T44" fmla="*/ 156 w 186"/>
                  <a:gd name="T45" fmla="*/ 168 h 300"/>
                  <a:gd name="T46" fmla="*/ 150 w 186"/>
                  <a:gd name="T47" fmla="*/ 186 h 300"/>
                  <a:gd name="T48" fmla="*/ 138 w 186"/>
                  <a:gd name="T49" fmla="*/ 174 h 300"/>
                  <a:gd name="T50" fmla="*/ 132 w 186"/>
                  <a:gd name="T51" fmla="*/ 186 h 300"/>
                  <a:gd name="T52" fmla="*/ 126 w 186"/>
                  <a:gd name="T53" fmla="*/ 180 h 300"/>
                  <a:gd name="T54" fmla="*/ 126 w 186"/>
                  <a:gd name="T55" fmla="*/ 192 h 300"/>
                  <a:gd name="T56" fmla="*/ 114 w 186"/>
                  <a:gd name="T57" fmla="*/ 192 h 300"/>
                  <a:gd name="T58" fmla="*/ 120 w 186"/>
                  <a:gd name="T59" fmla="*/ 186 h 300"/>
                  <a:gd name="T60" fmla="*/ 114 w 186"/>
                  <a:gd name="T61" fmla="*/ 180 h 300"/>
                  <a:gd name="T62" fmla="*/ 102 w 186"/>
                  <a:gd name="T63" fmla="*/ 222 h 300"/>
                  <a:gd name="T64" fmla="*/ 96 w 186"/>
                  <a:gd name="T65" fmla="*/ 216 h 300"/>
                  <a:gd name="T66" fmla="*/ 96 w 186"/>
                  <a:gd name="T67" fmla="*/ 234 h 300"/>
                  <a:gd name="T68" fmla="*/ 78 w 186"/>
                  <a:gd name="T69" fmla="*/ 234 h 300"/>
                  <a:gd name="T70" fmla="*/ 84 w 186"/>
                  <a:gd name="T71" fmla="*/ 246 h 300"/>
                  <a:gd name="T72" fmla="*/ 78 w 186"/>
                  <a:gd name="T73" fmla="*/ 234 h 300"/>
                  <a:gd name="T74" fmla="*/ 66 w 186"/>
                  <a:gd name="T75" fmla="*/ 240 h 300"/>
                  <a:gd name="T76" fmla="*/ 54 w 186"/>
                  <a:gd name="T77" fmla="*/ 294 h 300"/>
                  <a:gd name="T78" fmla="*/ 54 w 186"/>
                  <a:gd name="T79" fmla="*/ 300 h 30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86"/>
                  <a:gd name="T121" fmla="*/ 0 h 300"/>
                  <a:gd name="T122" fmla="*/ 186 w 186"/>
                  <a:gd name="T123" fmla="*/ 300 h 30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86" h="300">
                    <a:moveTo>
                      <a:pt x="54" y="294"/>
                    </a:moveTo>
                    <a:lnTo>
                      <a:pt x="48" y="294"/>
                    </a:lnTo>
                    <a:lnTo>
                      <a:pt x="36" y="276"/>
                    </a:lnTo>
                    <a:lnTo>
                      <a:pt x="0" y="162"/>
                    </a:lnTo>
                    <a:lnTo>
                      <a:pt x="12" y="162"/>
                    </a:lnTo>
                    <a:lnTo>
                      <a:pt x="12" y="150"/>
                    </a:lnTo>
                    <a:lnTo>
                      <a:pt x="18" y="150"/>
                    </a:lnTo>
                    <a:lnTo>
                      <a:pt x="12" y="144"/>
                    </a:lnTo>
                    <a:lnTo>
                      <a:pt x="24" y="114"/>
                    </a:lnTo>
                    <a:lnTo>
                      <a:pt x="24" y="60"/>
                    </a:lnTo>
                    <a:lnTo>
                      <a:pt x="42" y="6"/>
                    </a:lnTo>
                    <a:lnTo>
                      <a:pt x="48" y="6"/>
                    </a:lnTo>
                    <a:lnTo>
                      <a:pt x="60" y="18"/>
                    </a:lnTo>
                    <a:lnTo>
                      <a:pt x="90" y="0"/>
                    </a:lnTo>
                    <a:lnTo>
                      <a:pt x="114" y="18"/>
                    </a:lnTo>
                    <a:lnTo>
                      <a:pt x="138" y="96"/>
                    </a:lnTo>
                    <a:lnTo>
                      <a:pt x="150" y="96"/>
                    </a:lnTo>
                    <a:lnTo>
                      <a:pt x="156" y="120"/>
                    </a:lnTo>
                    <a:lnTo>
                      <a:pt x="174" y="120"/>
                    </a:lnTo>
                    <a:lnTo>
                      <a:pt x="180" y="138"/>
                    </a:lnTo>
                    <a:lnTo>
                      <a:pt x="186" y="138"/>
                    </a:lnTo>
                    <a:lnTo>
                      <a:pt x="180" y="156"/>
                    </a:lnTo>
                    <a:lnTo>
                      <a:pt x="156" y="168"/>
                    </a:lnTo>
                    <a:lnTo>
                      <a:pt x="150" y="186"/>
                    </a:lnTo>
                    <a:lnTo>
                      <a:pt x="138" y="174"/>
                    </a:lnTo>
                    <a:lnTo>
                      <a:pt x="132" y="186"/>
                    </a:lnTo>
                    <a:lnTo>
                      <a:pt x="126" y="180"/>
                    </a:lnTo>
                    <a:lnTo>
                      <a:pt x="126" y="192"/>
                    </a:lnTo>
                    <a:lnTo>
                      <a:pt x="114" y="192"/>
                    </a:lnTo>
                    <a:lnTo>
                      <a:pt x="120" y="186"/>
                    </a:lnTo>
                    <a:lnTo>
                      <a:pt x="114" y="180"/>
                    </a:lnTo>
                    <a:lnTo>
                      <a:pt x="102" y="222"/>
                    </a:lnTo>
                    <a:lnTo>
                      <a:pt x="96" y="216"/>
                    </a:lnTo>
                    <a:lnTo>
                      <a:pt x="96" y="234"/>
                    </a:lnTo>
                    <a:lnTo>
                      <a:pt x="78" y="234"/>
                    </a:lnTo>
                    <a:lnTo>
                      <a:pt x="84" y="246"/>
                    </a:lnTo>
                    <a:lnTo>
                      <a:pt x="78" y="234"/>
                    </a:lnTo>
                    <a:lnTo>
                      <a:pt x="66" y="240"/>
                    </a:lnTo>
                    <a:lnTo>
                      <a:pt x="54" y="294"/>
                    </a:lnTo>
                    <a:lnTo>
                      <a:pt x="54" y="300"/>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33" name="Freeform 310"/>
              <p:cNvSpPr>
                <a:spLocks noChangeAspect="1"/>
              </p:cNvSpPr>
              <p:nvPr/>
            </p:nvSpPr>
            <p:spPr bwMode="auto">
              <a:xfrm>
                <a:off x="2244" y="2106"/>
                <a:ext cx="234" cy="114"/>
              </a:xfrm>
              <a:custGeom>
                <a:avLst/>
                <a:gdLst>
                  <a:gd name="T0" fmla="*/ 180 w 234"/>
                  <a:gd name="T1" fmla="*/ 0 h 114"/>
                  <a:gd name="T2" fmla="*/ 204 w 234"/>
                  <a:gd name="T3" fmla="*/ 78 h 114"/>
                  <a:gd name="T4" fmla="*/ 234 w 234"/>
                  <a:gd name="T5" fmla="*/ 72 h 114"/>
                  <a:gd name="T6" fmla="*/ 228 w 234"/>
                  <a:gd name="T7" fmla="*/ 102 h 114"/>
                  <a:gd name="T8" fmla="*/ 228 w 234"/>
                  <a:gd name="T9" fmla="*/ 90 h 114"/>
                  <a:gd name="T10" fmla="*/ 222 w 234"/>
                  <a:gd name="T11" fmla="*/ 102 h 114"/>
                  <a:gd name="T12" fmla="*/ 210 w 234"/>
                  <a:gd name="T13" fmla="*/ 108 h 114"/>
                  <a:gd name="T14" fmla="*/ 198 w 234"/>
                  <a:gd name="T15" fmla="*/ 114 h 114"/>
                  <a:gd name="T16" fmla="*/ 192 w 234"/>
                  <a:gd name="T17" fmla="*/ 90 h 114"/>
                  <a:gd name="T18" fmla="*/ 186 w 234"/>
                  <a:gd name="T19" fmla="*/ 96 h 114"/>
                  <a:gd name="T20" fmla="*/ 174 w 234"/>
                  <a:gd name="T21" fmla="*/ 90 h 114"/>
                  <a:gd name="T22" fmla="*/ 174 w 234"/>
                  <a:gd name="T23" fmla="*/ 78 h 114"/>
                  <a:gd name="T24" fmla="*/ 180 w 234"/>
                  <a:gd name="T25" fmla="*/ 78 h 114"/>
                  <a:gd name="T26" fmla="*/ 174 w 234"/>
                  <a:gd name="T27" fmla="*/ 66 h 114"/>
                  <a:gd name="T28" fmla="*/ 174 w 234"/>
                  <a:gd name="T29" fmla="*/ 66 h 114"/>
                  <a:gd name="T30" fmla="*/ 174 w 234"/>
                  <a:gd name="T31" fmla="*/ 42 h 114"/>
                  <a:gd name="T32" fmla="*/ 162 w 234"/>
                  <a:gd name="T33" fmla="*/ 42 h 114"/>
                  <a:gd name="T34" fmla="*/ 180 w 234"/>
                  <a:gd name="T35" fmla="*/ 18 h 114"/>
                  <a:gd name="T36" fmla="*/ 174 w 234"/>
                  <a:gd name="T37" fmla="*/ 12 h 114"/>
                  <a:gd name="T38" fmla="*/ 156 w 234"/>
                  <a:gd name="T39" fmla="*/ 42 h 114"/>
                  <a:gd name="T40" fmla="*/ 144 w 234"/>
                  <a:gd name="T41" fmla="*/ 42 h 114"/>
                  <a:gd name="T42" fmla="*/ 156 w 234"/>
                  <a:gd name="T43" fmla="*/ 48 h 114"/>
                  <a:gd name="T44" fmla="*/ 156 w 234"/>
                  <a:gd name="T45" fmla="*/ 72 h 114"/>
                  <a:gd name="T46" fmla="*/ 168 w 234"/>
                  <a:gd name="T47" fmla="*/ 96 h 114"/>
                  <a:gd name="T48" fmla="*/ 156 w 234"/>
                  <a:gd name="T49" fmla="*/ 90 h 114"/>
                  <a:gd name="T50" fmla="*/ 168 w 234"/>
                  <a:gd name="T51" fmla="*/ 96 h 114"/>
                  <a:gd name="T52" fmla="*/ 174 w 234"/>
                  <a:gd name="T53" fmla="*/ 114 h 114"/>
                  <a:gd name="T54" fmla="*/ 132 w 234"/>
                  <a:gd name="T55" fmla="*/ 102 h 114"/>
                  <a:gd name="T56" fmla="*/ 126 w 234"/>
                  <a:gd name="T57" fmla="*/ 102 h 114"/>
                  <a:gd name="T58" fmla="*/ 120 w 234"/>
                  <a:gd name="T59" fmla="*/ 96 h 114"/>
                  <a:gd name="T60" fmla="*/ 132 w 234"/>
                  <a:gd name="T61" fmla="*/ 72 h 114"/>
                  <a:gd name="T62" fmla="*/ 138 w 234"/>
                  <a:gd name="T63" fmla="*/ 66 h 114"/>
                  <a:gd name="T64" fmla="*/ 126 w 234"/>
                  <a:gd name="T65" fmla="*/ 66 h 114"/>
                  <a:gd name="T66" fmla="*/ 90 w 234"/>
                  <a:gd name="T67" fmla="*/ 48 h 114"/>
                  <a:gd name="T68" fmla="*/ 84 w 234"/>
                  <a:gd name="T69" fmla="*/ 30 h 114"/>
                  <a:gd name="T70" fmla="*/ 66 w 234"/>
                  <a:gd name="T71" fmla="*/ 30 h 114"/>
                  <a:gd name="T72" fmla="*/ 54 w 234"/>
                  <a:gd name="T73" fmla="*/ 42 h 114"/>
                  <a:gd name="T74" fmla="*/ 36 w 234"/>
                  <a:gd name="T75" fmla="*/ 36 h 114"/>
                  <a:gd name="T76" fmla="*/ 6 w 234"/>
                  <a:gd name="T77" fmla="*/ 66 h 114"/>
                  <a:gd name="T78" fmla="*/ 0 w 234"/>
                  <a:gd name="T79" fmla="*/ 36 h 114"/>
                  <a:gd name="T80" fmla="*/ 162 w 234"/>
                  <a:gd name="T81" fmla="*/ 6 h 114"/>
                  <a:gd name="T82" fmla="*/ 180 w 234"/>
                  <a:gd name="T83" fmla="*/ 0 h 11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34"/>
                  <a:gd name="T127" fmla="*/ 0 h 114"/>
                  <a:gd name="T128" fmla="*/ 234 w 234"/>
                  <a:gd name="T129" fmla="*/ 114 h 11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34" h="114">
                    <a:moveTo>
                      <a:pt x="180" y="0"/>
                    </a:moveTo>
                    <a:lnTo>
                      <a:pt x="204" y="78"/>
                    </a:lnTo>
                    <a:lnTo>
                      <a:pt x="234" y="72"/>
                    </a:lnTo>
                    <a:lnTo>
                      <a:pt x="228" y="102"/>
                    </a:lnTo>
                    <a:lnTo>
                      <a:pt x="228" y="90"/>
                    </a:lnTo>
                    <a:lnTo>
                      <a:pt x="222" y="102"/>
                    </a:lnTo>
                    <a:lnTo>
                      <a:pt x="210" y="108"/>
                    </a:lnTo>
                    <a:lnTo>
                      <a:pt x="198" y="114"/>
                    </a:lnTo>
                    <a:lnTo>
                      <a:pt x="192" y="90"/>
                    </a:lnTo>
                    <a:lnTo>
                      <a:pt x="186" y="96"/>
                    </a:lnTo>
                    <a:lnTo>
                      <a:pt x="174" y="90"/>
                    </a:lnTo>
                    <a:lnTo>
                      <a:pt x="174" y="78"/>
                    </a:lnTo>
                    <a:lnTo>
                      <a:pt x="180" y="78"/>
                    </a:lnTo>
                    <a:lnTo>
                      <a:pt x="174" y="66"/>
                    </a:lnTo>
                    <a:lnTo>
                      <a:pt x="174" y="42"/>
                    </a:lnTo>
                    <a:lnTo>
                      <a:pt x="162" y="42"/>
                    </a:lnTo>
                    <a:lnTo>
                      <a:pt x="180" y="18"/>
                    </a:lnTo>
                    <a:lnTo>
                      <a:pt x="174" y="12"/>
                    </a:lnTo>
                    <a:lnTo>
                      <a:pt x="156" y="42"/>
                    </a:lnTo>
                    <a:lnTo>
                      <a:pt x="144" y="42"/>
                    </a:lnTo>
                    <a:lnTo>
                      <a:pt x="156" y="48"/>
                    </a:lnTo>
                    <a:lnTo>
                      <a:pt x="156" y="72"/>
                    </a:lnTo>
                    <a:lnTo>
                      <a:pt x="168" y="96"/>
                    </a:lnTo>
                    <a:lnTo>
                      <a:pt x="156" y="90"/>
                    </a:lnTo>
                    <a:lnTo>
                      <a:pt x="168" y="96"/>
                    </a:lnTo>
                    <a:lnTo>
                      <a:pt x="174" y="114"/>
                    </a:lnTo>
                    <a:lnTo>
                      <a:pt x="132" y="102"/>
                    </a:lnTo>
                    <a:lnTo>
                      <a:pt x="126" y="102"/>
                    </a:lnTo>
                    <a:lnTo>
                      <a:pt x="120" y="96"/>
                    </a:lnTo>
                    <a:lnTo>
                      <a:pt x="132" y="72"/>
                    </a:lnTo>
                    <a:lnTo>
                      <a:pt x="138" y="66"/>
                    </a:lnTo>
                    <a:lnTo>
                      <a:pt x="126" y="66"/>
                    </a:lnTo>
                    <a:lnTo>
                      <a:pt x="90" y="48"/>
                    </a:lnTo>
                    <a:lnTo>
                      <a:pt x="84" y="30"/>
                    </a:lnTo>
                    <a:lnTo>
                      <a:pt x="66" y="30"/>
                    </a:lnTo>
                    <a:lnTo>
                      <a:pt x="54" y="42"/>
                    </a:lnTo>
                    <a:lnTo>
                      <a:pt x="36" y="36"/>
                    </a:lnTo>
                    <a:lnTo>
                      <a:pt x="6" y="66"/>
                    </a:lnTo>
                    <a:lnTo>
                      <a:pt x="0" y="36"/>
                    </a:lnTo>
                    <a:lnTo>
                      <a:pt x="162" y="6"/>
                    </a:lnTo>
                    <a:lnTo>
                      <a:pt x="180" y="0"/>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934" name="Freeform 311"/>
              <p:cNvSpPr>
                <a:spLocks noChangeAspect="1"/>
              </p:cNvSpPr>
              <p:nvPr/>
            </p:nvSpPr>
            <p:spPr bwMode="auto">
              <a:xfrm>
                <a:off x="2244" y="2106"/>
                <a:ext cx="234" cy="114"/>
              </a:xfrm>
              <a:custGeom>
                <a:avLst/>
                <a:gdLst>
                  <a:gd name="T0" fmla="*/ 180 w 234"/>
                  <a:gd name="T1" fmla="*/ 0 h 114"/>
                  <a:gd name="T2" fmla="*/ 204 w 234"/>
                  <a:gd name="T3" fmla="*/ 78 h 114"/>
                  <a:gd name="T4" fmla="*/ 234 w 234"/>
                  <a:gd name="T5" fmla="*/ 72 h 114"/>
                  <a:gd name="T6" fmla="*/ 228 w 234"/>
                  <a:gd name="T7" fmla="*/ 102 h 114"/>
                  <a:gd name="T8" fmla="*/ 228 w 234"/>
                  <a:gd name="T9" fmla="*/ 90 h 114"/>
                  <a:gd name="T10" fmla="*/ 222 w 234"/>
                  <a:gd name="T11" fmla="*/ 102 h 114"/>
                  <a:gd name="T12" fmla="*/ 210 w 234"/>
                  <a:gd name="T13" fmla="*/ 108 h 114"/>
                  <a:gd name="T14" fmla="*/ 198 w 234"/>
                  <a:gd name="T15" fmla="*/ 114 h 114"/>
                  <a:gd name="T16" fmla="*/ 192 w 234"/>
                  <a:gd name="T17" fmla="*/ 90 h 114"/>
                  <a:gd name="T18" fmla="*/ 186 w 234"/>
                  <a:gd name="T19" fmla="*/ 96 h 114"/>
                  <a:gd name="T20" fmla="*/ 174 w 234"/>
                  <a:gd name="T21" fmla="*/ 90 h 114"/>
                  <a:gd name="T22" fmla="*/ 174 w 234"/>
                  <a:gd name="T23" fmla="*/ 78 h 114"/>
                  <a:gd name="T24" fmla="*/ 180 w 234"/>
                  <a:gd name="T25" fmla="*/ 78 h 114"/>
                  <a:gd name="T26" fmla="*/ 174 w 234"/>
                  <a:gd name="T27" fmla="*/ 66 h 114"/>
                  <a:gd name="T28" fmla="*/ 168 w 234"/>
                  <a:gd name="T29" fmla="*/ 66 h 114"/>
                  <a:gd name="T30" fmla="*/ 174 w 234"/>
                  <a:gd name="T31" fmla="*/ 66 h 114"/>
                  <a:gd name="T32" fmla="*/ 174 w 234"/>
                  <a:gd name="T33" fmla="*/ 42 h 114"/>
                  <a:gd name="T34" fmla="*/ 162 w 234"/>
                  <a:gd name="T35" fmla="*/ 42 h 114"/>
                  <a:gd name="T36" fmla="*/ 180 w 234"/>
                  <a:gd name="T37" fmla="*/ 18 h 114"/>
                  <a:gd name="T38" fmla="*/ 174 w 234"/>
                  <a:gd name="T39" fmla="*/ 12 h 114"/>
                  <a:gd name="T40" fmla="*/ 156 w 234"/>
                  <a:gd name="T41" fmla="*/ 42 h 114"/>
                  <a:gd name="T42" fmla="*/ 144 w 234"/>
                  <a:gd name="T43" fmla="*/ 42 h 114"/>
                  <a:gd name="T44" fmla="*/ 156 w 234"/>
                  <a:gd name="T45" fmla="*/ 48 h 114"/>
                  <a:gd name="T46" fmla="*/ 156 w 234"/>
                  <a:gd name="T47" fmla="*/ 72 h 114"/>
                  <a:gd name="T48" fmla="*/ 168 w 234"/>
                  <a:gd name="T49" fmla="*/ 96 h 114"/>
                  <a:gd name="T50" fmla="*/ 156 w 234"/>
                  <a:gd name="T51" fmla="*/ 90 h 114"/>
                  <a:gd name="T52" fmla="*/ 168 w 234"/>
                  <a:gd name="T53" fmla="*/ 96 h 114"/>
                  <a:gd name="T54" fmla="*/ 174 w 234"/>
                  <a:gd name="T55" fmla="*/ 114 h 114"/>
                  <a:gd name="T56" fmla="*/ 132 w 234"/>
                  <a:gd name="T57" fmla="*/ 102 h 114"/>
                  <a:gd name="T58" fmla="*/ 126 w 234"/>
                  <a:gd name="T59" fmla="*/ 102 h 114"/>
                  <a:gd name="T60" fmla="*/ 120 w 234"/>
                  <a:gd name="T61" fmla="*/ 96 h 114"/>
                  <a:gd name="T62" fmla="*/ 132 w 234"/>
                  <a:gd name="T63" fmla="*/ 72 h 114"/>
                  <a:gd name="T64" fmla="*/ 138 w 234"/>
                  <a:gd name="T65" fmla="*/ 66 h 114"/>
                  <a:gd name="T66" fmla="*/ 126 w 234"/>
                  <a:gd name="T67" fmla="*/ 66 h 114"/>
                  <a:gd name="T68" fmla="*/ 90 w 234"/>
                  <a:gd name="T69" fmla="*/ 48 h 114"/>
                  <a:gd name="T70" fmla="*/ 84 w 234"/>
                  <a:gd name="T71" fmla="*/ 30 h 114"/>
                  <a:gd name="T72" fmla="*/ 66 w 234"/>
                  <a:gd name="T73" fmla="*/ 30 h 114"/>
                  <a:gd name="T74" fmla="*/ 54 w 234"/>
                  <a:gd name="T75" fmla="*/ 42 h 114"/>
                  <a:gd name="T76" fmla="*/ 36 w 234"/>
                  <a:gd name="T77" fmla="*/ 36 h 114"/>
                  <a:gd name="T78" fmla="*/ 6 w 234"/>
                  <a:gd name="T79" fmla="*/ 66 h 114"/>
                  <a:gd name="T80" fmla="*/ 0 w 234"/>
                  <a:gd name="T81" fmla="*/ 36 h 114"/>
                  <a:gd name="T82" fmla="*/ 162 w 234"/>
                  <a:gd name="T83" fmla="*/ 6 h 114"/>
                  <a:gd name="T84" fmla="*/ 180 w 234"/>
                  <a:gd name="T85" fmla="*/ 0 h 114"/>
                  <a:gd name="T86" fmla="*/ 180 w 234"/>
                  <a:gd name="T87" fmla="*/ 6 h 11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34"/>
                  <a:gd name="T133" fmla="*/ 0 h 114"/>
                  <a:gd name="T134" fmla="*/ 234 w 234"/>
                  <a:gd name="T135" fmla="*/ 114 h 11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34" h="114">
                    <a:moveTo>
                      <a:pt x="180" y="0"/>
                    </a:moveTo>
                    <a:lnTo>
                      <a:pt x="204" y="78"/>
                    </a:lnTo>
                    <a:lnTo>
                      <a:pt x="234" y="72"/>
                    </a:lnTo>
                    <a:lnTo>
                      <a:pt x="228" y="102"/>
                    </a:lnTo>
                    <a:lnTo>
                      <a:pt x="228" y="90"/>
                    </a:lnTo>
                    <a:lnTo>
                      <a:pt x="222" y="102"/>
                    </a:lnTo>
                    <a:lnTo>
                      <a:pt x="210" y="108"/>
                    </a:lnTo>
                    <a:lnTo>
                      <a:pt x="198" y="114"/>
                    </a:lnTo>
                    <a:lnTo>
                      <a:pt x="192" y="90"/>
                    </a:lnTo>
                    <a:lnTo>
                      <a:pt x="186" y="96"/>
                    </a:lnTo>
                    <a:lnTo>
                      <a:pt x="174" y="90"/>
                    </a:lnTo>
                    <a:lnTo>
                      <a:pt x="174" y="78"/>
                    </a:lnTo>
                    <a:lnTo>
                      <a:pt x="180" y="78"/>
                    </a:lnTo>
                    <a:lnTo>
                      <a:pt x="174" y="66"/>
                    </a:lnTo>
                    <a:lnTo>
                      <a:pt x="168" y="66"/>
                    </a:lnTo>
                    <a:lnTo>
                      <a:pt x="174" y="66"/>
                    </a:lnTo>
                    <a:lnTo>
                      <a:pt x="174" y="42"/>
                    </a:lnTo>
                    <a:lnTo>
                      <a:pt x="162" y="42"/>
                    </a:lnTo>
                    <a:lnTo>
                      <a:pt x="180" y="18"/>
                    </a:lnTo>
                    <a:lnTo>
                      <a:pt x="174" y="12"/>
                    </a:lnTo>
                    <a:lnTo>
                      <a:pt x="156" y="42"/>
                    </a:lnTo>
                    <a:lnTo>
                      <a:pt x="144" y="42"/>
                    </a:lnTo>
                    <a:lnTo>
                      <a:pt x="156" y="48"/>
                    </a:lnTo>
                    <a:lnTo>
                      <a:pt x="156" y="72"/>
                    </a:lnTo>
                    <a:lnTo>
                      <a:pt x="168" y="96"/>
                    </a:lnTo>
                    <a:lnTo>
                      <a:pt x="156" y="90"/>
                    </a:lnTo>
                    <a:lnTo>
                      <a:pt x="168" y="96"/>
                    </a:lnTo>
                    <a:lnTo>
                      <a:pt x="174" y="114"/>
                    </a:lnTo>
                    <a:lnTo>
                      <a:pt x="132" y="102"/>
                    </a:lnTo>
                    <a:lnTo>
                      <a:pt x="126" y="102"/>
                    </a:lnTo>
                    <a:lnTo>
                      <a:pt x="120" y="96"/>
                    </a:lnTo>
                    <a:lnTo>
                      <a:pt x="132" y="72"/>
                    </a:lnTo>
                    <a:lnTo>
                      <a:pt x="138" y="66"/>
                    </a:lnTo>
                    <a:lnTo>
                      <a:pt x="126" y="66"/>
                    </a:lnTo>
                    <a:lnTo>
                      <a:pt x="90" y="48"/>
                    </a:lnTo>
                    <a:lnTo>
                      <a:pt x="84" y="30"/>
                    </a:lnTo>
                    <a:lnTo>
                      <a:pt x="66" y="30"/>
                    </a:lnTo>
                    <a:lnTo>
                      <a:pt x="54" y="42"/>
                    </a:lnTo>
                    <a:lnTo>
                      <a:pt x="36" y="36"/>
                    </a:lnTo>
                    <a:lnTo>
                      <a:pt x="6" y="66"/>
                    </a:lnTo>
                    <a:lnTo>
                      <a:pt x="0" y="36"/>
                    </a:lnTo>
                    <a:lnTo>
                      <a:pt x="162" y="6"/>
                    </a:lnTo>
                    <a:lnTo>
                      <a:pt x="180" y="0"/>
                    </a:lnTo>
                    <a:lnTo>
                      <a:pt x="180" y="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35" name="Freeform 312"/>
              <p:cNvSpPr>
                <a:spLocks noChangeAspect="1"/>
              </p:cNvSpPr>
              <p:nvPr/>
            </p:nvSpPr>
            <p:spPr bwMode="auto">
              <a:xfrm>
                <a:off x="2496" y="1854"/>
                <a:ext cx="174" cy="90"/>
              </a:xfrm>
              <a:custGeom>
                <a:avLst/>
                <a:gdLst>
                  <a:gd name="T0" fmla="*/ 36 w 174"/>
                  <a:gd name="T1" fmla="*/ 30 h 90"/>
                  <a:gd name="T2" fmla="*/ 90 w 174"/>
                  <a:gd name="T3" fmla="*/ 18 h 90"/>
                  <a:gd name="T4" fmla="*/ 108 w 174"/>
                  <a:gd name="T5" fmla="*/ 0 h 90"/>
                  <a:gd name="T6" fmla="*/ 120 w 174"/>
                  <a:gd name="T7" fmla="*/ 18 h 90"/>
                  <a:gd name="T8" fmla="*/ 114 w 174"/>
                  <a:gd name="T9" fmla="*/ 42 h 90"/>
                  <a:gd name="T10" fmla="*/ 126 w 174"/>
                  <a:gd name="T11" fmla="*/ 42 h 90"/>
                  <a:gd name="T12" fmla="*/ 150 w 174"/>
                  <a:gd name="T13" fmla="*/ 66 h 90"/>
                  <a:gd name="T14" fmla="*/ 168 w 174"/>
                  <a:gd name="T15" fmla="*/ 60 h 90"/>
                  <a:gd name="T16" fmla="*/ 150 w 174"/>
                  <a:gd name="T17" fmla="*/ 48 h 90"/>
                  <a:gd name="T18" fmla="*/ 162 w 174"/>
                  <a:gd name="T19" fmla="*/ 42 h 90"/>
                  <a:gd name="T20" fmla="*/ 174 w 174"/>
                  <a:gd name="T21" fmla="*/ 66 h 90"/>
                  <a:gd name="T22" fmla="*/ 138 w 174"/>
                  <a:gd name="T23" fmla="*/ 84 h 90"/>
                  <a:gd name="T24" fmla="*/ 138 w 174"/>
                  <a:gd name="T25" fmla="*/ 72 h 90"/>
                  <a:gd name="T26" fmla="*/ 120 w 174"/>
                  <a:gd name="T27" fmla="*/ 90 h 90"/>
                  <a:gd name="T28" fmla="*/ 120 w 174"/>
                  <a:gd name="T29" fmla="*/ 84 h 90"/>
                  <a:gd name="T30" fmla="*/ 102 w 174"/>
                  <a:gd name="T31" fmla="*/ 60 h 90"/>
                  <a:gd name="T32" fmla="*/ 84 w 174"/>
                  <a:gd name="T33" fmla="*/ 66 h 90"/>
                  <a:gd name="T34" fmla="*/ 78 w 174"/>
                  <a:gd name="T35" fmla="*/ 66 h 90"/>
                  <a:gd name="T36" fmla="*/ 0 w 174"/>
                  <a:gd name="T37" fmla="*/ 84 h 90"/>
                  <a:gd name="T38" fmla="*/ 0 w 174"/>
                  <a:gd name="T39" fmla="*/ 36 h 90"/>
                  <a:gd name="T40" fmla="*/ 18 w 174"/>
                  <a:gd name="T41" fmla="*/ 36 h 90"/>
                  <a:gd name="T42" fmla="*/ 36 w 174"/>
                  <a:gd name="T43" fmla="*/ 30 h 9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74"/>
                  <a:gd name="T67" fmla="*/ 0 h 90"/>
                  <a:gd name="T68" fmla="*/ 174 w 174"/>
                  <a:gd name="T69" fmla="*/ 90 h 9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74" h="90">
                    <a:moveTo>
                      <a:pt x="36" y="30"/>
                    </a:moveTo>
                    <a:lnTo>
                      <a:pt x="90" y="18"/>
                    </a:lnTo>
                    <a:lnTo>
                      <a:pt x="108" y="0"/>
                    </a:lnTo>
                    <a:lnTo>
                      <a:pt x="120" y="18"/>
                    </a:lnTo>
                    <a:lnTo>
                      <a:pt x="114" y="42"/>
                    </a:lnTo>
                    <a:lnTo>
                      <a:pt x="126" y="42"/>
                    </a:lnTo>
                    <a:lnTo>
                      <a:pt x="150" y="66"/>
                    </a:lnTo>
                    <a:lnTo>
                      <a:pt x="168" y="60"/>
                    </a:lnTo>
                    <a:lnTo>
                      <a:pt x="150" y="48"/>
                    </a:lnTo>
                    <a:lnTo>
                      <a:pt x="162" y="42"/>
                    </a:lnTo>
                    <a:lnTo>
                      <a:pt x="174" y="66"/>
                    </a:lnTo>
                    <a:lnTo>
                      <a:pt x="138" y="84"/>
                    </a:lnTo>
                    <a:lnTo>
                      <a:pt x="138" y="72"/>
                    </a:lnTo>
                    <a:lnTo>
                      <a:pt x="120" y="90"/>
                    </a:lnTo>
                    <a:lnTo>
                      <a:pt x="120" y="84"/>
                    </a:lnTo>
                    <a:lnTo>
                      <a:pt x="102" y="60"/>
                    </a:lnTo>
                    <a:lnTo>
                      <a:pt x="84" y="66"/>
                    </a:lnTo>
                    <a:lnTo>
                      <a:pt x="78" y="66"/>
                    </a:lnTo>
                    <a:lnTo>
                      <a:pt x="0" y="84"/>
                    </a:lnTo>
                    <a:lnTo>
                      <a:pt x="0" y="36"/>
                    </a:lnTo>
                    <a:lnTo>
                      <a:pt x="18" y="36"/>
                    </a:lnTo>
                    <a:lnTo>
                      <a:pt x="36" y="30"/>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936" name="Freeform 313"/>
              <p:cNvSpPr>
                <a:spLocks noChangeAspect="1"/>
              </p:cNvSpPr>
              <p:nvPr/>
            </p:nvSpPr>
            <p:spPr bwMode="auto">
              <a:xfrm>
                <a:off x="2496" y="1854"/>
                <a:ext cx="174" cy="90"/>
              </a:xfrm>
              <a:custGeom>
                <a:avLst/>
                <a:gdLst>
                  <a:gd name="T0" fmla="*/ 36 w 174"/>
                  <a:gd name="T1" fmla="*/ 30 h 90"/>
                  <a:gd name="T2" fmla="*/ 90 w 174"/>
                  <a:gd name="T3" fmla="*/ 18 h 90"/>
                  <a:gd name="T4" fmla="*/ 108 w 174"/>
                  <a:gd name="T5" fmla="*/ 0 h 90"/>
                  <a:gd name="T6" fmla="*/ 120 w 174"/>
                  <a:gd name="T7" fmla="*/ 18 h 90"/>
                  <a:gd name="T8" fmla="*/ 114 w 174"/>
                  <a:gd name="T9" fmla="*/ 42 h 90"/>
                  <a:gd name="T10" fmla="*/ 126 w 174"/>
                  <a:gd name="T11" fmla="*/ 42 h 90"/>
                  <a:gd name="T12" fmla="*/ 150 w 174"/>
                  <a:gd name="T13" fmla="*/ 66 h 90"/>
                  <a:gd name="T14" fmla="*/ 168 w 174"/>
                  <a:gd name="T15" fmla="*/ 60 h 90"/>
                  <a:gd name="T16" fmla="*/ 150 w 174"/>
                  <a:gd name="T17" fmla="*/ 48 h 90"/>
                  <a:gd name="T18" fmla="*/ 162 w 174"/>
                  <a:gd name="T19" fmla="*/ 42 h 90"/>
                  <a:gd name="T20" fmla="*/ 174 w 174"/>
                  <a:gd name="T21" fmla="*/ 66 h 90"/>
                  <a:gd name="T22" fmla="*/ 138 w 174"/>
                  <a:gd name="T23" fmla="*/ 84 h 90"/>
                  <a:gd name="T24" fmla="*/ 138 w 174"/>
                  <a:gd name="T25" fmla="*/ 72 h 90"/>
                  <a:gd name="T26" fmla="*/ 120 w 174"/>
                  <a:gd name="T27" fmla="*/ 90 h 90"/>
                  <a:gd name="T28" fmla="*/ 120 w 174"/>
                  <a:gd name="T29" fmla="*/ 84 h 90"/>
                  <a:gd name="T30" fmla="*/ 102 w 174"/>
                  <a:gd name="T31" fmla="*/ 60 h 90"/>
                  <a:gd name="T32" fmla="*/ 84 w 174"/>
                  <a:gd name="T33" fmla="*/ 66 h 90"/>
                  <a:gd name="T34" fmla="*/ 78 w 174"/>
                  <a:gd name="T35" fmla="*/ 66 h 90"/>
                  <a:gd name="T36" fmla="*/ 0 w 174"/>
                  <a:gd name="T37" fmla="*/ 84 h 90"/>
                  <a:gd name="T38" fmla="*/ 0 w 174"/>
                  <a:gd name="T39" fmla="*/ 36 h 90"/>
                  <a:gd name="T40" fmla="*/ 18 w 174"/>
                  <a:gd name="T41" fmla="*/ 36 h 90"/>
                  <a:gd name="T42" fmla="*/ 36 w 174"/>
                  <a:gd name="T43" fmla="*/ 30 h 90"/>
                  <a:gd name="T44" fmla="*/ 36 w 174"/>
                  <a:gd name="T45" fmla="*/ 36 h 9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74"/>
                  <a:gd name="T70" fmla="*/ 0 h 90"/>
                  <a:gd name="T71" fmla="*/ 174 w 174"/>
                  <a:gd name="T72" fmla="*/ 90 h 9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74" h="90">
                    <a:moveTo>
                      <a:pt x="36" y="30"/>
                    </a:moveTo>
                    <a:lnTo>
                      <a:pt x="90" y="18"/>
                    </a:lnTo>
                    <a:lnTo>
                      <a:pt x="108" y="0"/>
                    </a:lnTo>
                    <a:lnTo>
                      <a:pt x="120" y="18"/>
                    </a:lnTo>
                    <a:lnTo>
                      <a:pt x="114" y="42"/>
                    </a:lnTo>
                    <a:lnTo>
                      <a:pt x="126" y="42"/>
                    </a:lnTo>
                    <a:lnTo>
                      <a:pt x="150" y="66"/>
                    </a:lnTo>
                    <a:lnTo>
                      <a:pt x="168" y="60"/>
                    </a:lnTo>
                    <a:lnTo>
                      <a:pt x="150" y="48"/>
                    </a:lnTo>
                    <a:lnTo>
                      <a:pt x="162" y="42"/>
                    </a:lnTo>
                    <a:lnTo>
                      <a:pt x="174" y="66"/>
                    </a:lnTo>
                    <a:lnTo>
                      <a:pt x="138" y="84"/>
                    </a:lnTo>
                    <a:lnTo>
                      <a:pt x="138" y="72"/>
                    </a:lnTo>
                    <a:lnTo>
                      <a:pt x="120" y="90"/>
                    </a:lnTo>
                    <a:lnTo>
                      <a:pt x="120" y="84"/>
                    </a:lnTo>
                    <a:lnTo>
                      <a:pt x="102" y="60"/>
                    </a:lnTo>
                    <a:lnTo>
                      <a:pt x="84" y="66"/>
                    </a:lnTo>
                    <a:lnTo>
                      <a:pt x="78" y="66"/>
                    </a:lnTo>
                    <a:lnTo>
                      <a:pt x="0" y="84"/>
                    </a:lnTo>
                    <a:lnTo>
                      <a:pt x="0" y="36"/>
                    </a:lnTo>
                    <a:lnTo>
                      <a:pt x="18" y="36"/>
                    </a:lnTo>
                    <a:lnTo>
                      <a:pt x="36" y="30"/>
                    </a:lnTo>
                    <a:lnTo>
                      <a:pt x="36" y="3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37" name="Freeform 314"/>
              <p:cNvSpPr>
                <a:spLocks noChangeAspect="1"/>
              </p:cNvSpPr>
              <p:nvPr/>
            </p:nvSpPr>
            <p:spPr bwMode="auto">
              <a:xfrm>
                <a:off x="1878" y="1794"/>
                <a:ext cx="198" cy="264"/>
              </a:xfrm>
              <a:custGeom>
                <a:avLst/>
                <a:gdLst>
                  <a:gd name="T0" fmla="*/ 96 w 198"/>
                  <a:gd name="T1" fmla="*/ 258 h 264"/>
                  <a:gd name="T2" fmla="*/ 0 w 198"/>
                  <a:gd name="T3" fmla="*/ 264 h 264"/>
                  <a:gd name="T4" fmla="*/ 24 w 198"/>
                  <a:gd name="T5" fmla="*/ 204 h 264"/>
                  <a:gd name="T6" fmla="*/ 0 w 198"/>
                  <a:gd name="T7" fmla="*/ 144 h 264"/>
                  <a:gd name="T8" fmla="*/ 6 w 198"/>
                  <a:gd name="T9" fmla="*/ 78 h 264"/>
                  <a:gd name="T10" fmla="*/ 36 w 198"/>
                  <a:gd name="T11" fmla="*/ 42 h 264"/>
                  <a:gd name="T12" fmla="*/ 36 w 198"/>
                  <a:gd name="T13" fmla="*/ 66 h 264"/>
                  <a:gd name="T14" fmla="*/ 42 w 198"/>
                  <a:gd name="T15" fmla="*/ 54 h 264"/>
                  <a:gd name="T16" fmla="*/ 42 w 198"/>
                  <a:gd name="T17" fmla="*/ 36 h 264"/>
                  <a:gd name="T18" fmla="*/ 60 w 198"/>
                  <a:gd name="T19" fmla="*/ 24 h 264"/>
                  <a:gd name="T20" fmla="*/ 54 w 198"/>
                  <a:gd name="T21" fmla="*/ 12 h 264"/>
                  <a:gd name="T22" fmla="*/ 66 w 198"/>
                  <a:gd name="T23" fmla="*/ 0 h 264"/>
                  <a:gd name="T24" fmla="*/ 126 w 198"/>
                  <a:gd name="T25" fmla="*/ 18 h 264"/>
                  <a:gd name="T26" fmla="*/ 138 w 198"/>
                  <a:gd name="T27" fmla="*/ 36 h 264"/>
                  <a:gd name="T28" fmla="*/ 132 w 198"/>
                  <a:gd name="T29" fmla="*/ 42 h 264"/>
                  <a:gd name="T30" fmla="*/ 144 w 198"/>
                  <a:gd name="T31" fmla="*/ 60 h 264"/>
                  <a:gd name="T32" fmla="*/ 144 w 198"/>
                  <a:gd name="T33" fmla="*/ 84 h 264"/>
                  <a:gd name="T34" fmla="*/ 120 w 198"/>
                  <a:gd name="T35" fmla="*/ 108 h 264"/>
                  <a:gd name="T36" fmla="*/ 120 w 198"/>
                  <a:gd name="T37" fmla="*/ 126 h 264"/>
                  <a:gd name="T38" fmla="*/ 132 w 198"/>
                  <a:gd name="T39" fmla="*/ 132 h 264"/>
                  <a:gd name="T40" fmla="*/ 162 w 198"/>
                  <a:gd name="T41" fmla="*/ 96 h 264"/>
                  <a:gd name="T42" fmla="*/ 180 w 198"/>
                  <a:gd name="T43" fmla="*/ 114 h 264"/>
                  <a:gd name="T44" fmla="*/ 198 w 198"/>
                  <a:gd name="T45" fmla="*/ 162 h 264"/>
                  <a:gd name="T46" fmla="*/ 192 w 198"/>
                  <a:gd name="T47" fmla="*/ 186 h 264"/>
                  <a:gd name="T48" fmla="*/ 192 w 198"/>
                  <a:gd name="T49" fmla="*/ 192 h 264"/>
                  <a:gd name="T50" fmla="*/ 186 w 198"/>
                  <a:gd name="T51" fmla="*/ 186 h 264"/>
                  <a:gd name="T52" fmla="*/ 180 w 198"/>
                  <a:gd name="T53" fmla="*/ 186 h 264"/>
                  <a:gd name="T54" fmla="*/ 156 w 198"/>
                  <a:gd name="T55" fmla="*/ 246 h 264"/>
                  <a:gd name="T56" fmla="*/ 114 w 198"/>
                  <a:gd name="T57" fmla="*/ 258 h 264"/>
                  <a:gd name="T58" fmla="*/ 96 w 198"/>
                  <a:gd name="T59" fmla="*/ 258 h 26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98"/>
                  <a:gd name="T91" fmla="*/ 0 h 264"/>
                  <a:gd name="T92" fmla="*/ 198 w 198"/>
                  <a:gd name="T93" fmla="*/ 264 h 264"/>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98" h="264">
                    <a:moveTo>
                      <a:pt x="96" y="258"/>
                    </a:moveTo>
                    <a:lnTo>
                      <a:pt x="0" y="264"/>
                    </a:lnTo>
                    <a:lnTo>
                      <a:pt x="24" y="204"/>
                    </a:lnTo>
                    <a:lnTo>
                      <a:pt x="0" y="144"/>
                    </a:lnTo>
                    <a:lnTo>
                      <a:pt x="6" y="78"/>
                    </a:lnTo>
                    <a:lnTo>
                      <a:pt x="36" y="42"/>
                    </a:lnTo>
                    <a:lnTo>
                      <a:pt x="36" y="66"/>
                    </a:lnTo>
                    <a:lnTo>
                      <a:pt x="42" y="54"/>
                    </a:lnTo>
                    <a:lnTo>
                      <a:pt x="42" y="36"/>
                    </a:lnTo>
                    <a:lnTo>
                      <a:pt x="60" y="24"/>
                    </a:lnTo>
                    <a:lnTo>
                      <a:pt x="54" y="12"/>
                    </a:lnTo>
                    <a:lnTo>
                      <a:pt x="66" y="0"/>
                    </a:lnTo>
                    <a:lnTo>
                      <a:pt x="126" y="18"/>
                    </a:lnTo>
                    <a:lnTo>
                      <a:pt x="138" y="36"/>
                    </a:lnTo>
                    <a:lnTo>
                      <a:pt x="132" y="42"/>
                    </a:lnTo>
                    <a:lnTo>
                      <a:pt x="144" y="60"/>
                    </a:lnTo>
                    <a:lnTo>
                      <a:pt x="144" y="84"/>
                    </a:lnTo>
                    <a:lnTo>
                      <a:pt x="120" y="108"/>
                    </a:lnTo>
                    <a:lnTo>
                      <a:pt x="120" y="126"/>
                    </a:lnTo>
                    <a:lnTo>
                      <a:pt x="132" y="132"/>
                    </a:lnTo>
                    <a:lnTo>
                      <a:pt x="162" y="96"/>
                    </a:lnTo>
                    <a:lnTo>
                      <a:pt x="180" y="114"/>
                    </a:lnTo>
                    <a:lnTo>
                      <a:pt x="198" y="162"/>
                    </a:lnTo>
                    <a:lnTo>
                      <a:pt x="192" y="186"/>
                    </a:lnTo>
                    <a:lnTo>
                      <a:pt x="192" y="192"/>
                    </a:lnTo>
                    <a:lnTo>
                      <a:pt x="186" y="186"/>
                    </a:lnTo>
                    <a:lnTo>
                      <a:pt x="180" y="186"/>
                    </a:lnTo>
                    <a:lnTo>
                      <a:pt x="156" y="246"/>
                    </a:lnTo>
                    <a:lnTo>
                      <a:pt x="114" y="258"/>
                    </a:lnTo>
                    <a:lnTo>
                      <a:pt x="96" y="258"/>
                    </a:lnTo>
                    <a:close/>
                  </a:path>
                </a:pathLst>
              </a:custGeom>
              <a:solidFill>
                <a:srgbClr val="FF4500"/>
              </a:solidFill>
              <a:ln w="9525">
                <a:solidFill>
                  <a:srgbClr val="FF4500"/>
                </a:solidFill>
                <a:prstDash val="solid"/>
                <a:round/>
                <a:headEnd/>
                <a:tailEnd/>
              </a:ln>
            </p:spPr>
            <p:txBody>
              <a:bodyPr/>
              <a:lstStyle/>
              <a:p>
                <a:endParaRPr lang="en-US">
                  <a:solidFill>
                    <a:srgbClr val="000000"/>
                  </a:solidFill>
                </a:endParaRPr>
              </a:p>
            </p:txBody>
          </p:sp>
          <p:sp>
            <p:nvSpPr>
              <p:cNvPr id="19938" name="Freeform 315"/>
              <p:cNvSpPr>
                <a:spLocks noChangeAspect="1"/>
              </p:cNvSpPr>
              <p:nvPr/>
            </p:nvSpPr>
            <p:spPr bwMode="auto">
              <a:xfrm>
                <a:off x="1878" y="1794"/>
                <a:ext cx="198" cy="264"/>
              </a:xfrm>
              <a:custGeom>
                <a:avLst/>
                <a:gdLst>
                  <a:gd name="T0" fmla="*/ 96 w 198"/>
                  <a:gd name="T1" fmla="*/ 258 h 264"/>
                  <a:gd name="T2" fmla="*/ 0 w 198"/>
                  <a:gd name="T3" fmla="*/ 264 h 264"/>
                  <a:gd name="T4" fmla="*/ 24 w 198"/>
                  <a:gd name="T5" fmla="*/ 204 h 264"/>
                  <a:gd name="T6" fmla="*/ 0 w 198"/>
                  <a:gd name="T7" fmla="*/ 144 h 264"/>
                  <a:gd name="T8" fmla="*/ 6 w 198"/>
                  <a:gd name="T9" fmla="*/ 78 h 264"/>
                  <a:gd name="T10" fmla="*/ 36 w 198"/>
                  <a:gd name="T11" fmla="*/ 42 h 264"/>
                  <a:gd name="T12" fmla="*/ 36 w 198"/>
                  <a:gd name="T13" fmla="*/ 66 h 264"/>
                  <a:gd name="T14" fmla="*/ 42 w 198"/>
                  <a:gd name="T15" fmla="*/ 54 h 264"/>
                  <a:gd name="T16" fmla="*/ 42 w 198"/>
                  <a:gd name="T17" fmla="*/ 66 h 264"/>
                  <a:gd name="T18" fmla="*/ 42 w 198"/>
                  <a:gd name="T19" fmla="*/ 36 h 264"/>
                  <a:gd name="T20" fmla="*/ 60 w 198"/>
                  <a:gd name="T21" fmla="*/ 24 h 264"/>
                  <a:gd name="T22" fmla="*/ 54 w 198"/>
                  <a:gd name="T23" fmla="*/ 12 h 264"/>
                  <a:gd name="T24" fmla="*/ 66 w 198"/>
                  <a:gd name="T25" fmla="*/ 0 h 264"/>
                  <a:gd name="T26" fmla="*/ 126 w 198"/>
                  <a:gd name="T27" fmla="*/ 18 h 264"/>
                  <a:gd name="T28" fmla="*/ 138 w 198"/>
                  <a:gd name="T29" fmla="*/ 36 h 264"/>
                  <a:gd name="T30" fmla="*/ 132 w 198"/>
                  <a:gd name="T31" fmla="*/ 42 h 264"/>
                  <a:gd name="T32" fmla="*/ 144 w 198"/>
                  <a:gd name="T33" fmla="*/ 60 h 264"/>
                  <a:gd name="T34" fmla="*/ 144 w 198"/>
                  <a:gd name="T35" fmla="*/ 84 h 264"/>
                  <a:gd name="T36" fmla="*/ 120 w 198"/>
                  <a:gd name="T37" fmla="*/ 108 h 264"/>
                  <a:gd name="T38" fmla="*/ 120 w 198"/>
                  <a:gd name="T39" fmla="*/ 126 h 264"/>
                  <a:gd name="T40" fmla="*/ 132 w 198"/>
                  <a:gd name="T41" fmla="*/ 132 h 264"/>
                  <a:gd name="T42" fmla="*/ 162 w 198"/>
                  <a:gd name="T43" fmla="*/ 96 h 264"/>
                  <a:gd name="T44" fmla="*/ 180 w 198"/>
                  <a:gd name="T45" fmla="*/ 114 h 264"/>
                  <a:gd name="T46" fmla="*/ 198 w 198"/>
                  <a:gd name="T47" fmla="*/ 162 h 264"/>
                  <a:gd name="T48" fmla="*/ 192 w 198"/>
                  <a:gd name="T49" fmla="*/ 186 h 264"/>
                  <a:gd name="T50" fmla="*/ 192 w 198"/>
                  <a:gd name="T51" fmla="*/ 192 h 264"/>
                  <a:gd name="T52" fmla="*/ 186 w 198"/>
                  <a:gd name="T53" fmla="*/ 186 h 264"/>
                  <a:gd name="T54" fmla="*/ 180 w 198"/>
                  <a:gd name="T55" fmla="*/ 186 h 264"/>
                  <a:gd name="T56" fmla="*/ 156 w 198"/>
                  <a:gd name="T57" fmla="*/ 246 h 264"/>
                  <a:gd name="T58" fmla="*/ 114 w 198"/>
                  <a:gd name="T59" fmla="*/ 258 h 264"/>
                  <a:gd name="T60" fmla="*/ 96 w 198"/>
                  <a:gd name="T61" fmla="*/ 258 h 264"/>
                  <a:gd name="T62" fmla="*/ 96 w 198"/>
                  <a:gd name="T63" fmla="*/ 264 h 26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98"/>
                  <a:gd name="T97" fmla="*/ 0 h 264"/>
                  <a:gd name="T98" fmla="*/ 198 w 198"/>
                  <a:gd name="T99" fmla="*/ 264 h 26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98" h="264">
                    <a:moveTo>
                      <a:pt x="96" y="258"/>
                    </a:moveTo>
                    <a:lnTo>
                      <a:pt x="0" y="264"/>
                    </a:lnTo>
                    <a:lnTo>
                      <a:pt x="24" y="204"/>
                    </a:lnTo>
                    <a:lnTo>
                      <a:pt x="0" y="144"/>
                    </a:lnTo>
                    <a:lnTo>
                      <a:pt x="6" y="78"/>
                    </a:lnTo>
                    <a:lnTo>
                      <a:pt x="36" y="42"/>
                    </a:lnTo>
                    <a:lnTo>
                      <a:pt x="36" y="66"/>
                    </a:lnTo>
                    <a:lnTo>
                      <a:pt x="42" y="54"/>
                    </a:lnTo>
                    <a:lnTo>
                      <a:pt x="42" y="66"/>
                    </a:lnTo>
                    <a:lnTo>
                      <a:pt x="42" y="36"/>
                    </a:lnTo>
                    <a:lnTo>
                      <a:pt x="60" y="24"/>
                    </a:lnTo>
                    <a:lnTo>
                      <a:pt x="54" y="12"/>
                    </a:lnTo>
                    <a:lnTo>
                      <a:pt x="66" y="0"/>
                    </a:lnTo>
                    <a:lnTo>
                      <a:pt x="126" y="18"/>
                    </a:lnTo>
                    <a:lnTo>
                      <a:pt x="138" y="36"/>
                    </a:lnTo>
                    <a:lnTo>
                      <a:pt x="132" y="42"/>
                    </a:lnTo>
                    <a:lnTo>
                      <a:pt x="144" y="60"/>
                    </a:lnTo>
                    <a:lnTo>
                      <a:pt x="144" y="84"/>
                    </a:lnTo>
                    <a:lnTo>
                      <a:pt x="120" y="108"/>
                    </a:lnTo>
                    <a:lnTo>
                      <a:pt x="120" y="126"/>
                    </a:lnTo>
                    <a:lnTo>
                      <a:pt x="132" y="132"/>
                    </a:lnTo>
                    <a:lnTo>
                      <a:pt x="162" y="96"/>
                    </a:lnTo>
                    <a:lnTo>
                      <a:pt x="180" y="114"/>
                    </a:lnTo>
                    <a:lnTo>
                      <a:pt x="198" y="162"/>
                    </a:lnTo>
                    <a:lnTo>
                      <a:pt x="192" y="186"/>
                    </a:lnTo>
                    <a:lnTo>
                      <a:pt x="192" y="192"/>
                    </a:lnTo>
                    <a:lnTo>
                      <a:pt x="186" y="186"/>
                    </a:lnTo>
                    <a:lnTo>
                      <a:pt x="180" y="186"/>
                    </a:lnTo>
                    <a:lnTo>
                      <a:pt x="156" y="246"/>
                    </a:lnTo>
                    <a:lnTo>
                      <a:pt x="114" y="258"/>
                    </a:lnTo>
                    <a:lnTo>
                      <a:pt x="96" y="258"/>
                    </a:lnTo>
                    <a:lnTo>
                      <a:pt x="96" y="264"/>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39" name="Freeform 316"/>
              <p:cNvSpPr>
                <a:spLocks noChangeAspect="1"/>
              </p:cNvSpPr>
              <p:nvPr/>
            </p:nvSpPr>
            <p:spPr bwMode="auto">
              <a:xfrm>
                <a:off x="1692" y="1704"/>
                <a:ext cx="288" cy="144"/>
              </a:xfrm>
              <a:custGeom>
                <a:avLst/>
                <a:gdLst>
                  <a:gd name="T0" fmla="*/ 288 w 288"/>
                  <a:gd name="T1" fmla="*/ 72 h 144"/>
                  <a:gd name="T2" fmla="*/ 258 w 288"/>
                  <a:gd name="T3" fmla="*/ 72 h 144"/>
                  <a:gd name="T4" fmla="*/ 252 w 288"/>
                  <a:gd name="T5" fmla="*/ 84 h 144"/>
                  <a:gd name="T6" fmla="*/ 216 w 288"/>
                  <a:gd name="T7" fmla="*/ 72 h 144"/>
                  <a:gd name="T8" fmla="*/ 186 w 288"/>
                  <a:gd name="T9" fmla="*/ 90 h 144"/>
                  <a:gd name="T10" fmla="*/ 174 w 288"/>
                  <a:gd name="T11" fmla="*/ 108 h 144"/>
                  <a:gd name="T12" fmla="*/ 174 w 288"/>
                  <a:gd name="T13" fmla="*/ 90 h 144"/>
                  <a:gd name="T14" fmla="*/ 156 w 288"/>
                  <a:gd name="T15" fmla="*/ 108 h 144"/>
                  <a:gd name="T16" fmla="*/ 156 w 288"/>
                  <a:gd name="T17" fmla="*/ 90 h 144"/>
                  <a:gd name="T18" fmla="*/ 132 w 288"/>
                  <a:gd name="T19" fmla="*/ 144 h 144"/>
                  <a:gd name="T20" fmla="*/ 120 w 288"/>
                  <a:gd name="T21" fmla="*/ 144 h 144"/>
                  <a:gd name="T22" fmla="*/ 126 w 288"/>
                  <a:gd name="T23" fmla="*/ 132 h 144"/>
                  <a:gd name="T24" fmla="*/ 114 w 288"/>
                  <a:gd name="T25" fmla="*/ 132 h 144"/>
                  <a:gd name="T26" fmla="*/ 120 w 288"/>
                  <a:gd name="T27" fmla="*/ 108 h 144"/>
                  <a:gd name="T28" fmla="*/ 102 w 288"/>
                  <a:gd name="T29" fmla="*/ 96 h 144"/>
                  <a:gd name="T30" fmla="*/ 12 w 288"/>
                  <a:gd name="T31" fmla="*/ 78 h 144"/>
                  <a:gd name="T32" fmla="*/ 0 w 288"/>
                  <a:gd name="T33" fmla="*/ 66 h 144"/>
                  <a:gd name="T34" fmla="*/ 108 w 288"/>
                  <a:gd name="T35" fmla="*/ 0 h 144"/>
                  <a:gd name="T36" fmla="*/ 114 w 288"/>
                  <a:gd name="T37" fmla="*/ 0 h 144"/>
                  <a:gd name="T38" fmla="*/ 84 w 288"/>
                  <a:gd name="T39" fmla="*/ 30 h 144"/>
                  <a:gd name="T40" fmla="*/ 84 w 288"/>
                  <a:gd name="T41" fmla="*/ 42 h 144"/>
                  <a:gd name="T42" fmla="*/ 96 w 288"/>
                  <a:gd name="T43" fmla="*/ 30 h 144"/>
                  <a:gd name="T44" fmla="*/ 90 w 288"/>
                  <a:gd name="T45" fmla="*/ 42 h 144"/>
                  <a:gd name="T46" fmla="*/ 108 w 288"/>
                  <a:gd name="T47" fmla="*/ 36 h 144"/>
                  <a:gd name="T48" fmla="*/ 132 w 288"/>
                  <a:gd name="T49" fmla="*/ 54 h 144"/>
                  <a:gd name="T50" fmla="*/ 162 w 288"/>
                  <a:gd name="T51" fmla="*/ 60 h 144"/>
                  <a:gd name="T52" fmla="*/ 186 w 288"/>
                  <a:gd name="T53" fmla="*/ 42 h 144"/>
                  <a:gd name="T54" fmla="*/ 234 w 288"/>
                  <a:gd name="T55" fmla="*/ 30 h 144"/>
                  <a:gd name="T56" fmla="*/ 240 w 288"/>
                  <a:gd name="T57" fmla="*/ 48 h 144"/>
                  <a:gd name="T58" fmla="*/ 270 w 288"/>
                  <a:gd name="T59" fmla="*/ 48 h 144"/>
                  <a:gd name="T60" fmla="*/ 270 w 288"/>
                  <a:gd name="T61" fmla="*/ 60 h 144"/>
                  <a:gd name="T62" fmla="*/ 288 w 288"/>
                  <a:gd name="T63" fmla="*/ 72 h 14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88"/>
                  <a:gd name="T97" fmla="*/ 0 h 144"/>
                  <a:gd name="T98" fmla="*/ 288 w 288"/>
                  <a:gd name="T99" fmla="*/ 144 h 14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88" h="144">
                    <a:moveTo>
                      <a:pt x="288" y="72"/>
                    </a:moveTo>
                    <a:lnTo>
                      <a:pt x="258" y="72"/>
                    </a:lnTo>
                    <a:lnTo>
                      <a:pt x="252" y="84"/>
                    </a:lnTo>
                    <a:lnTo>
                      <a:pt x="216" y="72"/>
                    </a:lnTo>
                    <a:lnTo>
                      <a:pt x="186" y="90"/>
                    </a:lnTo>
                    <a:lnTo>
                      <a:pt x="174" y="108"/>
                    </a:lnTo>
                    <a:lnTo>
                      <a:pt x="174" y="90"/>
                    </a:lnTo>
                    <a:lnTo>
                      <a:pt x="156" y="108"/>
                    </a:lnTo>
                    <a:lnTo>
                      <a:pt x="156" y="90"/>
                    </a:lnTo>
                    <a:lnTo>
                      <a:pt x="132" y="144"/>
                    </a:lnTo>
                    <a:lnTo>
                      <a:pt x="120" y="144"/>
                    </a:lnTo>
                    <a:lnTo>
                      <a:pt x="126" y="132"/>
                    </a:lnTo>
                    <a:lnTo>
                      <a:pt x="114" y="132"/>
                    </a:lnTo>
                    <a:lnTo>
                      <a:pt x="120" y="108"/>
                    </a:lnTo>
                    <a:lnTo>
                      <a:pt x="102" y="96"/>
                    </a:lnTo>
                    <a:lnTo>
                      <a:pt x="12" y="78"/>
                    </a:lnTo>
                    <a:lnTo>
                      <a:pt x="0" y="66"/>
                    </a:lnTo>
                    <a:lnTo>
                      <a:pt x="108" y="0"/>
                    </a:lnTo>
                    <a:lnTo>
                      <a:pt x="114" y="0"/>
                    </a:lnTo>
                    <a:lnTo>
                      <a:pt x="84" y="30"/>
                    </a:lnTo>
                    <a:lnTo>
                      <a:pt x="84" y="42"/>
                    </a:lnTo>
                    <a:lnTo>
                      <a:pt x="96" y="30"/>
                    </a:lnTo>
                    <a:lnTo>
                      <a:pt x="90" y="42"/>
                    </a:lnTo>
                    <a:lnTo>
                      <a:pt x="108" y="36"/>
                    </a:lnTo>
                    <a:lnTo>
                      <a:pt x="132" y="54"/>
                    </a:lnTo>
                    <a:lnTo>
                      <a:pt x="162" y="60"/>
                    </a:lnTo>
                    <a:lnTo>
                      <a:pt x="186" y="42"/>
                    </a:lnTo>
                    <a:lnTo>
                      <a:pt x="234" y="30"/>
                    </a:lnTo>
                    <a:lnTo>
                      <a:pt x="240" y="48"/>
                    </a:lnTo>
                    <a:lnTo>
                      <a:pt x="270" y="48"/>
                    </a:lnTo>
                    <a:lnTo>
                      <a:pt x="270" y="60"/>
                    </a:lnTo>
                    <a:lnTo>
                      <a:pt x="288" y="72"/>
                    </a:lnTo>
                    <a:close/>
                  </a:path>
                </a:pathLst>
              </a:custGeom>
              <a:solidFill>
                <a:srgbClr val="FF4500"/>
              </a:solidFill>
              <a:ln w="9525">
                <a:solidFill>
                  <a:srgbClr val="FF4500"/>
                </a:solidFill>
                <a:prstDash val="solid"/>
                <a:round/>
                <a:headEnd/>
                <a:tailEnd/>
              </a:ln>
            </p:spPr>
            <p:txBody>
              <a:bodyPr/>
              <a:lstStyle/>
              <a:p>
                <a:endParaRPr lang="en-US">
                  <a:solidFill>
                    <a:srgbClr val="000000"/>
                  </a:solidFill>
                </a:endParaRPr>
              </a:p>
            </p:txBody>
          </p:sp>
          <p:sp>
            <p:nvSpPr>
              <p:cNvPr id="19940" name="Freeform 317"/>
              <p:cNvSpPr>
                <a:spLocks noChangeAspect="1"/>
              </p:cNvSpPr>
              <p:nvPr/>
            </p:nvSpPr>
            <p:spPr bwMode="auto">
              <a:xfrm>
                <a:off x="1692" y="1704"/>
                <a:ext cx="288" cy="144"/>
              </a:xfrm>
              <a:custGeom>
                <a:avLst/>
                <a:gdLst>
                  <a:gd name="T0" fmla="*/ 288 w 288"/>
                  <a:gd name="T1" fmla="*/ 72 h 144"/>
                  <a:gd name="T2" fmla="*/ 258 w 288"/>
                  <a:gd name="T3" fmla="*/ 72 h 144"/>
                  <a:gd name="T4" fmla="*/ 252 w 288"/>
                  <a:gd name="T5" fmla="*/ 84 h 144"/>
                  <a:gd name="T6" fmla="*/ 216 w 288"/>
                  <a:gd name="T7" fmla="*/ 72 h 144"/>
                  <a:gd name="T8" fmla="*/ 186 w 288"/>
                  <a:gd name="T9" fmla="*/ 90 h 144"/>
                  <a:gd name="T10" fmla="*/ 174 w 288"/>
                  <a:gd name="T11" fmla="*/ 108 h 144"/>
                  <a:gd name="T12" fmla="*/ 174 w 288"/>
                  <a:gd name="T13" fmla="*/ 90 h 144"/>
                  <a:gd name="T14" fmla="*/ 156 w 288"/>
                  <a:gd name="T15" fmla="*/ 108 h 144"/>
                  <a:gd name="T16" fmla="*/ 156 w 288"/>
                  <a:gd name="T17" fmla="*/ 90 h 144"/>
                  <a:gd name="T18" fmla="*/ 132 w 288"/>
                  <a:gd name="T19" fmla="*/ 144 h 144"/>
                  <a:gd name="T20" fmla="*/ 120 w 288"/>
                  <a:gd name="T21" fmla="*/ 144 h 144"/>
                  <a:gd name="T22" fmla="*/ 126 w 288"/>
                  <a:gd name="T23" fmla="*/ 132 h 144"/>
                  <a:gd name="T24" fmla="*/ 114 w 288"/>
                  <a:gd name="T25" fmla="*/ 132 h 144"/>
                  <a:gd name="T26" fmla="*/ 120 w 288"/>
                  <a:gd name="T27" fmla="*/ 108 h 144"/>
                  <a:gd name="T28" fmla="*/ 102 w 288"/>
                  <a:gd name="T29" fmla="*/ 96 h 144"/>
                  <a:gd name="T30" fmla="*/ 12 w 288"/>
                  <a:gd name="T31" fmla="*/ 78 h 144"/>
                  <a:gd name="T32" fmla="*/ 0 w 288"/>
                  <a:gd name="T33" fmla="*/ 66 h 144"/>
                  <a:gd name="T34" fmla="*/ 108 w 288"/>
                  <a:gd name="T35" fmla="*/ 0 h 144"/>
                  <a:gd name="T36" fmla="*/ 114 w 288"/>
                  <a:gd name="T37" fmla="*/ 0 h 144"/>
                  <a:gd name="T38" fmla="*/ 84 w 288"/>
                  <a:gd name="T39" fmla="*/ 30 h 144"/>
                  <a:gd name="T40" fmla="*/ 84 w 288"/>
                  <a:gd name="T41" fmla="*/ 42 h 144"/>
                  <a:gd name="T42" fmla="*/ 96 w 288"/>
                  <a:gd name="T43" fmla="*/ 30 h 144"/>
                  <a:gd name="T44" fmla="*/ 90 w 288"/>
                  <a:gd name="T45" fmla="*/ 42 h 144"/>
                  <a:gd name="T46" fmla="*/ 108 w 288"/>
                  <a:gd name="T47" fmla="*/ 36 h 144"/>
                  <a:gd name="T48" fmla="*/ 132 w 288"/>
                  <a:gd name="T49" fmla="*/ 54 h 144"/>
                  <a:gd name="T50" fmla="*/ 162 w 288"/>
                  <a:gd name="T51" fmla="*/ 60 h 144"/>
                  <a:gd name="T52" fmla="*/ 186 w 288"/>
                  <a:gd name="T53" fmla="*/ 42 h 144"/>
                  <a:gd name="T54" fmla="*/ 234 w 288"/>
                  <a:gd name="T55" fmla="*/ 30 h 144"/>
                  <a:gd name="T56" fmla="*/ 240 w 288"/>
                  <a:gd name="T57" fmla="*/ 48 h 144"/>
                  <a:gd name="T58" fmla="*/ 270 w 288"/>
                  <a:gd name="T59" fmla="*/ 48 h 144"/>
                  <a:gd name="T60" fmla="*/ 270 w 288"/>
                  <a:gd name="T61" fmla="*/ 60 h 144"/>
                  <a:gd name="T62" fmla="*/ 288 w 288"/>
                  <a:gd name="T63" fmla="*/ 72 h 144"/>
                  <a:gd name="T64" fmla="*/ 288 w 288"/>
                  <a:gd name="T65" fmla="*/ 78 h 14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88"/>
                  <a:gd name="T100" fmla="*/ 0 h 144"/>
                  <a:gd name="T101" fmla="*/ 288 w 288"/>
                  <a:gd name="T102" fmla="*/ 144 h 14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88" h="144">
                    <a:moveTo>
                      <a:pt x="288" y="72"/>
                    </a:moveTo>
                    <a:lnTo>
                      <a:pt x="258" y="72"/>
                    </a:lnTo>
                    <a:lnTo>
                      <a:pt x="252" y="84"/>
                    </a:lnTo>
                    <a:lnTo>
                      <a:pt x="216" y="72"/>
                    </a:lnTo>
                    <a:lnTo>
                      <a:pt x="186" y="90"/>
                    </a:lnTo>
                    <a:lnTo>
                      <a:pt x="174" y="108"/>
                    </a:lnTo>
                    <a:lnTo>
                      <a:pt x="174" y="90"/>
                    </a:lnTo>
                    <a:lnTo>
                      <a:pt x="156" y="108"/>
                    </a:lnTo>
                    <a:lnTo>
                      <a:pt x="156" y="90"/>
                    </a:lnTo>
                    <a:lnTo>
                      <a:pt x="132" y="144"/>
                    </a:lnTo>
                    <a:lnTo>
                      <a:pt x="120" y="144"/>
                    </a:lnTo>
                    <a:lnTo>
                      <a:pt x="126" y="132"/>
                    </a:lnTo>
                    <a:lnTo>
                      <a:pt x="114" y="132"/>
                    </a:lnTo>
                    <a:lnTo>
                      <a:pt x="120" y="108"/>
                    </a:lnTo>
                    <a:lnTo>
                      <a:pt x="102" y="96"/>
                    </a:lnTo>
                    <a:lnTo>
                      <a:pt x="12" y="78"/>
                    </a:lnTo>
                    <a:lnTo>
                      <a:pt x="0" y="66"/>
                    </a:lnTo>
                    <a:lnTo>
                      <a:pt x="108" y="0"/>
                    </a:lnTo>
                    <a:lnTo>
                      <a:pt x="114" y="0"/>
                    </a:lnTo>
                    <a:lnTo>
                      <a:pt x="84" y="30"/>
                    </a:lnTo>
                    <a:lnTo>
                      <a:pt x="84" y="42"/>
                    </a:lnTo>
                    <a:lnTo>
                      <a:pt x="96" y="30"/>
                    </a:lnTo>
                    <a:lnTo>
                      <a:pt x="90" y="42"/>
                    </a:lnTo>
                    <a:lnTo>
                      <a:pt x="108" y="36"/>
                    </a:lnTo>
                    <a:lnTo>
                      <a:pt x="132" y="54"/>
                    </a:lnTo>
                    <a:lnTo>
                      <a:pt x="162" y="60"/>
                    </a:lnTo>
                    <a:lnTo>
                      <a:pt x="186" y="42"/>
                    </a:lnTo>
                    <a:lnTo>
                      <a:pt x="234" y="30"/>
                    </a:lnTo>
                    <a:lnTo>
                      <a:pt x="240" y="48"/>
                    </a:lnTo>
                    <a:lnTo>
                      <a:pt x="270" y="48"/>
                    </a:lnTo>
                    <a:lnTo>
                      <a:pt x="270" y="60"/>
                    </a:lnTo>
                    <a:lnTo>
                      <a:pt x="288" y="72"/>
                    </a:lnTo>
                    <a:lnTo>
                      <a:pt x="288" y="78"/>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41" name="Freeform 318"/>
              <p:cNvSpPr>
                <a:spLocks noChangeAspect="1"/>
              </p:cNvSpPr>
              <p:nvPr/>
            </p:nvSpPr>
            <p:spPr bwMode="auto">
              <a:xfrm>
                <a:off x="1392" y="1596"/>
                <a:ext cx="330" cy="372"/>
              </a:xfrm>
              <a:custGeom>
                <a:avLst/>
                <a:gdLst>
                  <a:gd name="T0" fmla="*/ 270 w 330"/>
                  <a:gd name="T1" fmla="*/ 366 h 372"/>
                  <a:gd name="T2" fmla="*/ 30 w 330"/>
                  <a:gd name="T3" fmla="*/ 372 h 372"/>
                  <a:gd name="T4" fmla="*/ 30 w 330"/>
                  <a:gd name="T5" fmla="*/ 258 h 372"/>
                  <a:gd name="T6" fmla="*/ 12 w 330"/>
                  <a:gd name="T7" fmla="*/ 234 h 372"/>
                  <a:gd name="T8" fmla="*/ 24 w 330"/>
                  <a:gd name="T9" fmla="*/ 216 h 372"/>
                  <a:gd name="T10" fmla="*/ 0 w 330"/>
                  <a:gd name="T11" fmla="*/ 24 h 372"/>
                  <a:gd name="T12" fmla="*/ 84 w 330"/>
                  <a:gd name="T13" fmla="*/ 24 h 372"/>
                  <a:gd name="T14" fmla="*/ 84 w 330"/>
                  <a:gd name="T15" fmla="*/ 0 h 372"/>
                  <a:gd name="T16" fmla="*/ 96 w 330"/>
                  <a:gd name="T17" fmla="*/ 0 h 372"/>
                  <a:gd name="T18" fmla="*/ 108 w 330"/>
                  <a:gd name="T19" fmla="*/ 36 h 372"/>
                  <a:gd name="T20" fmla="*/ 144 w 330"/>
                  <a:gd name="T21" fmla="*/ 48 h 372"/>
                  <a:gd name="T22" fmla="*/ 144 w 330"/>
                  <a:gd name="T23" fmla="*/ 54 h 372"/>
                  <a:gd name="T24" fmla="*/ 180 w 330"/>
                  <a:gd name="T25" fmla="*/ 48 h 372"/>
                  <a:gd name="T26" fmla="*/ 198 w 330"/>
                  <a:gd name="T27" fmla="*/ 48 h 372"/>
                  <a:gd name="T28" fmla="*/ 192 w 330"/>
                  <a:gd name="T29" fmla="*/ 54 h 372"/>
                  <a:gd name="T30" fmla="*/ 198 w 330"/>
                  <a:gd name="T31" fmla="*/ 54 h 372"/>
                  <a:gd name="T32" fmla="*/ 204 w 330"/>
                  <a:gd name="T33" fmla="*/ 72 h 372"/>
                  <a:gd name="T34" fmla="*/ 222 w 330"/>
                  <a:gd name="T35" fmla="*/ 60 h 372"/>
                  <a:gd name="T36" fmla="*/ 240 w 330"/>
                  <a:gd name="T37" fmla="*/ 78 h 372"/>
                  <a:gd name="T38" fmla="*/ 270 w 330"/>
                  <a:gd name="T39" fmla="*/ 66 h 372"/>
                  <a:gd name="T40" fmla="*/ 276 w 330"/>
                  <a:gd name="T41" fmla="*/ 72 h 372"/>
                  <a:gd name="T42" fmla="*/ 330 w 330"/>
                  <a:gd name="T43" fmla="*/ 78 h 372"/>
                  <a:gd name="T44" fmla="*/ 276 w 330"/>
                  <a:gd name="T45" fmla="*/ 108 h 372"/>
                  <a:gd name="T46" fmla="*/ 222 w 330"/>
                  <a:gd name="T47" fmla="*/ 162 h 372"/>
                  <a:gd name="T48" fmla="*/ 216 w 330"/>
                  <a:gd name="T49" fmla="*/ 168 h 372"/>
                  <a:gd name="T50" fmla="*/ 216 w 330"/>
                  <a:gd name="T51" fmla="*/ 204 h 372"/>
                  <a:gd name="T52" fmla="*/ 198 w 330"/>
                  <a:gd name="T53" fmla="*/ 216 h 372"/>
                  <a:gd name="T54" fmla="*/ 186 w 330"/>
                  <a:gd name="T55" fmla="*/ 234 h 372"/>
                  <a:gd name="T56" fmla="*/ 198 w 330"/>
                  <a:gd name="T57" fmla="*/ 246 h 372"/>
                  <a:gd name="T58" fmla="*/ 198 w 330"/>
                  <a:gd name="T59" fmla="*/ 288 h 372"/>
                  <a:gd name="T60" fmla="*/ 264 w 330"/>
                  <a:gd name="T61" fmla="*/ 336 h 372"/>
                  <a:gd name="T62" fmla="*/ 270 w 330"/>
                  <a:gd name="T63" fmla="*/ 366 h 37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30"/>
                  <a:gd name="T97" fmla="*/ 0 h 372"/>
                  <a:gd name="T98" fmla="*/ 330 w 330"/>
                  <a:gd name="T99" fmla="*/ 372 h 37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30" h="372">
                    <a:moveTo>
                      <a:pt x="270" y="366"/>
                    </a:moveTo>
                    <a:lnTo>
                      <a:pt x="30" y="372"/>
                    </a:lnTo>
                    <a:lnTo>
                      <a:pt x="30" y="258"/>
                    </a:lnTo>
                    <a:lnTo>
                      <a:pt x="12" y="234"/>
                    </a:lnTo>
                    <a:lnTo>
                      <a:pt x="24" y="216"/>
                    </a:lnTo>
                    <a:lnTo>
                      <a:pt x="0" y="24"/>
                    </a:lnTo>
                    <a:lnTo>
                      <a:pt x="84" y="24"/>
                    </a:lnTo>
                    <a:lnTo>
                      <a:pt x="84" y="0"/>
                    </a:lnTo>
                    <a:lnTo>
                      <a:pt x="96" y="0"/>
                    </a:lnTo>
                    <a:lnTo>
                      <a:pt x="108" y="36"/>
                    </a:lnTo>
                    <a:lnTo>
                      <a:pt x="144" y="48"/>
                    </a:lnTo>
                    <a:lnTo>
                      <a:pt x="144" y="54"/>
                    </a:lnTo>
                    <a:lnTo>
                      <a:pt x="180" y="48"/>
                    </a:lnTo>
                    <a:lnTo>
                      <a:pt x="198" y="48"/>
                    </a:lnTo>
                    <a:lnTo>
                      <a:pt x="192" y="54"/>
                    </a:lnTo>
                    <a:lnTo>
                      <a:pt x="198" y="54"/>
                    </a:lnTo>
                    <a:lnTo>
                      <a:pt x="204" y="72"/>
                    </a:lnTo>
                    <a:lnTo>
                      <a:pt x="222" y="60"/>
                    </a:lnTo>
                    <a:lnTo>
                      <a:pt x="240" y="78"/>
                    </a:lnTo>
                    <a:lnTo>
                      <a:pt x="270" y="66"/>
                    </a:lnTo>
                    <a:lnTo>
                      <a:pt x="276" y="72"/>
                    </a:lnTo>
                    <a:lnTo>
                      <a:pt x="330" y="78"/>
                    </a:lnTo>
                    <a:lnTo>
                      <a:pt x="276" y="108"/>
                    </a:lnTo>
                    <a:lnTo>
                      <a:pt x="222" y="162"/>
                    </a:lnTo>
                    <a:lnTo>
                      <a:pt x="216" y="168"/>
                    </a:lnTo>
                    <a:lnTo>
                      <a:pt x="216" y="204"/>
                    </a:lnTo>
                    <a:lnTo>
                      <a:pt x="198" y="216"/>
                    </a:lnTo>
                    <a:lnTo>
                      <a:pt x="186" y="234"/>
                    </a:lnTo>
                    <a:lnTo>
                      <a:pt x="198" y="246"/>
                    </a:lnTo>
                    <a:lnTo>
                      <a:pt x="198" y="288"/>
                    </a:lnTo>
                    <a:lnTo>
                      <a:pt x="264" y="336"/>
                    </a:lnTo>
                    <a:lnTo>
                      <a:pt x="270" y="366"/>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942" name="Freeform 319"/>
              <p:cNvSpPr>
                <a:spLocks noChangeAspect="1"/>
              </p:cNvSpPr>
              <p:nvPr/>
            </p:nvSpPr>
            <p:spPr bwMode="auto">
              <a:xfrm>
                <a:off x="1392" y="1596"/>
                <a:ext cx="330" cy="372"/>
              </a:xfrm>
              <a:custGeom>
                <a:avLst/>
                <a:gdLst>
                  <a:gd name="T0" fmla="*/ 270 w 330"/>
                  <a:gd name="T1" fmla="*/ 366 h 372"/>
                  <a:gd name="T2" fmla="*/ 30 w 330"/>
                  <a:gd name="T3" fmla="*/ 372 h 372"/>
                  <a:gd name="T4" fmla="*/ 30 w 330"/>
                  <a:gd name="T5" fmla="*/ 258 h 372"/>
                  <a:gd name="T6" fmla="*/ 12 w 330"/>
                  <a:gd name="T7" fmla="*/ 234 h 372"/>
                  <a:gd name="T8" fmla="*/ 24 w 330"/>
                  <a:gd name="T9" fmla="*/ 216 h 372"/>
                  <a:gd name="T10" fmla="*/ 0 w 330"/>
                  <a:gd name="T11" fmla="*/ 24 h 372"/>
                  <a:gd name="T12" fmla="*/ 84 w 330"/>
                  <a:gd name="T13" fmla="*/ 24 h 372"/>
                  <a:gd name="T14" fmla="*/ 84 w 330"/>
                  <a:gd name="T15" fmla="*/ 0 h 372"/>
                  <a:gd name="T16" fmla="*/ 96 w 330"/>
                  <a:gd name="T17" fmla="*/ 0 h 372"/>
                  <a:gd name="T18" fmla="*/ 108 w 330"/>
                  <a:gd name="T19" fmla="*/ 36 h 372"/>
                  <a:gd name="T20" fmla="*/ 144 w 330"/>
                  <a:gd name="T21" fmla="*/ 48 h 372"/>
                  <a:gd name="T22" fmla="*/ 144 w 330"/>
                  <a:gd name="T23" fmla="*/ 54 h 372"/>
                  <a:gd name="T24" fmla="*/ 180 w 330"/>
                  <a:gd name="T25" fmla="*/ 48 h 372"/>
                  <a:gd name="T26" fmla="*/ 198 w 330"/>
                  <a:gd name="T27" fmla="*/ 48 h 372"/>
                  <a:gd name="T28" fmla="*/ 192 w 330"/>
                  <a:gd name="T29" fmla="*/ 54 h 372"/>
                  <a:gd name="T30" fmla="*/ 198 w 330"/>
                  <a:gd name="T31" fmla="*/ 54 h 372"/>
                  <a:gd name="T32" fmla="*/ 204 w 330"/>
                  <a:gd name="T33" fmla="*/ 72 h 372"/>
                  <a:gd name="T34" fmla="*/ 222 w 330"/>
                  <a:gd name="T35" fmla="*/ 60 h 372"/>
                  <a:gd name="T36" fmla="*/ 240 w 330"/>
                  <a:gd name="T37" fmla="*/ 78 h 372"/>
                  <a:gd name="T38" fmla="*/ 270 w 330"/>
                  <a:gd name="T39" fmla="*/ 66 h 372"/>
                  <a:gd name="T40" fmla="*/ 276 w 330"/>
                  <a:gd name="T41" fmla="*/ 72 h 372"/>
                  <a:gd name="T42" fmla="*/ 330 w 330"/>
                  <a:gd name="T43" fmla="*/ 78 h 372"/>
                  <a:gd name="T44" fmla="*/ 276 w 330"/>
                  <a:gd name="T45" fmla="*/ 108 h 372"/>
                  <a:gd name="T46" fmla="*/ 222 w 330"/>
                  <a:gd name="T47" fmla="*/ 162 h 372"/>
                  <a:gd name="T48" fmla="*/ 216 w 330"/>
                  <a:gd name="T49" fmla="*/ 168 h 372"/>
                  <a:gd name="T50" fmla="*/ 216 w 330"/>
                  <a:gd name="T51" fmla="*/ 204 h 372"/>
                  <a:gd name="T52" fmla="*/ 198 w 330"/>
                  <a:gd name="T53" fmla="*/ 216 h 372"/>
                  <a:gd name="T54" fmla="*/ 186 w 330"/>
                  <a:gd name="T55" fmla="*/ 234 h 372"/>
                  <a:gd name="T56" fmla="*/ 198 w 330"/>
                  <a:gd name="T57" fmla="*/ 246 h 372"/>
                  <a:gd name="T58" fmla="*/ 198 w 330"/>
                  <a:gd name="T59" fmla="*/ 288 h 372"/>
                  <a:gd name="T60" fmla="*/ 264 w 330"/>
                  <a:gd name="T61" fmla="*/ 336 h 372"/>
                  <a:gd name="T62" fmla="*/ 270 w 330"/>
                  <a:gd name="T63" fmla="*/ 366 h 372"/>
                  <a:gd name="T64" fmla="*/ 270 w 330"/>
                  <a:gd name="T65" fmla="*/ 372 h 37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30"/>
                  <a:gd name="T100" fmla="*/ 0 h 372"/>
                  <a:gd name="T101" fmla="*/ 330 w 330"/>
                  <a:gd name="T102" fmla="*/ 372 h 37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30" h="372">
                    <a:moveTo>
                      <a:pt x="270" y="366"/>
                    </a:moveTo>
                    <a:lnTo>
                      <a:pt x="30" y="372"/>
                    </a:lnTo>
                    <a:lnTo>
                      <a:pt x="30" y="258"/>
                    </a:lnTo>
                    <a:lnTo>
                      <a:pt x="12" y="234"/>
                    </a:lnTo>
                    <a:lnTo>
                      <a:pt x="24" y="216"/>
                    </a:lnTo>
                    <a:lnTo>
                      <a:pt x="0" y="24"/>
                    </a:lnTo>
                    <a:lnTo>
                      <a:pt x="84" y="24"/>
                    </a:lnTo>
                    <a:lnTo>
                      <a:pt x="84" y="0"/>
                    </a:lnTo>
                    <a:lnTo>
                      <a:pt x="96" y="0"/>
                    </a:lnTo>
                    <a:lnTo>
                      <a:pt x="108" y="36"/>
                    </a:lnTo>
                    <a:lnTo>
                      <a:pt x="144" y="48"/>
                    </a:lnTo>
                    <a:lnTo>
                      <a:pt x="144" y="54"/>
                    </a:lnTo>
                    <a:lnTo>
                      <a:pt x="180" y="48"/>
                    </a:lnTo>
                    <a:lnTo>
                      <a:pt x="198" y="48"/>
                    </a:lnTo>
                    <a:lnTo>
                      <a:pt x="192" y="54"/>
                    </a:lnTo>
                    <a:lnTo>
                      <a:pt x="198" y="54"/>
                    </a:lnTo>
                    <a:lnTo>
                      <a:pt x="204" y="72"/>
                    </a:lnTo>
                    <a:lnTo>
                      <a:pt x="222" y="60"/>
                    </a:lnTo>
                    <a:lnTo>
                      <a:pt x="240" y="78"/>
                    </a:lnTo>
                    <a:lnTo>
                      <a:pt x="270" y="66"/>
                    </a:lnTo>
                    <a:lnTo>
                      <a:pt x="276" y="72"/>
                    </a:lnTo>
                    <a:lnTo>
                      <a:pt x="330" y="78"/>
                    </a:lnTo>
                    <a:lnTo>
                      <a:pt x="276" y="108"/>
                    </a:lnTo>
                    <a:lnTo>
                      <a:pt x="222" y="162"/>
                    </a:lnTo>
                    <a:lnTo>
                      <a:pt x="216" y="168"/>
                    </a:lnTo>
                    <a:lnTo>
                      <a:pt x="216" y="204"/>
                    </a:lnTo>
                    <a:lnTo>
                      <a:pt x="198" y="216"/>
                    </a:lnTo>
                    <a:lnTo>
                      <a:pt x="186" y="234"/>
                    </a:lnTo>
                    <a:lnTo>
                      <a:pt x="198" y="246"/>
                    </a:lnTo>
                    <a:lnTo>
                      <a:pt x="198" y="288"/>
                    </a:lnTo>
                    <a:lnTo>
                      <a:pt x="264" y="336"/>
                    </a:lnTo>
                    <a:lnTo>
                      <a:pt x="270" y="366"/>
                    </a:lnTo>
                    <a:lnTo>
                      <a:pt x="270" y="37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43" name="Freeform 320"/>
              <p:cNvSpPr>
                <a:spLocks noChangeAspect="1"/>
              </p:cNvSpPr>
              <p:nvPr/>
            </p:nvSpPr>
            <p:spPr bwMode="auto">
              <a:xfrm>
                <a:off x="1680" y="2496"/>
                <a:ext cx="180" cy="318"/>
              </a:xfrm>
              <a:custGeom>
                <a:avLst/>
                <a:gdLst>
                  <a:gd name="T0" fmla="*/ 180 w 180"/>
                  <a:gd name="T1" fmla="*/ 294 h 318"/>
                  <a:gd name="T2" fmla="*/ 126 w 180"/>
                  <a:gd name="T3" fmla="*/ 300 h 318"/>
                  <a:gd name="T4" fmla="*/ 120 w 180"/>
                  <a:gd name="T5" fmla="*/ 318 h 318"/>
                  <a:gd name="T6" fmla="*/ 114 w 180"/>
                  <a:gd name="T7" fmla="*/ 312 h 318"/>
                  <a:gd name="T8" fmla="*/ 102 w 180"/>
                  <a:gd name="T9" fmla="*/ 288 h 318"/>
                  <a:gd name="T10" fmla="*/ 102 w 180"/>
                  <a:gd name="T11" fmla="*/ 264 h 318"/>
                  <a:gd name="T12" fmla="*/ 0 w 180"/>
                  <a:gd name="T13" fmla="*/ 270 h 318"/>
                  <a:gd name="T14" fmla="*/ 6 w 180"/>
                  <a:gd name="T15" fmla="*/ 228 h 318"/>
                  <a:gd name="T16" fmla="*/ 30 w 180"/>
                  <a:gd name="T17" fmla="*/ 192 h 318"/>
                  <a:gd name="T18" fmla="*/ 24 w 180"/>
                  <a:gd name="T19" fmla="*/ 192 h 318"/>
                  <a:gd name="T20" fmla="*/ 36 w 180"/>
                  <a:gd name="T21" fmla="*/ 180 h 318"/>
                  <a:gd name="T22" fmla="*/ 24 w 180"/>
                  <a:gd name="T23" fmla="*/ 174 h 318"/>
                  <a:gd name="T24" fmla="*/ 30 w 180"/>
                  <a:gd name="T25" fmla="*/ 162 h 318"/>
                  <a:gd name="T26" fmla="*/ 24 w 180"/>
                  <a:gd name="T27" fmla="*/ 168 h 318"/>
                  <a:gd name="T28" fmla="*/ 24 w 180"/>
                  <a:gd name="T29" fmla="*/ 144 h 318"/>
                  <a:gd name="T30" fmla="*/ 18 w 180"/>
                  <a:gd name="T31" fmla="*/ 144 h 318"/>
                  <a:gd name="T32" fmla="*/ 18 w 180"/>
                  <a:gd name="T33" fmla="*/ 138 h 318"/>
                  <a:gd name="T34" fmla="*/ 24 w 180"/>
                  <a:gd name="T35" fmla="*/ 126 h 318"/>
                  <a:gd name="T36" fmla="*/ 18 w 180"/>
                  <a:gd name="T37" fmla="*/ 120 h 318"/>
                  <a:gd name="T38" fmla="*/ 24 w 180"/>
                  <a:gd name="T39" fmla="*/ 114 h 318"/>
                  <a:gd name="T40" fmla="*/ 12 w 180"/>
                  <a:gd name="T41" fmla="*/ 114 h 318"/>
                  <a:gd name="T42" fmla="*/ 12 w 180"/>
                  <a:gd name="T43" fmla="*/ 96 h 318"/>
                  <a:gd name="T44" fmla="*/ 24 w 180"/>
                  <a:gd name="T45" fmla="*/ 96 h 318"/>
                  <a:gd name="T46" fmla="*/ 18 w 180"/>
                  <a:gd name="T47" fmla="*/ 78 h 318"/>
                  <a:gd name="T48" fmla="*/ 48 w 180"/>
                  <a:gd name="T49" fmla="*/ 48 h 318"/>
                  <a:gd name="T50" fmla="*/ 48 w 180"/>
                  <a:gd name="T51" fmla="*/ 24 h 318"/>
                  <a:gd name="T52" fmla="*/ 60 w 180"/>
                  <a:gd name="T53" fmla="*/ 12 h 318"/>
                  <a:gd name="T54" fmla="*/ 168 w 180"/>
                  <a:gd name="T55" fmla="*/ 0 h 318"/>
                  <a:gd name="T56" fmla="*/ 168 w 180"/>
                  <a:gd name="T57" fmla="*/ 204 h 318"/>
                  <a:gd name="T58" fmla="*/ 180 w 180"/>
                  <a:gd name="T59" fmla="*/ 276 h 318"/>
                  <a:gd name="T60" fmla="*/ 180 w 180"/>
                  <a:gd name="T61" fmla="*/ 294 h 318"/>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80"/>
                  <a:gd name="T94" fmla="*/ 0 h 318"/>
                  <a:gd name="T95" fmla="*/ 180 w 180"/>
                  <a:gd name="T96" fmla="*/ 318 h 318"/>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80" h="318">
                    <a:moveTo>
                      <a:pt x="180" y="294"/>
                    </a:moveTo>
                    <a:lnTo>
                      <a:pt x="126" y="300"/>
                    </a:lnTo>
                    <a:lnTo>
                      <a:pt x="120" y="318"/>
                    </a:lnTo>
                    <a:lnTo>
                      <a:pt x="114" y="312"/>
                    </a:lnTo>
                    <a:lnTo>
                      <a:pt x="102" y="288"/>
                    </a:lnTo>
                    <a:lnTo>
                      <a:pt x="102" y="264"/>
                    </a:lnTo>
                    <a:lnTo>
                      <a:pt x="0" y="270"/>
                    </a:lnTo>
                    <a:lnTo>
                      <a:pt x="6" y="228"/>
                    </a:lnTo>
                    <a:lnTo>
                      <a:pt x="30" y="192"/>
                    </a:lnTo>
                    <a:lnTo>
                      <a:pt x="24" y="192"/>
                    </a:lnTo>
                    <a:lnTo>
                      <a:pt x="36" y="180"/>
                    </a:lnTo>
                    <a:lnTo>
                      <a:pt x="24" y="174"/>
                    </a:lnTo>
                    <a:lnTo>
                      <a:pt x="30" y="162"/>
                    </a:lnTo>
                    <a:lnTo>
                      <a:pt x="24" y="168"/>
                    </a:lnTo>
                    <a:lnTo>
                      <a:pt x="24" y="144"/>
                    </a:lnTo>
                    <a:lnTo>
                      <a:pt x="18" y="144"/>
                    </a:lnTo>
                    <a:lnTo>
                      <a:pt x="18" y="138"/>
                    </a:lnTo>
                    <a:lnTo>
                      <a:pt x="24" y="126"/>
                    </a:lnTo>
                    <a:lnTo>
                      <a:pt x="18" y="120"/>
                    </a:lnTo>
                    <a:lnTo>
                      <a:pt x="24" y="114"/>
                    </a:lnTo>
                    <a:lnTo>
                      <a:pt x="12" y="114"/>
                    </a:lnTo>
                    <a:lnTo>
                      <a:pt x="12" y="96"/>
                    </a:lnTo>
                    <a:lnTo>
                      <a:pt x="24" y="96"/>
                    </a:lnTo>
                    <a:lnTo>
                      <a:pt x="18" y="78"/>
                    </a:lnTo>
                    <a:lnTo>
                      <a:pt x="48" y="48"/>
                    </a:lnTo>
                    <a:lnTo>
                      <a:pt x="48" y="24"/>
                    </a:lnTo>
                    <a:lnTo>
                      <a:pt x="60" y="12"/>
                    </a:lnTo>
                    <a:lnTo>
                      <a:pt x="168" y="0"/>
                    </a:lnTo>
                    <a:lnTo>
                      <a:pt x="168" y="204"/>
                    </a:lnTo>
                    <a:lnTo>
                      <a:pt x="180" y="276"/>
                    </a:lnTo>
                    <a:lnTo>
                      <a:pt x="180" y="294"/>
                    </a:lnTo>
                    <a:close/>
                  </a:path>
                </a:pathLst>
              </a:custGeom>
              <a:solidFill>
                <a:srgbClr val="FF4500"/>
              </a:solidFill>
              <a:ln w="9525">
                <a:solidFill>
                  <a:srgbClr val="FF4500"/>
                </a:solidFill>
                <a:prstDash val="solid"/>
                <a:round/>
                <a:headEnd/>
                <a:tailEnd/>
              </a:ln>
            </p:spPr>
            <p:txBody>
              <a:bodyPr/>
              <a:lstStyle/>
              <a:p>
                <a:endParaRPr lang="en-US">
                  <a:solidFill>
                    <a:srgbClr val="000000"/>
                  </a:solidFill>
                </a:endParaRPr>
              </a:p>
            </p:txBody>
          </p:sp>
          <p:sp>
            <p:nvSpPr>
              <p:cNvPr id="19944" name="Freeform 321"/>
              <p:cNvSpPr>
                <a:spLocks noChangeAspect="1"/>
              </p:cNvSpPr>
              <p:nvPr/>
            </p:nvSpPr>
            <p:spPr bwMode="auto">
              <a:xfrm>
                <a:off x="1680" y="2496"/>
                <a:ext cx="180" cy="318"/>
              </a:xfrm>
              <a:custGeom>
                <a:avLst/>
                <a:gdLst>
                  <a:gd name="T0" fmla="*/ 180 w 180"/>
                  <a:gd name="T1" fmla="*/ 294 h 318"/>
                  <a:gd name="T2" fmla="*/ 126 w 180"/>
                  <a:gd name="T3" fmla="*/ 300 h 318"/>
                  <a:gd name="T4" fmla="*/ 120 w 180"/>
                  <a:gd name="T5" fmla="*/ 318 h 318"/>
                  <a:gd name="T6" fmla="*/ 114 w 180"/>
                  <a:gd name="T7" fmla="*/ 312 h 318"/>
                  <a:gd name="T8" fmla="*/ 102 w 180"/>
                  <a:gd name="T9" fmla="*/ 288 h 318"/>
                  <a:gd name="T10" fmla="*/ 102 w 180"/>
                  <a:gd name="T11" fmla="*/ 264 h 318"/>
                  <a:gd name="T12" fmla="*/ 0 w 180"/>
                  <a:gd name="T13" fmla="*/ 270 h 318"/>
                  <a:gd name="T14" fmla="*/ 6 w 180"/>
                  <a:gd name="T15" fmla="*/ 228 h 318"/>
                  <a:gd name="T16" fmla="*/ 30 w 180"/>
                  <a:gd name="T17" fmla="*/ 192 h 318"/>
                  <a:gd name="T18" fmla="*/ 24 w 180"/>
                  <a:gd name="T19" fmla="*/ 192 h 318"/>
                  <a:gd name="T20" fmla="*/ 36 w 180"/>
                  <a:gd name="T21" fmla="*/ 180 h 318"/>
                  <a:gd name="T22" fmla="*/ 24 w 180"/>
                  <a:gd name="T23" fmla="*/ 174 h 318"/>
                  <a:gd name="T24" fmla="*/ 30 w 180"/>
                  <a:gd name="T25" fmla="*/ 162 h 318"/>
                  <a:gd name="T26" fmla="*/ 24 w 180"/>
                  <a:gd name="T27" fmla="*/ 168 h 318"/>
                  <a:gd name="T28" fmla="*/ 24 w 180"/>
                  <a:gd name="T29" fmla="*/ 144 h 318"/>
                  <a:gd name="T30" fmla="*/ 18 w 180"/>
                  <a:gd name="T31" fmla="*/ 144 h 318"/>
                  <a:gd name="T32" fmla="*/ 18 w 180"/>
                  <a:gd name="T33" fmla="*/ 138 h 318"/>
                  <a:gd name="T34" fmla="*/ 24 w 180"/>
                  <a:gd name="T35" fmla="*/ 126 h 318"/>
                  <a:gd name="T36" fmla="*/ 18 w 180"/>
                  <a:gd name="T37" fmla="*/ 120 h 318"/>
                  <a:gd name="T38" fmla="*/ 24 w 180"/>
                  <a:gd name="T39" fmla="*/ 114 h 318"/>
                  <a:gd name="T40" fmla="*/ 12 w 180"/>
                  <a:gd name="T41" fmla="*/ 114 h 318"/>
                  <a:gd name="T42" fmla="*/ 12 w 180"/>
                  <a:gd name="T43" fmla="*/ 96 h 318"/>
                  <a:gd name="T44" fmla="*/ 24 w 180"/>
                  <a:gd name="T45" fmla="*/ 96 h 318"/>
                  <a:gd name="T46" fmla="*/ 18 w 180"/>
                  <a:gd name="T47" fmla="*/ 78 h 318"/>
                  <a:gd name="T48" fmla="*/ 48 w 180"/>
                  <a:gd name="T49" fmla="*/ 48 h 318"/>
                  <a:gd name="T50" fmla="*/ 48 w 180"/>
                  <a:gd name="T51" fmla="*/ 24 h 318"/>
                  <a:gd name="T52" fmla="*/ 60 w 180"/>
                  <a:gd name="T53" fmla="*/ 12 h 318"/>
                  <a:gd name="T54" fmla="*/ 168 w 180"/>
                  <a:gd name="T55" fmla="*/ 0 h 318"/>
                  <a:gd name="T56" fmla="*/ 168 w 180"/>
                  <a:gd name="T57" fmla="*/ 204 h 318"/>
                  <a:gd name="T58" fmla="*/ 180 w 180"/>
                  <a:gd name="T59" fmla="*/ 276 h 318"/>
                  <a:gd name="T60" fmla="*/ 180 w 180"/>
                  <a:gd name="T61" fmla="*/ 294 h 318"/>
                  <a:gd name="T62" fmla="*/ 180 w 180"/>
                  <a:gd name="T63" fmla="*/ 300 h 31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80"/>
                  <a:gd name="T97" fmla="*/ 0 h 318"/>
                  <a:gd name="T98" fmla="*/ 180 w 180"/>
                  <a:gd name="T99" fmla="*/ 318 h 31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80" h="318">
                    <a:moveTo>
                      <a:pt x="180" y="294"/>
                    </a:moveTo>
                    <a:lnTo>
                      <a:pt x="126" y="300"/>
                    </a:lnTo>
                    <a:lnTo>
                      <a:pt x="120" y="318"/>
                    </a:lnTo>
                    <a:lnTo>
                      <a:pt x="114" y="312"/>
                    </a:lnTo>
                    <a:lnTo>
                      <a:pt x="102" y="288"/>
                    </a:lnTo>
                    <a:lnTo>
                      <a:pt x="102" y="264"/>
                    </a:lnTo>
                    <a:lnTo>
                      <a:pt x="0" y="270"/>
                    </a:lnTo>
                    <a:lnTo>
                      <a:pt x="6" y="228"/>
                    </a:lnTo>
                    <a:lnTo>
                      <a:pt x="30" y="192"/>
                    </a:lnTo>
                    <a:lnTo>
                      <a:pt x="24" y="192"/>
                    </a:lnTo>
                    <a:lnTo>
                      <a:pt x="36" y="180"/>
                    </a:lnTo>
                    <a:lnTo>
                      <a:pt x="24" y="174"/>
                    </a:lnTo>
                    <a:lnTo>
                      <a:pt x="30" y="162"/>
                    </a:lnTo>
                    <a:lnTo>
                      <a:pt x="24" y="168"/>
                    </a:lnTo>
                    <a:lnTo>
                      <a:pt x="24" y="144"/>
                    </a:lnTo>
                    <a:lnTo>
                      <a:pt x="18" y="144"/>
                    </a:lnTo>
                    <a:lnTo>
                      <a:pt x="18" y="138"/>
                    </a:lnTo>
                    <a:lnTo>
                      <a:pt x="24" y="126"/>
                    </a:lnTo>
                    <a:lnTo>
                      <a:pt x="18" y="120"/>
                    </a:lnTo>
                    <a:lnTo>
                      <a:pt x="24" y="114"/>
                    </a:lnTo>
                    <a:lnTo>
                      <a:pt x="12" y="114"/>
                    </a:lnTo>
                    <a:lnTo>
                      <a:pt x="12" y="96"/>
                    </a:lnTo>
                    <a:lnTo>
                      <a:pt x="24" y="96"/>
                    </a:lnTo>
                    <a:lnTo>
                      <a:pt x="18" y="78"/>
                    </a:lnTo>
                    <a:lnTo>
                      <a:pt x="48" y="48"/>
                    </a:lnTo>
                    <a:lnTo>
                      <a:pt x="48" y="24"/>
                    </a:lnTo>
                    <a:lnTo>
                      <a:pt x="60" y="12"/>
                    </a:lnTo>
                    <a:lnTo>
                      <a:pt x="168" y="0"/>
                    </a:lnTo>
                    <a:lnTo>
                      <a:pt x="168" y="204"/>
                    </a:lnTo>
                    <a:lnTo>
                      <a:pt x="180" y="276"/>
                    </a:lnTo>
                    <a:lnTo>
                      <a:pt x="180" y="294"/>
                    </a:lnTo>
                    <a:lnTo>
                      <a:pt x="180" y="300"/>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45" name="Freeform 322"/>
              <p:cNvSpPr>
                <a:spLocks noChangeAspect="1"/>
              </p:cNvSpPr>
              <p:nvPr/>
            </p:nvSpPr>
            <p:spPr bwMode="auto">
              <a:xfrm>
                <a:off x="1452" y="2148"/>
                <a:ext cx="336" cy="294"/>
              </a:xfrm>
              <a:custGeom>
                <a:avLst/>
                <a:gdLst>
                  <a:gd name="T0" fmla="*/ 312 w 336"/>
                  <a:gd name="T1" fmla="*/ 294 h 294"/>
                  <a:gd name="T2" fmla="*/ 276 w 336"/>
                  <a:gd name="T3" fmla="*/ 294 h 294"/>
                  <a:gd name="T4" fmla="*/ 294 w 336"/>
                  <a:gd name="T5" fmla="*/ 276 h 294"/>
                  <a:gd name="T6" fmla="*/ 288 w 336"/>
                  <a:gd name="T7" fmla="*/ 264 h 294"/>
                  <a:gd name="T8" fmla="*/ 60 w 336"/>
                  <a:gd name="T9" fmla="*/ 270 h 294"/>
                  <a:gd name="T10" fmla="*/ 60 w 336"/>
                  <a:gd name="T11" fmla="*/ 96 h 294"/>
                  <a:gd name="T12" fmla="*/ 30 w 336"/>
                  <a:gd name="T13" fmla="*/ 72 h 294"/>
                  <a:gd name="T14" fmla="*/ 42 w 336"/>
                  <a:gd name="T15" fmla="*/ 54 h 294"/>
                  <a:gd name="T16" fmla="*/ 24 w 336"/>
                  <a:gd name="T17" fmla="*/ 42 h 294"/>
                  <a:gd name="T18" fmla="*/ 0 w 336"/>
                  <a:gd name="T19" fmla="*/ 6 h 294"/>
                  <a:gd name="T20" fmla="*/ 198 w 336"/>
                  <a:gd name="T21" fmla="*/ 0 h 294"/>
                  <a:gd name="T22" fmla="*/ 210 w 336"/>
                  <a:gd name="T23" fmla="*/ 18 h 294"/>
                  <a:gd name="T24" fmla="*/ 210 w 336"/>
                  <a:gd name="T25" fmla="*/ 48 h 294"/>
                  <a:gd name="T26" fmla="*/ 222 w 336"/>
                  <a:gd name="T27" fmla="*/ 66 h 294"/>
                  <a:gd name="T28" fmla="*/ 246 w 336"/>
                  <a:gd name="T29" fmla="*/ 84 h 294"/>
                  <a:gd name="T30" fmla="*/ 252 w 336"/>
                  <a:gd name="T31" fmla="*/ 108 h 294"/>
                  <a:gd name="T32" fmla="*/ 264 w 336"/>
                  <a:gd name="T33" fmla="*/ 102 h 294"/>
                  <a:gd name="T34" fmla="*/ 282 w 336"/>
                  <a:gd name="T35" fmla="*/ 114 h 294"/>
                  <a:gd name="T36" fmla="*/ 270 w 336"/>
                  <a:gd name="T37" fmla="*/ 150 h 294"/>
                  <a:gd name="T38" fmla="*/ 318 w 336"/>
                  <a:gd name="T39" fmla="*/ 186 h 294"/>
                  <a:gd name="T40" fmla="*/ 318 w 336"/>
                  <a:gd name="T41" fmla="*/ 210 h 294"/>
                  <a:gd name="T42" fmla="*/ 336 w 336"/>
                  <a:gd name="T43" fmla="*/ 228 h 294"/>
                  <a:gd name="T44" fmla="*/ 336 w 336"/>
                  <a:gd name="T45" fmla="*/ 252 h 294"/>
                  <a:gd name="T46" fmla="*/ 330 w 336"/>
                  <a:gd name="T47" fmla="*/ 252 h 294"/>
                  <a:gd name="T48" fmla="*/ 324 w 336"/>
                  <a:gd name="T49" fmla="*/ 258 h 294"/>
                  <a:gd name="T50" fmla="*/ 318 w 336"/>
                  <a:gd name="T51" fmla="*/ 252 h 294"/>
                  <a:gd name="T52" fmla="*/ 312 w 336"/>
                  <a:gd name="T53" fmla="*/ 288 h 294"/>
                  <a:gd name="T54" fmla="*/ 312 w 336"/>
                  <a:gd name="T55" fmla="*/ 294 h 29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36"/>
                  <a:gd name="T85" fmla="*/ 0 h 294"/>
                  <a:gd name="T86" fmla="*/ 336 w 336"/>
                  <a:gd name="T87" fmla="*/ 294 h 294"/>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36" h="294">
                    <a:moveTo>
                      <a:pt x="312" y="294"/>
                    </a:moveTo>
                    <a:lnTo>
                      <a:pt x="276" y="294"/>
                    </a:lnTo>
                    <a:lnTo>
                      <a:pt x="294" y="276"/>
                    </a:lnTo>
                    <a:lnTo>
                      <a:pt x="288" y="264"/>
                    </a:lnTo>
                    <a:lnTo>
                      <a:pt x="60" y="270"/>
                    </a:lnTo>
                    <a:lnTo>
                      <a:pt x="60" y="96"/>
                    </a:lnTo>
                    <a:lnTo>
                      <a:pt x="30" y="72"/>
                    </a:lnTo>
                    <a:lnTo>
                      <a:pt x="42" y="54"/>
                    </a:lnTo>
                    <a:lnTo>
                      <a:pt x="24" y="42"/>
                    </a:lnTo>
                    <a:lnTo>
                      <a:pt x="0" y="6"/>
                    </a:lnTo>
                    <a:lnTo>
                      <a:pt x="198" y="0"/>
                    </a:lnTo>
                    <a:lnTo>
                      <a:pt x="210" y="18"/>
                    </a:lnTo>
                    <a:lnTo>
                      <a:pt x="210" y="48"/>
                    </a:lnTo>
                    <a:lnTo>
                      <a:pt x="222" y="66"/>
                    </a:lnTo>
                    <a:lnTo>
                      <a:pt x="246" y="84"/>
                    </a:lnTo>
                    <a:lnTo>
                      <a:pt x="252" y="108"/>
                    </a:lnTo>
                    <a:lnTo>
                      <a:pt x="264" y="102"/>
                    </a:lnTo>
                    <a:lnTo>
                      <a:pt x="282" y="114"/>
                    </a:lnTo>
                    <a:lnTo>
                      <a:pt x="270" y="150"/>
                    </a:lnTo>
                    <a:lnTo>
                      <a:pt x="318" y="186"/>
                    </a:lnTo>
                    <a:lnTo>
                      <a:pt x="318" y="210"/>
                    </a:lnTo>
                    <a:lnTo>
                      <a:pt x="336" y="228"/>
                    </a:lnTo>
                    <a:lnTo>
                      <a:pt x="336" y="252"/>
                    </a:lnTo>
                    <a:lnTo>
                      <a:pt x="330" y="252"/>
                    </a:lnTo>
                    <a:lnTo>
                      <a:pt x="324" y="258"/>
                    </a:lnTo>
                    <a:lnTo>
                      <a:pt x="318" y="252"/>
                    </a:lnTo>
                    <a:lnTo>
                      <a:pt x="312" y="288"/>
                    </a:lnTo>
                    <a:lnTo>
                      <a:pt x="312" y="294"/>
                    </a:lnTo>
                    <a:close/>
                  </a:path>
                </a:pathLst>
              </a:custGeom>
              <a:solidFill>
                <a:srgbClr val="FF4500"/>
              </a:solidFill>
              <a:ln w="9525">
                <a:solidFill>
                  <a:srgbClr val="FF4500"/>
                </a:solidFill>
                <a:prstDash val="solid"/>
                <a:round/>
                <a:headEnd/>
                <a:tailEnd/>
              </a:ln>
            </p:spPr>
            <p:txBody>
              <a:bodyPr/>
              <a:lstStyle/>
              <a:p>
                <a:endParaRPr lang="en-US">
                  <a:solidFill>
                    <a:srgbClr val="000000"/>
                  </a:solidFill>
                </a:endParaRPr>
              </a:p>
            </p:txBody>
          </p:sp>
          <p:sp>
            <p:nvSpPr>
              <p:cNvPr id="19946" name="Freeform 323"/>
              <p:cNvSpPr>
                <a:spLocks noChangeAspect="1"/>
              </p:cNvSpPr>
              <p:nvPr/>
            </p:nvSpPr>
            <p:spPr bwMode="auto">
              <a:xfrm>
                <a:off x="1452" y="2148"/>
                <a:ext cx="336" cy="300"/>
              </a:xfrm>
              <a:custGeom>
                <a:avLst/>
                <a:gdLst>
                  <a:gd name="T0" fmla="*/ 312 w 336"/>
                  <a:gd name="T1" fmla="*/ 294 h 300"/>
                  <a:gd name="T2" fmla="*/ 276 w 336"/>
                  <a:gd name="T3" fmla="*/ 294 h 300"/>
                  <a:gd name="T4" fmla="*/ 294 w 336"/>
                  <a:gd name="T5" fmla="*/ 276 h 300"/>
                  <a:gd name="T6" fmla="*/ 288 w 336"/>
                  <a:gd name="T7" fmla="*/ 264 h 300"/>
                  <a:gd name="T8" fmla="*/ 60 w 336"/>
                  <a:gd name="T9" fmla="*/ 270 h 300"/>
                  <a:gd name="T10" fmla="*/ 60 w 336"/>
                  <a:gd name="T11" fmla="*/ 96 h 300"/>
                  <a:gd name="T12" fmla="*/ 30 w 336"/>
                  <a:gd name="T13" fmla="*/ 72 h 300"/>
                  <a:gd name="T14" fmla="*/ 42 w 336"/>
                  <a:gd name="T15" fmla="*/ 54 h 300"/>
                  <a:gd name="T16" fmla="*/ 24 w 336"/>
                  <a:gd name="T17" fmla="*/ 42 h 300"/>
                  <a:gd name="T18" fmla="*/ 0 w 336"/>
                  <a:gd name="T19" fmla="*/ 6 h 300"/>
                  <a:gd name="T20" fmla="*/ 198 w 336"/>
                  <a:gd name="T21" fmla="*/ 0 h 300"/>
                  <a:gd name="T22" fmla="*/ 210 w 336"/>
                  <a:gd name="T23" fmla="*/ 18 h 300"/>
                  <a:gd name="T24" fmla="*/ 210 w 336"/>
                  <a:gd name="T25" fmla="*/ 48 h 300"/>
                  <a:gd name="T26" fmla="*/ 222 w 336"/>
                  <a:gd name="T27" fmla="*/ 66 h 300"/>
                  <a:gd name="T28" fmla="*/ 246 w 336"/>
                  <a:gd name="T29" fmla="*/ 84 h 300"/>
                  <a:gd name="T30" fmla="*/ 252 w 336"/>
                  <a:gd name="T31" fmla="*/ 108 h 300"/>
                  <a:gd name="T32" fmla="*/ 264 w 336"/>
                  <a:gd name="T33" fmla="*/ 102 h 300"/>
                  <a:gd name="T34" fmla="*/ 282 w 336"/>
                  <a:gd name="T35" fmla="*/ 114 h 300"/>
                  <a:gd name="T36" fmla="*/ 270 w 336"/>
                  <a:gd name="T37" fmla="*/ 150 h 300"/>
                  <a:gd name="T38" fmla="*/ 318 w 336"/>
                  <a:gd name="T39" fmla="*/ 186 h 300"/>
                  <a:gd name="T40" fmla="*/ 318 w 336"/>
                  <a:gd name="T41" fmla="*/ 210 h 300"/>
                  <a:gd name="T42" fmla="*/ 336 w 336"/>
                  <a:gd name="T43" fmla="*/ 228 h 300"/>
                  <a:gd name="T44" fmla="*/ 336 w 336"/>
                  <a:gd name="T45" fmla="*/ 252 h 300"/>
                  <a:gd name="T46" fmla="*/ 330 w 336"/>
                  <a:gd name="T47" fmla="*/ 252 h 300"/>
                  <a:gd name="T48" fmla="*/ 324 w 336"/>
                  <a:gd name="T49" fmla="*/ 258 h 300"/>
                  <a:gd name="T50" fmla="*/ 318 w 336"/>
                  <a:gd name="T51" fmla="*/ 252 h 300"/>
                  <a:gd name="T52" fmla="*/ 312 w 336"/>
                  <a:gd name="T53" fmla="*/ 288 h 300"/>
                  <a:gd name="T54" fmla="*/ 312 w 336"/>
                  <a:gd name="T55" fmla="*/ 294 h 300"/>
                  <a:gd name="T56" fmla="*/ 312 w 336"/>
                  <a:gd name="T57" fmla="*/ 300 h 30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36"/>
                  <a:gd name="T88" fmla="*/ 0 h 300"/>
                  <a:gd name="T89" fmla="*/ 336 w 336"/>
                  <a:gd name="T90" fmla="*/ 300 h 30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36" h="300">
                    <a:moveTo>
                      <a:pt x="312" y="294"/>
                    </a:moveTo>
                    <a:lnTo>
                      <a:pt x="276" y="294"/>
                    </a:lnTo>
                    <a:lnTo>
                      <a:pt x="294" y="276"/>
                    </a:lnTo>
                    <a:lnTo>
                      <a:pt x="288" y="264"/>
                    </a:lnTo>
                    <a:lnTo>
                      <a:pt x="60" y="270"/>
                    </a:lnTo>
                    <a:lnTo>
                      <a:pt x="60" y="96"/>
                    </a:lnTo>
                    <a:lnTo>
                      <a:pt x="30" y="72"/>
                    </a:lnTo>
                    <a:lnTo>
                      <a:pt x="42" y="54"/>
                    </a:lnTo>
                    <a:lnTo>
                      <a:pt x="24" y="42"/>
                    </a:lnTo>
                    <a:lnTo>
                      <a:pt x="0" y="6"/>
                    </a:lnTo>
                    <a:lnTo>
                      <a:pt x="198" y="0"/>
                    </a:lnTo>
                    <a:lnTo>
                      <a:pt x="210" y="18"/>
                    </a:lnTo>
                    <a:lnTo>
                      <a:pt x="210" y="48"/>
                    </a:lnTo>
                    <a:lnTo>
                      <a:pt x="222" y="66"/>
                    </a:lnTo>
                    <a:lnTo>
                      <a:pt x="246" y="84"/>
                    </a:lnTo>
                    <a:lnTo>
                      <a:pt x="252" y="108"/>
                    </a:lnTo>
                    <a:lnTo>
                      <a:pt x="264" y="102"/>
                    </a:lnTo>
                    <a:lnTo>
                      <a:pt x="282" y="114"/>
                    </a:lnTo>
                    <a:lnTo>
                      <a:pt x="270" y="150"/>
                    </a:lnTo>
                    <a:lnTo>
                      <a:pt x="318" y="186"/>
                    </a:lnTo>
                    <a:lnTo>
                      <a:pt x="318" y="210"/>
                    </a:lnTo>
                    <a:lnTo>
                      <a:pt x="336" y="228"/>
                    </a:lnTo>
                    <a:lnTo>
                      <a:pt x="336" y="252"/>
                    </a:lnTo>
                    <a:lnTo>
                      <a:pt x="330" y="252"/>
                    </a:lnTo>
                    <a:lnTo>
                      <a:pt x="324" y="258"/>
                    </a:lnTo>
                    <a:lnTo>
                      <a:pt x="318" y="252"/>
                    </a:lnTo>
                    <a:lnTo>
                      <a:pt x="312" y="288"/>
                    </a:lnTo>
                    <a:lnTo>
                      <a:pt x="312" y="294"/>
                    </a:lnTo>
                    <a:lnTo>
                      <a:pt x="312" y="300"/>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47" name="Freeform 324"/>
              <p:cNvSpPr>
                <a:spLocks noChangeAspect="1"/>
              </p:cNvSpPr>
              <p:nvPr/>
            </p:nvSpPr>
            <p:spPr bwMode="auto">
              <a:xfrm>
                <a:off x="576" y="1530"/>
                <a:ext cx="522" cy="324"/>
              </a:xfrm>
              <a:custGeom>
                <a:avLst/>
                <a:gdLst>
                  <a:gd name="T0" fmla="*/ 504 w 522"/>
                  <a:gd name="T1" fmla="*/ 270 h 324"/>
                  <a:gd name="T2" fmla="*/ 498 w 522"/>
                  <a:gd name="T3" fmla="*/ 324 h 324"/>
                  <a:gd name="T4" fmla="*/ 186 w 522"/>
                  <a:gd name="T5" fmla="*/ 288 h 324"/>
                  <a:gd name="T6" fmla="*/ 180 w 522"/>
                  <a:gd name="T7" fmla="*/ 318 h 324"/>
                  <a:gd name="T8" fmla="*/ 168 w 522"/>
                  <a:gd name="T9" fmla="*/ 300 h 324"/>
                  <a:gd name="T10" fmla="*/ 162 w 522"/>
                  <a:gd name="T11" fmla="*/ 312 h 324"/>
                  <a:gd name="T12" fmla="*/ 126 w 522"/>
                  <a:gd name="T13" fmla="*/ 306 h 324"/>
                  <a:gd name="T14" fmla="*/ 120 w 522"/>
                  <a:gd name="T15" fmla="*/ 312 h 324"/>
                  <a:gd name="T16" fmla="*/ 102 w 522"/>
                  <a:gd name="T17" fmla="*/ 306 h 324"/>
                  <a:gd name="T18" fmla="*/ 96 w 522"/>
                  <a:gd name="T19" fmla="*/ 312 h 324"/>
                  <a:gd name="T20" fmla="*/ 90 w 522"/>
                  <a:gd name="T21" fmla="*/ 288 h 324"/>
                  <a:gd name="T22" fmla="*/ 78 w 522"/>
                  <a:gd name="T23" fmla="*/ 276 h 324"/>
                  <a:gd name="T24" fmla="*/ 66 w 522"/>
                  <a:gd name="T25" fmla="*/ 228 h 324"/>
                  <a:gd name="T26" fmla="*/ 60 w 522"/>
                  <a:gd name="T27" fmla="*/ 222 h 324"/>
                  <a:gd name="T28" fmla="*/ 42 w 522"/>
                  <a:gd name="T29" fmla="*/ 234 h 324"/>
                  <a:gd name="T30" fmla="*/ 36 w 522"/>
                  <a:gd name="T31" fmla="*/ 222 h 324"/>
                  <a:gd name="T32" fmla="*/ 60 w 522"/>
                  <a:gd name="T33" fmla="*/ 162 h 324"/>
                  <a:gd name="T34" fmla="*/ 36 w 522"/>
                  <a:gd name="T35" fmla="*/ 150 h 324"/>
                  <a:gd name="T36" fmla="*/ 24 w 522"/>
                  <a:gd name="T37" fmla="*/ 114 h 324"/>
                  <a:gd name="T38" fmla="*/ 6 w 522"/>
                  <a:gd name="T39" fmla="*/ 96 h 324"/>
                  <a:gd name="T40" fmla="*/ 12 w 522"/>
                  <a:gd name="T41" fmla="*/ 90 h 324"/>
                  <a:gd name="T42" fmla="*/ 0 w 522"/>
                  <a:gd name="T43" fmla="*/ 60 h 324"/>
                  <a:gd name="T44" fmla="*/ 12 w 522"/>
                  <a:gd name="T45" fmla="*/ 0 h 324"/>
                  <a:gd name="T46" fmla="*/ 282 w 522"/>
                  <a:gd name="T47" fmla="*/ 48 h 324"/>
                  <a:gd name="T48" fmla="*/ 522 w 522"/>
                  <a:gd name="T49" fmla="*/ 72 h 324"/>
                  <a:gd name="T50" fmla="*/ 510 w 522"/>
                  <a:gd name="T51" fmla="*/ 246 h 324"/>
                  <a:gd name="T52" fmla="*/ 504 w 522"/>
                  <a:gd name="T53" fmla="*/ 270 h 32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22"/>
                  <a:gd name="T82" fmla="*/ 0 h 324"/>
                  <a:gd name="T83" fmla="*/ 522 w 522"/>
                  <a:gd name="T84" fmla="*/ 324 h 32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22" h="324">
                    <a:moveTo>
                      <a:pt x="504" y="270"/>
                    </a:moveTo>
                    <a:lnTo>
                      <a:pt x="498" y="324"/>
                    </a:lnTo>
                    <a:lnTo>
                      <a:pt x="186" y="288"/>
                    </a:lnTo>
                    <a:lnTo>
                      <a:pt x="180" y="318"/>
                    </a:lnTo>
                    <a:lnTo>
                      <a:pt x="168" y="300"/>
                    </a:lnTo>
                    <a:lnTo>
                      <a:pt x="162" y="312"/>
                    </a:lnTo>
                    <a:lnTo>
                      <a:pt x="126" y="306"/>
                    </a:lnTo>
                    <a:lnTo>
                      <a:pt x="120" y="312"/>
                    </a:lnTo>
                    <a:lnTo>
                      <a:pt x="102" y="306"/>
                    </a:lnTo>
                    <a:lnTo>
                      <a:pt x="96" y="312"/>
                    </a:lnTo>
                    <a:lnTo>
                      <a:pt x="90" y="288"/>
                    </a:lnTo>
                    <a:lnTo>
                      <a:pt x="78" y="276"/>
                    </a:lnTo>
                    <a:lnTo>
                      <a:pt x="66" y="228"/>
                    </a:lnTo>
                    <a:lnTo>
                      <a:pt x="60" y="222"/>
                    </a:lnTo>
                    <a:lnTo>
                      <a:pt x="42" y="234"/>
                    </a:lnTo>
                    <a:lnTo>
                      <a:pt x="36" y="222"/>
                    </a:lnTo>
                    <a:lnTo>
                      <a:pt x="60" y="162"/>
                    </a:lnTo>
                    <a:lnTo>
                      <a:pt x="36" y="150"/>
                    </a:lnTo>
                    <a:lnTo>
                      <a:pt x="24" y="114"/>
                    </a:lnTo>
                    <a:lnTo>
                      <a:pt x="6" y="96"/>
                    </a:lnTo>
                    <a:lnTo>
                      <a:pt x="12" y="90"/>
                    </a:lnTo>
                    <a:lnTo>
                      <a:pt x="0" y="60"/>
                    </a:lnTo>
                    <a:lnTo>
                      <a:pt x="12" y="0"/>
                    </a:lnTo>
                    <a:lnTo>
                      <a:pt x="282" y="48"/>
                    </a:lnTo>
                    <a:lnTo>
                      <a:pt x="522" y="72"/>
                    </a:lnTo>
                    <a:lnTo>
                      <a:pt x="510" y="246"/>
                    </a:lnTo>
                    <a:lnTo>
                      <a:pt x="504" y="270"/>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948" name="Freeform 325"/>
              <p:cNvSpPr>
                <a:spLocks noChangeAspect="1"/>
              </p:cNvSpPr>
              <p:nvPr/>
            </p:nvSpPr>
            <p:spPr bwMode="auto">
              <a:xfrm>
                <a:off x="576" y="1530"/>
                <a:ext cx="522" cy="324"/>
              </a:xfrm>
              <a:custGeom>
                <a:avLst/>
                <a:gdLst>
                  <a:gd name="T0" fmla="*/ 504 w 522"/>
                  <a:gd name="T1" fmla="*/ 270 h 324"/>
                  <a:gd name="T2" fmla="*/ 498 w 522"/>
                  <a:gd name="T3" fmla="*/ 324 h 324"/>
                  <a:gd name="T4" fmla="*/ 186 w 522"/>
                  <a:gd name="T5" fmla="*/ 288 h 324"/>
                  <a:gd name="T6" fmla="*/ 180 w 522"/>
                  <a:gd name="T7" fmla="*/ 318 h 324"/>
                  <a:gd name="T8" fmla="*/ 168 w 522"/>
                  <a:gd name="T9" fmla="*/ 300 h 324"/>
                  <a:gd name="T10" fmla="*/ 162 w 522"/>
                  <a:gd name="T11" fmla="*/ 312 h 324"/>
                  <a:gd name="T12" fmla="*/ 126 w 522"/>
                  <a:gd name="T13" fmla="*/ 306 h 324"/>
                  <a:gd name="T14" fmla="*/ 120 w 522"/>
                  <a:gd name="T15" fmla="*/ 312 h 324"/>
                  <a:gd name="T16" fmla="*/ 102 w 522"/>
                  <a:gd name="T17" fmla="*/ 306 h 324"/>
                  <a:gd name="T18" fmla="*/ 96 w 522"/>
                  <a:gd name="T19" fmla="*/ 312 h 324"/>
                  <a:gd name="T20" fmla="*/ 90 w 522"/>
                  <a:gd name="T21" fmla="*/ 288 h 324"/>
                  <a:gd name="T22" fmla="*/ 78 w 522"/>
                  <a:gd name="T23" fmla="*/ 276 h 324"/>
                  <a:gd name="T24" fmla="*/ 66 w 522"/>
                  <a:gd name="T25" fmla="*/ 228 h 324"/>
                  <a:gd name="T26" fmla="*/ 60 w 522"/>
                  <a:gd name="T27" fmla="*/ 222 h 324"/>
                  <a:gd name="T28" fmla="*/ 42 w 522"/>
                  <a:gd name="T29" fmla="*/ 234 h 324"/>
                  <a:gd name="T30" fmla="*/ 36 w 522"/>
                  <a:gd name="T31" fmla="*/ 222 h 324"/>
                  <a:gd name="T32" fmla="*/ 60 w 522"/>
                  <a:gd name="T33" fmla="*/ 162 h 324"/>
                  <a:gd name="T34" fmla="*/ 36 w 522"/>
                  <a:gd name="T35" fmla="*/ 150 h 324"/>
                  <a:gd name="T36" fmla="*/ 24 w 522"/>
                  <a:gd name="T37" fmla="*/ 114 h 324"/>
                  <a:gd name="T38" fmla="*/ 6 w 522"/>
                  <a:gd name="T39" fmla="*/ 96 h 324"/>
                  <a:gd name="T40" fmla="*/ 12 w 522"/>
                  <a:gd name="T41" fmla="*/ 90 h 324"/>
                  <a:gd name="T42" fmla="*/ 0 w 522"/>
                  <a:gd name="T43" fmla="*/ 60 h 324"/>
                  <a:gd name="T44" fmla="*/ 12 w 522"/>
                  <a:gd name="T45" fmla="*/ 0 h 324"/>
                  <a:gd name="T46" fmla="*/ 282 w 522"/>
                  <a:gd name="T47" fmla="*/ 48 h 324"/>
                  <a:gd name="T48" fmla="*/ 522 w 522"/>
                  <a:gd name="T49" fmla="*/ 72 h 324"/>
                  <a:gd name="T50" fmla="*/ 510 w 522"/>
                  <a:gd name="T51" fmla="*/ 246 h 324"/>
                  <a:gd name="T52" fmla="*/ 504 w 522"/>
                  <a:gd name="T53" fmla="*/ 270 h 324"/>
                  <a:gd name="T54" fmla="*/ 504 w 522"/>
                  <a:gd name="T55" fmla="*/ 276 h 32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522"/>
                  <a:gd name="T85" fmla="*/ 0 h 324"/>
                  <a:gd name="T86" fmla="*/ 522 w 522"/>
                  <a:gd name="T87" fmla="*/ 324 h 324"/>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522" h="324">
                    <a:moveTo>
                      <a:pt x="504" y="270"/>
                    </a:moveTo>
                    <a:lnTo>
                      <a:pt x="498" y="324"/>
                    </a:lnTo>
                    <a:lnTo>
                      <a:pt x="186" y="288"/>
                    </a:lnTo>
                    <a:lnTo>
                      <a:pt x="180" y="318"/>
                    </a:lnTo>
                    <a:lnTo>
                      <a:pt x="168" y="300"/>
                    </a:lnTo>
                    <a:lnTo>
                      <a:pt x="162" y="312"/>
                    </a:lnTo>
                    <a:lnTo>
                      <a:pt x="126" y="306"/>
                    </a:lnTo>
                    <a:lnTo>
                      <a:pt x="120" y="312"/>
                    </a:lnTo>
                    <a:lnTo>
                      <a:pt x="102" y="306"/>
                    </a:lnTo>
                    <a:lnTo>
                      <a:pt x="96" y="312"/>
                    </a:lnTo>
                    <a:lnTo>
                      <a:pt x="90" y="288"/>
                    </a:lnTo>
                    <a:lnTo>
                      <a:pt x="78" y="276"/>
                    </a:lnTo>
                    <a:lnTo>
                      <a:pt x="66" y="228"/>
                    </a:lnTo>
                    <a:lnTo>
                      <a:pt x="60" y="222"/>
                    </a:lnTo>
                    <a:lnTo>
                      <a:pt x="42" y="234"/>
                    </a:lnTo>
                    <a:lnTo>
                      <a:pt x="36" y="222"/>
                    </a:lnTo>
                    <a:lnTo>
                      <a:pt x="60" y="162"/>
                    </a:lnTo>
                    <a:lnTo>
                      <a:pt x="36" y="150"/>
                    </a:lnTo>
                    <a:lnTo>
                      <a:pt x="24" y="114"/>
                    </a:lnTo>
                    <a:lnTo>
                      <a:pt x="6" y="96"/>
                    </a:lnTo>
                    <a:lnTo>
                      <a:pt x="12" y="90"/>
                    </a:lnTo>
                    <a:lnTo>
                      <a:pt x="0" y="60"/>
                    </a:lnTo>
                    <a:lnTo>
                      <a:pt x="12" y="0"/>
                    </a:lnTo>
                    <a:lnTo>
                      <a:pt x="282" y="48"/>
                    </a:lnTo>
                    <a:lnTo>
                      <a:pt x="522" y="72"/>
                    </a:lnTo>
                    <a:lnTo>
                      <a:pt x="510" y="246"/>
                    </a:lnTo>
                    <a:lnTo>
                      <a:pt x="504" y="270"/>
                    </a:lnTo>
                    <a:lnTo>
                      <a:pt x="504" y="27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49" name="Freeform 326"/>
              <p:cNvSpPr>
                <a:spLocks noChangeAspect="1"/>
              </p:cNvSpPr>
              <p:nvPr/>
            </p:nvSpPr>
            <p:spPr bwMode="auto">
              <a:xfrm>
                <a:off x="1056" y="1986"/>
                <a:ext cx="420" cy="204"/>
              </a:xfrm>
              <a:custGeom>
                <a:avLst/>
                <a:gdLst>
                  <a:gd name="T0" fmla="*/ 366 w 420"/>
                  <a:gd name="T1" fmla="*/ 48 h 204"/>
                  <a:gd name="T2" fmla="*/ 390 w 420"/>
                  <a:gd name="T3" fmla="*/ 126 h 204"/>
                  <a:gd name="T4" fmla="*/ 396 w 420"/>
                  <a:gd name="T5" fmla="*/ 168 h 204"/>
                  <a:gd name="T6" fmla="*/ 420 w 420"/>
                  <a:gd name="T7" fmla="*/ 204 h 204"/>
                  <a:gd name="T8" fmla="*/ 414 w 420"/>
                  <a:gd name="T9" fmla="*/ 204 h 204"/>
                  <a:gd name="T10" fmla="*/ 90 w 420"/>
                  <a:gd name="T11" fmla="*/ 198 h 204"/>
                  <a:gd name="T12" fmla="*/ 90 w 420"/>
                  <a:gd name="T13" fmla="*/ 174 h 204"/>
                  <a:gd name="T14" fmla="*/ 96 w 420"/>
                  <a:gd name="T15" fmla="*/ 132 h 204"/>
                  <a:gd name="T16" fmla="*/ 0 w 420"/>
                  <a:gd name="T17" fmla="*/ 126 h 204"/>
                  <a:gd name="T18" fmla="*/ 6 w 420"/>
                  <a:gd name="T19" fmla="*/ 0 h 204"/>
                  <a:gd name="T20" fmla="*/ 270 w 420"/>
                  <a:gd name="T21" fmla="*/ 12 h 204"/>
                  <a:gd name="T22" fmla="*/ 294 w 420"/>
                  <a:gd name="T23" fmla="*/ 30 h 204"/>
                  <a:gd name="T24" fmla="*/ 330 w 420"/>
                  <a:gd name="T25" fmla="*/ 24 h 204"/>
                  <a:gd name="T26" fmla="*/ 360 w 420"/>
                  <a:gd name="T27" fmla="*/ 48 h 204"/>
                  <a:gd name="T28" fmla="*/ 366 w 420"/>
                  <a:gd name="T29" fmla="*/ 48 h 20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20"/>
                  <a:gd name="T46" fmla="*/ 0 h 204"/>
                  <a:gd name="T47" fmla="*/ 420 w 420"/>
                  <a:gd name="T48" fmla="*/ 204 h 20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20" h="204">
                    <a:moveTo>
                      <a:pt x="366" y="48"/>
                    </a:moveTo>
                    <a:lnTo>
                      <a:pt x="390" y="126"/>
                    </a:lnTo>
                    <a:lnTo>
                      <a:pt x="396" y="168"/>
                    </a:lnTo>
                    <a:lnTo>
                      <a:pt x="420" y="204"/>
                    </a:lnTo>
                    <a:lnTo>
                      <a:pt x="414" y="204"/>
                    </a:lnTo>
                    <a:lnTo>
                      <a:pt x="90" y="198"/>
                    </a:lnTo>
                    <a:lnTo>
                      <a:pt x="90" y="174"/>
                    </a:lnTo>
                    <a:lnTo>
                      <a:pt x="96" y="132"/>
                    </a:lnTo>
                    <a:lnTo>
                      <a:pt x="0" y="126"/>
                    </a:lnTo>
                    <a:lnTo>
                      <a:pt x="6" y="0"/>
                    </a:lnTo>
                    <a:lnTo>
                      <a:pt x="270" y="12"/>
                    </a:lnTo>
                    <a:lnTo>
                      <a:pt x="294" y="30"/>
                    </a:lnTo>
                    <a:lnTo>
                      <a:pt x="330" y="24"/>
                    </a:lnTo>
                    <a:lnTo>
                      <a:pt x="360" y="48"/>
                    </a:lnTo>
                    <a:lnTo>
                      <a:pt x="366" y="48"/>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950" name="Freeform 327"/>
              <p:cNvSpPr>
                <a:spLocks noChangeAspect="1"/>
              </p:cNvSpPr>
              <p:nvPr/>
            </p:nvSpPr>
            <p:spPr bwMode="auto">
              <a:xfrm>
                <a:off x="1056" y="1986"/>
                <a:ext cx="420" cy="204"/>
              </a:xfrm>
              <a:custGeom>
                <a:avLst/>
                <a:gdLst>
                  <a:gd name="T0" fmla="*/ 366 w 420"/>
                  <a:gd name="T1" fmla="*/ 48 h 204"/>
                  <a:gd name="T2" fmla="*/ 390 w 420"/>
                  <a:gd name="T3" fmla="*/ 126 h 204"/>
                  <a:gd name="T4" fmla="*/ 396 w 420"/>
                  <a:gd name="T5" fmla="*/ 168 h 204"/>
                  <a:gd name="T6" fmla="*/ 420 w 420"/>
                  <a:gd name="T7" fmla="*/ 204 h 204"/>
                  <a:gd name="T8" fmla="*/ 414 w 420"/>
                  <a:gd name="T9" fmla="*/ 204 h 204"/>
                  <a:gd name="T10" fmla="*/ 90 w 420"/>
                  <a:gd name="T11" fmla="*/ 198 h 204"/>
                  <a:gd name="T12" fmla="*/ 90 w 420"/>
                  <a:gd name="T13" fmla="*/ 174 h 204"/>
                  <a:gd name="T14" fmla="*/ 96 w 420"/>
                  <a:gd name="T15" fmla="*/ 132 h 204"/>
                  <a:gd name="T16" fmla="*/ 0 w 420"/>
                  <a:gd name="T17" fmla="*/ 126 h 204"/>
                  <a:gd name="T18" fmla="*/ 6 w 420"/>
                  <a:gd name="T19" fmla="*/ 0 h 204"/>
                  <a:gd name="T20" fmla="*/ 270 w 420"/>
                  <a:gd name="T21" fmla="*/ 12 h 204"/>
                  <a:gd name="T22" fmla="*/ 294 w 420"/>
                  <a:gd name="T23" fmla="*/ 30 h 204"/>
                  <a:gd name="T24" fmla="*/ 330 w 420"/>
                  <a:gd name="T25" fmla="*/ 24 h 204"/>
                  <a:gd name="T26" fmla="*/ 360 w 420"/>
                  <a:gd name="T27" fmla="*/ 48 h 204"/>
                  <a:gd name="T28" fmla="*/ 366 w 420"/>
                  <a:gd name="T29" fmla="*/ 48 h 204"/>
                  <a:gd name="T30" fmla="*/ 366 w 420"/>
                  <a:gd name="T31" fmla="*/ 54 h 20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20"/>
                  <a:gd name="T49" fmla="*/ 0 h 204"/>
                  <a:gd name="T50" fmla="*/ 420 w 420"/>
                  <a:gd name="T51" fmla="*/ 204 h 20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20" h="204">
                    <a:moveTo>
                      <a:pt x="366" y="48"/>
                    </a:moveTo>
                    <a:lnTo>
                      <a:pt x="390" y="126"/>
                    </a:lnTo>
                    <a:lnTo>
                      <a:pt x="396" y="168"/>
                    </a:lnTo>
                    <a:lnTo>
                      <a:pt x="420" y="204"/>
                    </a:lnTo>
                    <a:lnTo>
                      <a:pt x="414" y="204"/>
                    </a:lnTo>
                    <a:lnTo>
                      <a:pt x="90" y="198"/>
                    </a:lnTo>
                    <a:lnTo>
                      <a:pt x="90" y="174"/>
                    </a:lnTo>
                    <a:lnTo>
                      <a:pt x="96" y="132"/>
                    </a:lnTo>
                    <a:lnTo>
                      <a:pt x="0" y="126"/>
                    </a:lnTo>
                    <a:lnTo>
                      <a:pt x="6" y="0"/>
                    </a:lnTo>
                    <a:lnTo>
                      <a:pt x="270" y="12"/>
                    </a:lnTo>
                    <a:lnTo>
                      <a:pt x="294" y="30"/>
                    </a:lnTo>
                    <a:lnTo>
                      <a:pt x="330" y="24"/>
                    </a:lnTo>
                    <a:lnTo>
                      <a:pt x="360" y="48"/>
                    </a:lnTo>
                    <a:lnTo>
                      <a:pt x="366" y="48"/>
                    </a:lnTo>
                    <a:lnTo>
                      <a:pt x="366" y="54"/>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51" name="Freeform 328"/>
              <p:cNvSpPr>
                <a:spLocks noChangeAspect="1"/>
              </p:cNvSpPr>
              <p:nvPr/>
            </p:nvSpPr>
            <p:spPr bwMode="auto">
              <a:xfrm>
                <a:off x="264" y="1920"/>
                <a:ext cx="324" cy="498"/>
              </a:xfrm>
              <a:custGeom>
                <a:avLst/>
                <a:gdLst>
                  <a:gd name="T0" fmla="*/ 210 w 324"/>
                  <a:gd name="T1" fmla="*/ 498 h 498"/>
                  <a:gd name="T2" fmla="*/ 0 w 324"/>
                  <a:gd name="T3" fmla="*/ 186 h 498"/>
                  <a:gd name="T4" fmla="*/ 48 w 324"/>
                  <a:gd name="T5" fmla="*/ 0 h 498"/>
                  <a:gd name="T6" fmla="*/ 78 w 324"/>
                  <a:gd name="T7" fmla="*/ 6 h 498"/>
                  <a:gd name="T8" fmla="*/ 186 w 324"/>
                  <a:gd name="T9" fmla="*/ 36 h 498"/>
                  <a:gd name="T10" fmla="*/ 324 w 324"/>
                  <a:gd name="T11" fmla="*/ 60 h 498"/>
                  <a:gd name="T12" fmla="*/ 264 w 324"/>
                  <a:gd name="T13" fmla="*/ 378 h 498"/>
                  <a:gd name="T14" fmla="*/ 246 w 324"/>
                  <a:gd name="T15" fmla="*/ 438 h 498"/>
                  <a:gd name="T16" fmla="*/ 228 w 324"/>
                  <a:gd name="T17" fmla="*/ 426 h 498"/>
                  <a:gd name="T18" fmla="*/ 216 w 324"/>
                  <a:gd name="T19" fmla="*/ 432 h 498"/>
                  <a:gd name="T20" fmla="*/ 210 w 324"/>
                  <a:gd name="T21" fmla="*/ 492 h 498"/>
                  <a:gd name="T22" fmla="*/ 210 w 324"/>
                  <a:gd name="T23" fmla="*/ 498 h 49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24"/>
                  <a:gd name="T37" fmla="*/ 0 h 498"/>
                  <a:gd name="T38" fmla="*/ 324 w 324"/>
                  <a:gd name="T39" fmla="*/ 498 h 49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24" h="498">
                    <a:moveTo>
                      <a:pt x="210" y="498"/>
                    </a:moveTo>
                    <a:lnTo>
                      <a:pt x="0" y="186"/>
                    </a:lnTo>
                    <a:lnTo>
                      <a:pt x="48" y="0"/>
                    </a:lnTo>
                    <a:lnTo>
                      <a:pt x="78" y="6"/>
                    </a:lnTo>
                    <a:lnTo>
                      <a:pt x="186" y="36"/>
                    </a:lnTo>
                    <a:lnTo>
                      <a:pt x="324" y="60"/>
                    </a:lnTo>
                    <a:lnTo>
                      <a:pt x="264" y="378"/>
                    </a:lnTo>
                    <a:lnTo>
                      <a:pt x="246" y="438"/>
                    </a:lnTo>
                    <a:lnTo>
                      <a:pt x="228" y="426"/>
                    </a:lnTo>
                    <a:lnTo>
                      <a:pt x="216" y="432"/>
                    </a:lnTo>
                    <a:lnTo>
                      <a:pt x="210" y="492"/>
                    </a:lnTo>
                    <a:lnTo>
                      <a:pt x="210" y="498"/>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952" name="Freeform 329"/>
              <p:cNvSpPr>
                <a:spLocks noChangeAspect="1"/>
              </p:cNvSpPr>
              <p:nvPr/>
            </p:nvSpPr>
            <p:spPr bwMode="auto">
              <a:xfrm>
                <a:off x="264" y="1920"/>
                <a:ext cx="324" cy="504"/>
              </a:xfrm>
              <a:custGeom>
                <a:avLst/>
                <a:gdLst>
                  <a:gd name="T0" fmla="*/ 210 w 324"/>
                  <a:gd name="T1" fmla="*/ 498 h 504"/>
                  <a:gd name="T2" fmla="*/ 0 w 324"/>
                  <a:gd name="T3" fmla="*/ 186 h 504"/>
                  <a:gd name="T4" fmla="*/ 48 w 324"/>
                  <a:gd name="T5" fmla="*/ 0 h 504"/>
                  <a:gd name="T6" fmla="*/ 78 w 324"/>
                  <a:gd name="T7" fmla="*/ 6 h 504"/>
                  <a:gd name="T8" fmla="*/ 186 w 324"/>
                  <a:gd name="T9" fmla="*/ 36 h 504"/>
                  <a:gd name="T10" fmla="*/ 324 w 324"/>
                  <a:gd name="T11" fmla="*/ 60 h 504"/>
                  <a:gd name="T12" fmla="*/ 264 w 324"/>
                  <a:gd name="T13" fmla="*/ 378 h 504"/>
                  <a:gd name="T14" fmla="*/ 246 w 324"/>
                  <a:gd name="T15" fmla="*/ 438 h 504"/>
                  <a:gd name="T16" fmla="*/ 228 w 324"/>
                  <a:gd name="T17" fmla="*/ 426 h 504"/>
                  <a:gd name="T18" fmla="*/ 216 w 324"/>
                  <a:gd name="T19" fmla="*/ 432 h 504"/>
                  <a:gd name="T20" fmla="*/ 210 w 324"/>
                  <a:gd name="T21" fmla="*/ 492 h 504"/>
                  <a:gd name="T22" fmla="*/ 210 w 324"/>
                  <a:gd name="T23" fmla="*/ 498 h 504"/>
                  <a:gd name="T24" fmla="*/ 210 w 324"/>
                  <a:gd name="T25" fmla="*/ 504 h 50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24"/>
                  <a:gd name="T40" fmla="*/ 0 h 504"/>
                  <a:gd name="T41" fmla="*/ 324 w 324"/>
                  <a:gd name="T42" fmla="*/ 504 h 50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24" h="504">
                    <a:moveTo>
                      <a:pt x="210" y="498"/>
                    </a:moveTo>
                    <a:lnTo>
                      <a:pt x="0" y="186"/>
                    </a:lnTo>
                    <a:lnTo>
                      <a:pt x="48" y="0"/>
                    </a:lnTo>
                    <a:lnTo>
                      <a:pt x="78" y="6"/>
                    </a:lnTo>
                    <a:lnTo>
                      <a:pt x="186" y="36"/>
                    </a:lnTo>
                    <a:lnTo>
                      <a:pt x="324" y="60"/>
                    </a:lnTo>
                    <a:lnTo>
                      <a:pt x="264" y="378"/>
                    </a:lnTo>
                    <a:lnTo>
                      <a:pt x="246" y="438"/>
                    </a:lnTo>
                    <a:lnTo>
                      <a:pt x="228" y="426"/>
                    </a:lnTo>
                    <a:lnTo>
                      <a:pt x="216" y="432"/>
                    </a:lnTo>
                    <a:lnTo>
                      <a:pt x="210" y="492"/>
                    </a:lnTo>
                    <a:lnTo>
                      <a:pt x="210" y="498"/>
                    </a:lnTo>
                    <a:lnTo>
                      <a:pt x="210" y="504"/>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53" name="Freeform 330"/>
              <p:cNvSpPr>
                <a:spLocks noChangeAspect="1"/>
              </p:cNvSpPr>
              <p:nvPr/>
            </p:nvSpPr>
            <p:spPr bwMode="auto">
              <a:xfrm>
                <a:off x="2526" y="1710"/>
                <a:ext cx="84" cy="174"/>
              </a:xfrm>
              <a:custGeom>
                <a:avLst/>
                <a:gdLst>
                  <a:gd name="T0" fmla="*/ 84 w 84"/>
                  <a:gd name="T1" fmla="*/ 132 h 174"/>
                  <a:gd name="T2" fmla="*/ 78 w 84"/>
                  <a:gd name="T3" fmla="*/ 144 h 174"/>
                  <a:gd name="T4" fmla="*/ 60 w 84"/>
                  <a:gd name="T5" fmla="*/ 162 h 174"/>
                  <a:gd name="T6" fmla="*/ 6 w 84"/>
                  <a:gd name="T7" fmla="*/ 174 h 174"/>
                  <a:gd name="T8" fmla="*/ 0 w 84"/>
                  <a:gd name="T9" fmla="*/ 120 h 174"/>
                  <a:gd name="T10" fmla="*/ 6 w 84"/>
                  <a:gd name="T11" fmla="*/ 72 h 174"/>
                  <a:gd name="T12" fmla="*/ 18 w 84"/>
                  <a:gd name="T13" fmla="*/ 54 h 174"/>
                  <a:gd name="T14" fmla="*/ 18 w 84"/>
                  <a:gd name="T15" fmla="*/ 6 h 174"/>
                  <a:gd name="T16" fmla="*/ 30 w 84"/>
                  <a:gd name="T17" fmla="*/ 0 h 174"/>
                  <a:gd name="T18" fmla="*/ 66 w 84"/>
                  <a:gd name="T19" fmla="*/ 114 h 174"/>
                  <a:gd name="T20" fmla="*/ 78 w 84"/>
                  <a:gd name="T21" fmla="*/ 132 h 174"/>
                  <a:gd name="T22" fmla="*/ 84 w 84"/>
                  <a:gd name="T23" fmla="*/ 132 h 17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4"/>
                  <a:gd name="T37" fmla="*/ 0 h 174"/>
                  <a:gd name="T38" fmla="*/ 84 w 84"/>
                  <a:gd name="T39" fmla="*/ 174 h 17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4" h="174">
                    <a:moveTo>
                      <a:pt x="84" y="132"/>
                    </a:moveTo>
                    <a:lnTo>
                      <a:pt x="78" y="144"/>
                    </a:lnTo>
                    <a:lnTo>
                      <a:pt x="60" y="162"/>
                    </a:lnTo>
                    <a:lnTo>
                      <a:pt x="6" y="174"/>
                    </a:lnTo>
                    <a:lnTo>
                      <a:pt x="0" y="120"/>
                    </a:lnTo>
                    <a:lnTo>
                      <a:pt x="6" y="72"/>
                    </a:lnTo>
                    <a:lnTo>
                      <a:pt x="18" y="54"/>
                    </a:lnTo>
                    <a:lnTo>
                      <a:pt x="18" y="6"/>
                    </a:lnTo>
                    <a:lnTo>
                      <a:pt x="30" y="0"/>
                    </a:lnTo>
                    <a:lnTo>
                      <a:pt x="66" y="114"/>
                    </a:lnTo>
                    <a:lnTo>
                      <a:pt x="78" y="132"/>
                    </a:lnTo>
                    <a:lnTo>
                      <a:pt x="84" y="132"/>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954" name="Freeform 331"/>
              <p:cNvSpPr>
                <a:spLocks noChangeAspect="1"/>
              </p:cNvSpPr>
              <p:nvPr/>
            </p:nvSpPr>
            <p:spPr bwMode="auto">
              <a:xfrm>
                <a:off x="2526" y="1710"/>
                <a:ext cx="84" cy="174"/>
              </a:xfrm>
              <a:custGeom>
                <a:avLst/>
                <a:gdLst>
                  <a:gd name="T0" fmla="*/ 84 w 84"/>
                  <a:gd name="T1" fmla="*/ 132 h 174"/>
                  <a:gd name="T2" fmla="*/ 78 w 84"/>
                  <a:gd name="T3" fmla="*/ 144 h 174"/>
                  <a:gd name="T4" fmla="*/ 60 w 84"/>
                  <a:gd name="T5" fmla="*/ 162 h 174"/>
                  <a:gd name="T6" fmla="*/ 6 w 84"/>
                  <a:gd name="T7" fmla="*/ 174 h 174"/>
                  <a:gd name="T8" fmla="*/ 0 w 84"/>
                  <a:gd name="T9" fmla="*/ 120 h 174"/>
                  <a:gd name="T10" fmla="*/ 6 w 84"/>
                  <a:gd name="T11" fmla="*/ 72 h 174"/>
                  <a:gd name="T12" fmla="*/ 18 w 84"/>
                  <a:gd name="T13" fmla="*/ 54 h 174"/>
                  <a:gd name="T14" fmla="*/ 18 w 84"/>
                  <a:gd name="T15" fmla="*/ 6 h 174"/>
                  <a:gd name="T16" fmla="*/ 30 w 84"/>
                  <a:gd name="T17" fmla="*/ 0 h 174"/>
                  <a:gd name="T18" fmla="*/ 66 w 84"/>
                  <a:gd name="T19" fmla="*/ 114 h 174"/>
                  <a:gd name="T20" fmla="*/ 78 w 84"/>
                  <a:gd name="T21" fmla="*/ 132 h 174"/>
                  <a:gd name="T22" fmla="*/ 84 w 84"/>
                  <a:gd name="T23" fmla="*/ 132 h 174"/>
                  <a:gd name="T24" fmla="*/ 84 w 84"/>
                  <a:gd name="T25" fmla="*/ 138 h 17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4"/>
                  <a:gd name="T40" fmla="*/ 0 h 174"/>
                  <a:gd name="T41" fmla="*/ 84 w 84"/>
                  <a:gd name="T42" fmla="*/ 174 h 17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4" h="174">
                    <a:moveTo>
                      <a:pt x="84" y="132"/>
                    </a:moveTo>
                    <a:lnTo>
                      <a:pt x="78" y="144"/>
                    </a:lnTo>
                    <a:lnTo>
                      <a:pt x="60" y="162"/>
                    </a:lnTo>
                    <a:lnTo>
                      <a:pt x="6" y="174"/>
                    </a:lnTo>
                    <a:lnTo>
                      <a:pt x="0" y="120"/>
                    </a:lnTo>
                    <a:lnTo>
                      <a:pt x="6" y="72"/>
                    </a:lnTo>
                    <a:lnTo>
                      <a:pt x="18" y="54"/>
                    </a:lnTo>
                    <a:lnTo>
                      <a:pt x="18" y="6"/>
                    </a:lnTo>
                    <a:lnTo>
                      <a:pt x="30" y="0"/>
                    </a:lnTo>
                    <a:lnTo>
                      <a:pt x="66" y="114"/>
                    </a:lnTo>
                    <a:lnTo>
                      <a:pt x="78" y="132"/>
                    </a:lnTo>
                    <a:lnTo>
                      <a:pt x="84" y="132"/>
                    </a:lnTo>
                    <a:lnTo>
                      <a:pt x="84" y="138"/>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55" name="Freeform 332"/>
              <p:cNvSpPr>
                <a:spLocks noChangeAspect="1"/>
              </p:cNvSpPr>
              <p:nvPr/>
            </p:nvSpPr>
            <p:spPr bwMode="auto">
              <a:xfrm>
                <a:off x="2436" y="1992"/>
                <a:ext cx="66" cy="156"/>
              </a:xfrm>
              <a:custGeom>
                <a:avLst/>
                <a:gdLst>
                  <a:gd name="T0" fmla="*/ 60 w 66"/>
                  <a:gd name="T1" fmla="*/ 24 h 156"/>
                  <a:gd name="T2" fmla="*/ 48 w 66"/>
                  <a:gd name="T3" fmla="*/ 48 h 156"/>
                  <a:gd name="T4" fmla="*/ 66 w 66"/>
                  <a:gd name="T5" fmla="*/ 54 h 156"/>
                  <a:gd name="T6" fmla="*/ 66 w 66"/>
                  <a:gd name="T7" fmla="*/ 102 h 156"/>
                  <a:gd name="T8" fmla="*/ 42 w 66"/>
                  <a:gd name="T9" fmla="*/ 156 h 156"/>
                  <a:gd name="T10" fmla="*/ 36 w 66"/>
                  <a:gd name="T11" fmla="*/ 156 h 156"/>
                  <a:gd name="T12" fmla="*/ 42 w 66"/>
                  <a:gd name="T13" fmla="*/ 144 h 156"/>
                  <a:gd name="T14" fmla="*/ 6 w 66"/>
                  <a:gd name="T15" fmla="*/ 132 h 156"/>
                  <a:gd name="T16" fmla="*/ 0 w 66"/>
                  <a:gd name="T17" fmla="*/ 114 h 156"/>
                  <a:gd name="T18" fmla="*/ 6 w 66"/>
                  <a:gd name="T19" fmla="*/ 108 h 156"/>
                  <a:gd name="T20" fmla="*/ 30 w 66"/>
                  <a:gd name="T21" fmla="*/ 78 h 156"/>
                  <a:gd name="T22" fmla="*/ 6 w 66"/>
                  <a:gd name="T23" fmla="*/ 54 h 156"/>
                  <a:gd name="T24" fmla="*/ 0 w 66"/>
                  <a:gd name="T25" fmla="*/ 30 h 156"/>
                  <a:gd name="T26" fmla="*/ 18 w 66"/>
                  <a:gd name="T27" fmla="*/ 0 h 156"/>
                  <a:gd name="T28" fmla="*/ 60 w 66"/>
                  <a:gd name="T29" fmla="*/ 24 h 15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6"/>
                  <a:gd name="T46" fmla="*/ 0 h 156"/>
                  <a:gd name="T47" fmla="*/ 66 w 66"/>
                  <a:gd name="T48" fmla="*/ 156 h 15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6" h="156">
                    <a:moveTo>
                      <a:pt x="60" y="24"/>
                    </a:moveTo>
                    <a:lnTo>
                      <a:pt x="48" y="48"/>
                    </a:lnTo>
                    <a:lnTo>
                      <a:pt x="66" y="54"/>
                    </a:lnTo>
                    <a:lnTo>
                      <a:pt x="66" y="102"/>
                    </a:lnTo>
                    <a:lnTo>
                      <a:pt x="42" y="156"/>
                    </a:lnTo>
                    <a:lnTo>
                      <a:pt x="36" y="156"/>
                    </a:lnTo>
                    <a:lnTo>
                      <a:pt x="42" y="144"/>
                    </a:lnTo>
                    <a:lnTo>
                      <a:pt x="6" y="132"/>
                    </a:lnTo>
                    <a:lnTo>
                      <a:pt x="0" y="114"/>
                    </a:lnTo>
                    <a:lnTo>
                      <a:pt x="6" y="108"/>
                    </a:lnTo>
                    <a:lnTo>
                      <a:pt x="30" y="78"/>
                    </a:lnTo>
                    <a:lnTo>
                      <a:pt x="6" y="54"/>
                    </a:lnTo>
                    <a:lnTo>
                      <a:pt x="0" y="30"/>
                    </a:lnTo>
                    <a:lnTo>
                      <a:pt x="18" y="0"/>
                    </a:lnTo>
                    <a:lnTo>
                      <a:pt x="60" y="24"/>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956" name="Freeform 333"/>
              <p:cNvSpPr>
                <a:spLocks noChangeAspect="1"/>
              </p:cNvSpPr>
              <p:nvPr/>
            </p:nvSpPr>
            <p:spPr bwMode="auto">
              <a:xfrm>
                <a:off x="2436" y="1992"/>
                <a:ext cx="66" cy="156"/>
              </a:xfrm>
              <a:custGeom>
                <a:avLst/>
                <a:gdLst>
                  <a:gd name="T0" fmla="*/ 60 w 66"/>
                  <a:gd name="T1" fmla="*/ 24 h 156"/>
                  <a:gd name="T2" fmla="*/ 48 w 66"/>
                  <a:gd name="T3" fmla="*/ 48 h 156"/>
                  <a:gd name="T4" fmla="*/ 66 w 66"/>
                  <a:gd name="T5" fmla="*/ 54 h 156"/>
                  <a:gd name="T6" fmla="*/ 66 w 66"/>
                  <a:gd name="T7" fmla="*/ 96 h 156"/>
                  <a:gd name="T8" fmla="*/ 66 w 66"/>
                  <a:gd name="T9" fmla="*/ 78 h 156"/>
                  <a:gd name="T10" fmla="*/ 66 w 66"/>
                  <a:gd name="T11" fmla="*/ 102 h 156"/>
                  <a:gd name="T12" fmla="*/ 42 w 66"/>
                  <a:gd name="T13" fmla="*/ 156 h 156"/>
                  <a:gd name="T14" fmla="*/ 36 w 66"/>
                  <a:gd name="T15" fmla="*/ 156 h 156"/>
                  <a:gd name="T16" fmla="*/ 42 w 66"/>
                  <a:gd name="T17" fmla="*/ 144 h 156"/>
                  <a:gd name="T18" fmla="*/ 6 w 66"/>
                  <a:gd name="T19" fmla="*/ 132 h 156"/>
                  <a:gd name="T20" fmla="*/ 0 w 66"/>
                  <a:gd name="T21" fmla="*/ 114 h 156"/>
                  <a:gd name="T22" fmla="*/ 6 w 66"/>
                  <a:gd name="T23" fmla="*/ 108 h 156"/>
                  <a:gd name="T24" fmla="*/ 30 w 66"/>
                  <a:gd name="T25" fmla="*/ 78 h 156"/>
                  <a:gd name="T26" fmla="*/ 6 w 66"/>
                  <a:gd name="T27" fmla="*/ 54 h 156"/>
                  <a:gd name="T28" fmla="*/ 0 w 66"/>
                  <a:gd name="T29" fmla="*/ 30 h 156"/>
                  <a:gd name="T30" fmla="*/ 18 w 66"/>
                  <a:gd name="T31" fmla="*/ 0 h 156"/>
                  <a:gd name="T32" fmla="*/ 60 w 66"/>
                  <a:gd name="T33" fmla="*/ 24 h 156"/>
                  <a:gd name="T34" fmla="*/ 60 w 66"/>
                  <a:gd name="T35" fmla="*/ 30 h 1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6"/>
                  <a:gd name="T55" fmla="*/ 0 h 156"/>
                  <a:gd name="T56" fmla="*/ 66 w 66"/>
                  <a:gd name="T57" fmla="*/ 156 h 1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6" h="156">
                    <a:moveTo>
                      <a:pt x="60" y="24"/>
                    </a:moveTo>
                    <a:lnTo>
                      <a:pt x="48" y="48"/>
                    </a:lnTo>
                    <a:lnTo>
                      <a:pt x="66" y="54"/>
                    </a:lnTo>
                    <a:lnTo>
                      <a:pt x="66" y="96"/>
                    </a:lnTo>
                    <a:lnTo>
                      <a:pt x="66" y="78"/>
                    </a:lnTo>
                    <a:lnTo>
                      <a:pt x="66" y="102"/>
                    </a:lnTo>
                    <a:lnTo>
                      <a:pt x="42" y="156"/>
                    </a:lnTo>
                    <a:lnTo>
                      <a:pt x="36" y="156"/>
                    </a:lnTo>
                    <a:lnTo>
                      <a:pt x="42" y="144"/>
                    </a:lnTo>
                    <a:lnTo>
                      <a:pt x="6" y="132"/>
                    </a:lnTo>
                    <a:lnTo>
                      <a:pt x="0" y="114"/>
                    </a:lnTo>
                    <a:lnTo>
                      <a:pt x="6" y="108"/>
                    </a:lnTo>
                    <a:lnTo>
                      <a:pt x="30" y="78"/>
                    </a:lnTo>
                    <a:lnTo>
                      <a:pt x="6" y="54"/>
                    </a:lnTo>
                    <a:lnTo>
                      <a:pt x="0" y="30"/>
                    </a:lnTo>
                    <a:lnTo>
                      <a:pt x="18" y="0"/>
                    </a:lnTo>
                    <a:lnTo>
                      <a:pt x="60" y="24"/>
                    </a:lnTo>
                    <a:lnTo>
                      <a:pt x="60" y="30"/>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57" name="Freeform 334"/>
              <p:cNvSpPr>
                <a:spLocks noChangeAspect="1"/>
              </p:cNvSpPr>
              <p:nvPr/>
            </p:nvSpPr>
            <p:spPr bwMode="auto">
              <a:xfrm>
                <a:off x="726" y="2340"/>
                <a:ext cx="360" cy="366"/>
              </a:xfrm>
              <a:custGeom>
                <a:avLst/>
                <a:gdLst>
                  <a:gd name="T0" fmla="*/ 354 w 360"/>
                  <a:gd name="T1" fmla="*/ 66 h 366"/>
                  <a:gd name="T2" fmla="*/ 330 w 360"/>
                  <a:gd name="T3" fmla="*/ 354 h 366"/>
                  <a:gd name="T4" fmla="*/ 138 w 360"/>
                  <a:gd name="T5" fmla="*/ 336 h 366"/>
                  <a:gd name="T6" fmla="*/ 144 w 360"/>
                  <a:gd name="T7" fmla="*/ 348 h 366"/>
                  <a:gd name="T8" fmla="*/ 54 w 360"/>
                  <a:gd name="T9" fmla="*/ 336 h 366"/>
                  <a:gd name="T10" fmla="*/ 48 w 360"/>
                  <a:gd name="T11" fmla="*/ 366 h 366"/>
                  <a:gd name="T12" fmla="*/ 0 w 360"/>
                  <a:gd name="T13" fmla="*/ 360 h 366"/>
                  <a:gd name="T14" fmla="*/ 12 w 360"/>
                  <a:gd name="T15" fmla="*/ 288 h 366"/>
                  <a:gd name="T16" fmla="*/ 54 w 360"/>
                  <a:gd name="T17" fmla="*/ 0 h 366"/>
                  <a:gd name="T18" fmla="*/ 360 w 360"/>
                  <a:gd name="T19" fmla="*/ 30 h 366"/>
                  <a:gd name="T20" fmla="*/ 354 w 360"/>
                  <a:gd name="T21" fmla="*/ 66 h 36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60"/>
                  <a:gd name="T34" fmla="*/ 0 h 366"/>
                  <a:gd name="T35" fmla="*/ 360 w 360"/>
                  <a:gd name="T36" fmla="*/ 366 h 36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60" h="366">
                    <a:moveTo>
                      <a:pt x="354" y="66"/>
                    </a:moveTo>
                    <a:lnTo>
                      <a:pt x="330" y="354"/>
                    </a:lnTo>
                    <a:lnTo>
                      <a:pt x="138" y="336"/>
                    </a:lnTo>
                    <a:lnTo>
                      <a:pt x="144" y="348"/>
                    </a:lnTo>
                    <a:lnTo>
                      <a:pt x="54" y="336"/>
                    </a:lnTo>
                    <a:lnTo>
                      <a:pt x="48" y="366"/>
                    </a:lnTo>
                    <a:lnTo>
                      <a:pt x="0" y="360"/>
                    </a:lnTo>
                    <a:lnTo>
                      <a:pt x="12" y="288"/>
                    </a:lnTo>
                    <a:lnTo>
                      <a:pt x="54" y="0"/>
                    </a:lnTo>
                    <a:lnTo>
                      <a:pt x="360" y="30"/>
                    </a:lnTo>
                    <a:lnTo>
                      <a:pt x="354" y="66"/>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958" name="Freeform 335"/>
              <p:cNvSpPr>
                <a:spLocks noChangeAspect="1"/>
              </p:cNvSpPr>
              <p:nvPr/>
            </p:nvSpPr>
            <p:spPr bwMode="auto">
              <a:xfrm>
                <a:off x="726" y="2340"/>
                <a:ext cx="360" cy="366"/>
              </a:xfrm>
              <a:custGeom>
                <a:avLst/>
                <a:gdLst>
                  <a:gd name="T0" fmla="*/ 354 w 360"/>
                  <a:gd name="T1" fmla="*/ 66 h 366"/>
                  <a:gd name="T2" fmla="*/ 330 w 360"/>
                  <a:gd name="T3" fmla="*/ 354 h 366"/>
                  <a:gd name="T4" fmla="*/ 138 w 360"/>
                  <a:gd name="T5" fmla="*/ 336 h 366"/>
                  <a:gd name="T6" fmla="*/ 144 w 360"/>
                  <a:gd name="T7" fmla="*/ 348 h 366"/>
                  <a:gd name="T8" fmla="*/ 54 w 360"/>
                  <a:gd name="T9" fmla="*/ 336 h 366"/>
                  <a:gd name="T10" fmla="*/ 48 w 360"/>
                  <a:gd name="T11" fmla="*/ 366 h 366"/>
                  <a:gd name="T12" fmla="*/ 0 w 360"/>
                  <a:gd name="T13" fmla="*/ 360 h 366"/>
                  <a:gd name="T14" fmla="*/ 12 w 360"/>
                  <a:gd name="T15" fmla="*/ 288 h 366"/>
                  <a:gd name="T16" fmla="*/ 54 w 360"/>
                  <a:gd name="T17" fmla="*/ 0 h 366"/>
                  <a:gd name="T18" fmla="*/ 360 w 360"/>
                  <a:gd name="T19" fmla="*/ 30 h 366"/>
                  <a:gd name="T20" fmla="*/ 354 w 360"/>
                  <a:gd name="T21" fmla="*/ 66 h 366"/>
                  <a:gd name="T22" fmla="*/ 354 w 360"/>
                  <a:gd name="T23" fmla="*/ 72 h 36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60"/>
                  <a:gd name="T37" fmla="*/ 0 h 366"/>
                  <a:gd name="T38" fmla="*/ 360 w 360"/>
                  <a:gd name="T39" fmla="*/ 366 h 36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60" h="366">
                    <a:moveTo>
                      <a:pt x="354" y="66"/>
                    </a:moveTo>
                    <a:lnTo>
                      <a:pt x="330" y="354"/>
                    </a:lnTo>
                    <a:lnTo>
                      <a:pt x="138" y="336"/>
                    </a:lnTo>
                    <a:lnTo>
                      <a:pt x="144" y="348"/>
                    </a:lnTo>
                    <a:lnTo>
                      <a:pt x="54" y="336"/>
                    </a:lnTo>
                    <a:lnTo>
                      <a:pt x="48" y="366"/>
                    </a:lnTo>
                    <a:lnTo>
                      <a:pt x="0" y="360"/>
                    </a:lnTo>
                    <a:lnTo>
                      <a:pt x="12" y="288"/>
                    </a:lnTo>
                    <a:lnTo>
                      <a:pt x="54" y="0"/>
                    </a:lnTo>
                    <a:lnTo>
                      <a:pt x="360" y="30"/>
                    </a:lnTo>
                    <a:lnTo>
                      <a:pt x="354" y="66"/>
                    </a:lnTo>
                    <a:lnTo>
                      <a:pt x="354" y="7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59" name="Freeform 336"/>
              <p:cNvSpPr>
                <a:spLocks noChangeAspect="1"/>
              </p:cNvSpPr>
              <p:nvPr/>
            </p:nvSpPr>
            <p:spPr bwMode="auto">
              <a:xfrm>
                <a:off x="2202" y="1752"/>
                <a:ext cx="306" cy="264"/>
              </a:xfrm>
              <a:custGeom>
                <a:avLst/>
                <a:gdLst>
                  <a:gd name="T0" fmla="*/ 294 w 306"/>
                  <a:gd name="T1" fmla="*/ 138 h 264"/>
                  <a:gd name="T2" fmla="*/ 294 w 306"/>
                  <a:gd name="T3" fmla="*/ 186 h 264"/>
                  <a:gd name="T4" fmla="*/ 306 w 306"/>
                  <a:gd name="T5" fmla="*/ 240 h 264"/>
                  <a:gd name="T6" fmla="*/ 306 w 306"/>
                  <a:gd name="T7" fmla="*/ 252 h 264"/>
                  <a:gd name="T8" fmla="*/ 300 w 306"/>
                  <a:gd name="T9" fmla="*/ 264 h 264"/>
                  <a:gd name="T10" fmla="*/ 294 w 306"/>
                  <a:gd name="T11" fmla="*/ 264 h 264"/>
                  <a:gd name="T12" fmla="*/ 252 w 306"/>
                  <a:gd name="T13" fmla="*/ 240 h 264"/>
                  <a:gd name="T14" fmla="*/ 234 w 306"/>
                  <a:gd name="T15" fmla="*/ 234 h 264"/>
                  <a:gd name="T16" fmla="*/ 210 w 306"/>
                  <a:gd name="T17" fmla="*/ 210 h 264"/>
                  <a:gd name="T18" fmla="*/ 6 w 306"/>
                  <a:gd name="T19" fmla="*/ 246 h 264"/>
                  <a:gd name="T20" fmla="*/ 0 w 306"/>
                  <a:gd name="T21" fmla="*/ 234 h 264"/>
                  <a:gd name="T22" fmla="*/ 36 w 306"/>
                  <a:gd name="T23" fmla="*/ 192 h 264"/>
                  <a:gd name="T24" fmla="*/ 24 w 306"/>
                  <a:gd name="T25" fmla="*/ 162 h 264"/>
                  <a:gd name="T26" fmla="*/ 66 w 306"/>
                  <a:gd name="T27" fmla="*/ 150 h 264"/>
                  <a:gd name="T28" fmla="*/ 96 w 306"/>
                  <a:gd name="T29" fmla="*/ 150 h 264"/>
                  <a:gd name="T30" fmla="*/ 132 w 306"/>
                  <a:gd name="T31" fmla="*/ 138 h 264"/>
                  <a:gd name="T32" fmla="*/ 150 w 306"/>
                  <a:gd name="T33" fmla="*/ 120 h 264"/>
                  <a:gd name="T34" fmla="*/ 144 w 306"/>
                  <a:gd name="T35" fmla="*/ 102 h 264"/>
                  <a:gd name="T36" fmla="*/ 150 w 306"/>
                  <a:gd name="T37" fmla="*/ 90 h 264"/>
                  <a:gd name="T38" fmla="*/ 144 w 306"/>
                  <a:gd name="T39" fmla="*/ 96 h 264"/>
                  <a:gd name="T40" fmla="*/ 138 w 306"/>
                  <a:gd name="T41" fmla="*/ 84 h 264"/>
                  <a:gd name="T42" fmla="*/ 174 w 306"/>
                  <a:gd name="T43" fmla="*/ 30 h 264"/>
                  <a:gd name="T44" fmla="*/ 192 w 306"/>
                  <a:gd name="T45" fmla="*/ 12 h 264"/>
                  <a:gd name="T46" fmla="*/ 258 w 306"/>
                  <a:gd name="T47" fmla="*/ 0 h 264"/>
                  <a:gd name="T48" fmla="*/ 270 w 306"/>
                  <a:gd name="T49" fmla="*/ 60 h 264"/>
                  <a:gd name="T50" fmla="*/ 276 w 306"/>
                  <a:gd name="T51" fmla="*/ 90 h 264"/>
                  <a:gd name="T52" fmla="*/ 282 w 306"/>
                  <a:gd name="T53" fmla="*/ 90 h 264"/>
                  <a:gd name="T54" fmla="*/ 294 w 306"/>
                  <a:gd name="T55" fmla="*/ 138 h 26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06"/>
                  <a:gd name="T85" fmla="*/ 0 h 264"/>
                  <a:gd name="T86" fmla="*/ 306 w 306"/>
                  <a:gd name="T87" fmla="*/ 264 h 264"/>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06" h="264">
                    <a:moveTo>
                      <a:pt x="294" y="138"/>
                    </a:moveTo>
                    <a:lnTo>
                      <a:pt x="294" y="186"/>
                    </a:lnTo>
                    <a:lnTo>
                      <a:pt x="306" y="240"/>
                    </a:lnTo>
                    <a:lnTo>
                      <a:pt x="306" y="252"/>
                    </a:lnTo>
                    <a:lnTo>
                      <a:pt x="300" y="264"/>
                    </a:lnTo>
                    <a:lnTo>
                      <a:pt x="294" y="264"/>
                    </a:lnTo>
                    <a:lnTo>
                      <a:pt x="252" y="240"/>
                    </a:lnTo>
                    <a:lnTo>
                      <a:pt x="234" y="234"/>
                    </a:lnTo>
                    <a:lnTo>
                      <a:pt x="210" y="210"/>
                    </a:lnTo>
                    <a:lnTo>
                      <a:pt x="6" y="246"/>
                    </a:lnTo>
                    <a:lnTo>
                      <a:pt x="0" y="234"/>
                    </a:lnTo>
                    <a:lnTo>
                      <a:pt x="36" y="192"/>
                    </a:lnTo>
                    <a:lnTo>
                      <a:pt x="24" y="162"/>
                    </a:lnTo>
                    <a:lnTo>
                      <a:pt x="66" y="150"/>
                    </a:lnTo>
                    <a:lnTo>
                      <a:pt x="96" y="150"/>
                    </a:lnTo>
                    <a:lnTo>
                      <a:pt x="132" y="138"/>
                    </a:lnTo>
                    <a:lnTo>
                      <a:pt x="150" y="120"/>
                    </a:lnTo>
                    <a:lnTo>
                      <a:pt x="144" y="102"/>
                    </a:lnTo>
                    <a:lnTo>
                      <a:pt x="150" y="90"/>
                    </a:lnTo>
                    <a:lnTo>
                      <a:pt x="144" y="96"/>
                    </a:lnTo>
                    <a:lnTo>
                      <a:pt x="138" y="84"/>
                    </a:lnTo>
                    <a:lnTo>
                      <a:pt x="174" y="30"/>
                    </a:lnTo>
                    <a:lnTo>
                      <a:pt x="192" y="12"/>
                    </a:lnTo>
                    <a:lnTo>
                      <a:pt x="258" y="0"/>
                    </a:lnTo>
                    <a:lnTo>
                      <a:pt x="270" y="60"/>
                    </a:lnTo>
                    <a:lnTo>
                      <a:pt x="276" y="90"/>
                    </a:lnTo>
                    <a:lnTo>
                      <a:pt x="282" y="90"/>
                    </a:lnTo>
                    <a:lnTo>
                      <a:pt x="294" y="138"/>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960" name="Freeform 337"/>
              <p:cNvSpPr>
                <a:spLocks noChangeAspect="1"/>
              </p:cNvSpPr>
              <p:nvPr/>
            </p:nvSpPr>
            <p:spPr bwMode="auto">
              <a:xfrm>
                <a:off x="2202" y="1752"/>
                <a:ext cx="306" cy="264"/>
              </a:xfrm>
              <a:custGeom>
                <a:avLst/>
                <a:gdLst>
                  <a:gd name="T0" fmla="*/ 294 w 306"/>
                  <a:gd name="T1" fmla="*/ 138 h 264"/>
                  <a:gd name="T2" fmla="*/ 294 w 306"/>
                  <a:gd name="T3" fmla="*/ 186 h 264"/>
                  <a:gd name="T4" fmla="*/ 306 w 306"/>
                  <a:gd name="T5" fmla="*/ 240 h 264"/>
                  <a:gd name="T6" fmla="*/ 306 w 306"/>
                  <a:gd name="T7" fmla="*/ 252 h 264"/>
                  <a:gd name="T8" fmla="*/ 300 w 306"/>
                  <a:gd name="T9" fmla="*/ 264 h 264"/>
                  <a:gd name="T10" fmla="*/ 294 w 306"/>
                  <a:gd name="T11" fmla="*/ 264 h 264"/>
                  <a:gd name="T12" fmla="*/ 252 w 306"/>
                  <a:gd name="T13" fmla="*/ 240 h 264"/>
                  <a:gd name="T14" fmla="*/ 234 w 306"/>
                  <a:gd name="T15" fmla="*/ 234 h 264"/>
                  <a:gd name="T16" fmla="*/ 210 w 306"/>
                  <a:gd name="T17" fmla="*/ 210 h 264"/>
                  <a:gd name="T18" fmla="*/ 6 w 306"/>
                  <a:gd name="T19" fmla="*/ 246 h 264"/>
                  <a:gd name="T20" fmla="*/ 0 w 306"/>
                  <a:gd name="T21" fmla="*/ 234 h 264"/>
                  <a:gd name="T22" fmla="*/ 36 w 306"/>
                  <a:gd name="T23" fmla="*/ 192 h 264"/>
                  <a:gd name="T24" fmla="*/ 24 w 306"/>
                  <a:gd name="T25" fmla="*/ 162 h 264"/>
                  <a:gd name="T26" fmla="*/ 66 w 306"/>
                  <a:gd name="T27" fmla="*/ 150 h 264"/>
                  <a:gd name="T28" fmla="*/ 96 w 306"/>
                  <a:gd name="T29" fmla="*/ 150 h 264"/>
                  <a:gd name="T30" fmla="*/ 132 w 306"/>
                  <a:gd name="T31" fmla="*/ 138 h 264"/>
                  <a:gd name="T32" fmla="*/ 150 w 306"/>
                  <a:gd name="T33" fmla="*/ 120 h 264"/>
                  <a:gd name="T34" fmla="*/ 144 w 306"/>
                  <a:gd name="T35" fmla="*/ 102 h 264"/>
                  <a:gd name="T36" fmla="*/ 150 w 306"/>
                  <a:gd name="T37" fmla="*/ 90 h 264"/>
                  <a:gd name="T38" fmla="*/ 144 w 306"/>
                  <a:gd name="T39" fmla="*/ 96 h 264"/>
                  <a:gd name="T40" fmla="*/ 138 w 306"/>
                  <a:gd name="T41" fmla="*/ 84 h 264"/>
                  <a:gd name="T42" fmla="*/ 174 w 306"/>
                  <a:gd name="T43" fmla="*/ 30 h 264"/>
                  <a:gd name="T44" fmla="*/ 192 w 306"/>
                  <a:gd name="T45" fmla="*/ 12 h 264"/>
                  <a:gd name="T46" fmla="*/ 258 w 306"/>
                  <a:gd name="T47" fmla="*/ 0 h 264"/>
                  <a:gd name="T48" fmla="*/ 270 w 306"/>
                  <a:gd name="T49" fmla="*/ 60 h 264"/>
                  <a:gd name="T50" fmla="*/ 276 w 306"/>
                  <a:gd name="T51" fmla="*/ 90 h 264"/>
                  <a:gd name="T52" fmla="*/ 282 w 306"/>
                  <a:gd name="T53" fmla="*/ 90 h 264"/>
                  <a:gd name="T54" fmla="*/ 294 w 306"/>
                  <a:gd name="T55" fmla="*/ 138 h 264"/>
                  <a:gd name="T56" fmla="*/ 294 w 306"/>
                  <a:gd name="T57" fmla="*/ 144 h 26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6"/>
                  <a:gd name="T88" fmla="*/ 0 h 264"/>
                  <a:gd name="T89" fmla="*/ 306 w 306"/>
                  <a:gd name="T90" fmla="*/ 264 h 26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6" h="264">
                    <a:moveTo>
                      <a:pt x="294" y="138"/>
                    </a:moveTo>
                    <a:lnTo>
                      <a:pt x="294" y="186"/>
                    </a:lnTo>
                    <a:lnTo>
                      <a:pt x="306" y="240"/>
                    </a:lnTo>
                    <a:lnTo>
                      <a:pt x="306" y="252"/>
                    </a:lnTo>
                    <a:lnTo>
                      <a:pt x="300" y="264"/>
                    </a:lnTo>
                    <a:lnTo>
                      <a:pt x="294" y="264"/>
                    </a:lnTo>
                    <a:lnTo>
                      <a:pt x="252" y="240"/>
                    </a:lnTo>
                    <a:lnTo>
                      <a:pt x="234" y="234"/>
                    </a:lnTo>
                    <a:lnTo>
                      <a:pt x="210" y="210"/>
                    </a:lnTo>
                    <a:lnTo>
                      <a:pt x="6" y="246"/>
                    </a:lnTo>
                    <a:lnTo>
                      <a:pt x="0" y="234"/>
                    </a:lnTo>
                    <a:lnTo>
                      <a:pt x="36" y="192"/>
                    </a:lnTo>
                    <a:lnTo>
                      <a:pt x="24" y="162"/>
                    </a:lnTo>
                    <a:lnTo>
                      <a:pt x="66" y="150"/>
                    </a:lnTo>
                    <a:lnTo>
                      <a:pt x="96" y="150"/>
                    </a:lnTo>
                    <a:lnTo>
                      <a:pt x="132" y="138"/>
                    </a:lnTo>
                    <a:lnTo>
                      <a:pt x="150" y="120"/>
                    </a:lnTo>
                    <a:lnTo>
                      <a:pt x="144" y="102"/>
                    </a:lnTo>
                    <a:lnTo>
                      <a:pt x="150" y="90"/>
                    </a:lnTo>
                    <a:lnTo>
                      <a:pt x="144" y="96"/>
                    </a:lnTo>
                    <a:lnTo>
                      <a:pt x="138" y="84"/>
                    </a:lnTo>
                    <a:lnTo>
                      <a:pt x="174" y="30"/>
                    </a:lnTo>
                    <a:lnTo>
                      <a:pt x="192" y="12"/>
                    </a:lnTo>
                    <a:lnTo>
                      <a:pt x="258" y="0"/>
                    </a:lnTo>
                    <a:lnTo>
                      <a:pt x="270" y="60"/>
                    </a:lnTo>
                    <a:lnTo>
                      <a:pt x="276" y="90"/>
                    </a:lnTo>
                    <a:lnTo>
                      <a:pt x="282" y="90"/>
                    </a:lnTo>
                    <a:lnTo>
                      <a:pt x="294" y="138"/>
                    </a:lnTo>
                    <a:lnTo>
                      <a:pt x="294" y="144"/>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61" name="Freeform 338"/>
              <p:cNvSpPr>
                <a:spLocks noChangeAspect="1"/>
              </p:cNvSpPr>
              <p:nvPr/>
            </p:nvSpPr>
            <p:spPr bwMode="auto">
              <a:xfrm>
                <a:off x="2460" y="2310"/>
                <a:ext cx="30" cy="42"/>
              </a:xfrm>
              <a:custGeom>
                <a:avLst/>
                <a:gdLst>
                  <a:gd name="T0" fmla="*/ 0 w 30"/>
                  <a:gd name="T1" fmla="*/ 0 h 42"/>
                  <a:gd name="T2" fmla="*/ 30 w 30"/>
                  <a:gd name="T3" fmla="*/ 42 h 42"/>
                  <a:gd name="T4" fmla="*/ 0 w 30"/>
                  <a:gd name="T5" fmla="*/ 0 h 42"/>
                  <a:gd name="T6" fmla="*/ 0 w 30"/>
                  <a:gd name="T7" fmla="*/ 6 h 42"/>
                  <a:gd name="T8" fmla="*/ 0 60000 65536"/>
                  <a:gd name="T9" fmla="*/ 0 60000 65536"/>
                  <a:gd name="T10" fmla="*/ 0 60000 65536"/>
                  <a:gd name="T11" fmla="*/ 0 60000 65536"/>
                  <a:gd name="T12" fmla="*/ 0 w 30"/>
                  <a:gd name="T13" fmla="*/ 0 h 42"/>
                  <a:gd name="T14" fmla="*/ 30 w 30"/>
                  <a:gd name="T15" fmla="*/ 42 h 42"/>
                </a:gdLst>
                <a:ahLst/>
                <a:cxnLst>
                  <a:cxn ang="T8">
                    <a:pos x="T0" y="T1"/>
                  </a:cxn>
                  <a:cxn ang="T9">
                    <a:pos x="T2" y="T3"/>
                  </a:cxn>
                  <a:cxn ang="T10">
                    <a:pos x="T4" y="T5"/>
                  </a:cxn>
                  <a:cxn ang="T11">
                    <a:pos x="T6" y="T7"/>
                  </a:cxn>
                </a:cxnLst>
                <a:rect l="T12" t="T13" r="T14" b="T15"/>
                <a:pathLst>
                  <a:path w="30" h="42">
                    <a:moveTo>
                      <a:pt x="0" y="0"/>
                    </a:moveTo>
                    <a:lnTo>
                      <a:pt x="30" y="42"/>
                    </a:lnTo>
                    <a:lnTo>
                      <a:pt x="0" y="0"/>
                    </a:lnTo>
                    <a:lnTo>
                      <a:pt x="0" y="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62" name="Freeform 339"/>
              <p:cNvSpPr>
                <a:spLocks noChangeAspect="1"/>
              </p:cNvSpPr>
              <p:nvPr/>
            </p:nvSpPr>
            <p:spPr bwMode="auto">
              <a:xfrm>
                <a:off x="2046" y="2310"/>
                <a:ext cx="438" cy="192"/>
              </a:xfrm>
              <a:custGeom>
                <a:avLst/>
                <a:gdLst>
                  <a:gd name="T0" fmla="*/ 438 w 438"/>
                  <a:gd name="T1" fmla="*/ 54 h 192"/>
                  <a:gd name="T2" fmla="*/ 420 w 438"/>
                  <a:gd name="T3" fmla="*/ 78 h 192"/>
                  <a:gd name="T4" fmla="*/ 402 w 438"/>
                  <a:gd name="T5" fmla="*/ 78 h 192"/>
                  <a:gd name="T6" fmla="*/ 396 w 438"/>
                  <a:gd name="T7" fmla="*/ 66 h 192"/>
                  <a:gd name="T8" fmla="*/ 390 w 438"/>
                  <a:gd name="T9" fmla="*/ 72 h 192"/>
                  <a:gd name="T10" fmla="*/ 396 w 438"/>
                  <a:gd name="T11" fmla="*/ 78 h 192"/>
                  <a:gd name="T12" fmla="*/ 372 w 438"/>
                  <a:gd name="T13" fmla="*/ 78 h 192"/>
                  <a:gd name="T14" fmla="*/ 402 w 438"/>
                  <a:gd name="T15" fmla="*/ 84 h 192"/>
                  <a:gd name="T16" fmla="*/ 390 w 438"/>
                  <a:gd name="T17" fmla="*/ 108 h 192"/>
                  <a:gd name="T18" fmla="*/ 372 w 438"/>
                  <a:gd name="T19" fmla="*/ 102 h 192"/>
                  <a:gd name="T20" fmla="*/ 390 w 438"/>
                  <a:gd name="T21" fmla="*/ 108 h 192"/>
                  <a:gd name="T22" fmla="*/ 408 w 438"/>
                  <a:gd name="T23" fmla="*/ 96 h 192"/>
                  <a:gd name="T24" fmla="*/ 414 w 438"/>
                  <a:gd name="T25" fmla="*/ 108 h 192"/>
                  <a:gd name="T26" fmla="*/ 408 w 438"/>
                  <a:gd name="T27" fmla="*/ 120 h 192"/>
                  <a:gd name="T28" fmla="*/ 396 w 438"/>
                  <a:gd name="T29" fmla="*/ 114 h 192"/>
                  <a:gd name="T30" fmla="*/ 378 w 438"/>
                  <a:gd name="T31" fmla="*/ 126 h 192"/>
                  <a:gd name="T32" fmla="*/ 372 w 438"/>
                  <a:gd name="T33" fmla="*/ 126 h 192"/>
                  <a:gd name="T34" fmla="*/ 372 w 438"/>
                  <a:gd name="T35" fmla="*/ 138 h 192"/>
                  <a:gd name="T36" fmla="*/ 360 w 438"/>
                  <a:gd name="T37" fmla="*/ 126 h 192"/>
                  <a:gd name="T38" fmla="*/ 366 w 438"/>
                  <a:gd name="T39" fmla="*/ 144 h 192"/>
                  <a:gd name="T40" fmla="*/ 348 w 438"/>
                  <a:gd name="T41" fmla="*/ 162 h 192"/>
                  <a:gd name="T42" fmla="*/ 348 w 438"/>
                  <a:gd name="T43" fmla="*/ 180 h 192"/>
                  <a:gd name="T44" fmla="*/ 342 w 438"/>
                  <a:gd name="T45" fmla="*/ 174 h 192"/>
                  <a:gd name="T46" fmla="*/ 336 w 438"/>
                  <a:gd name="T47" fmla="*/ 186 h 192"/>
                  <a:gd name="T48" fmla="*/ 312 w 438"/>
                  <a:gd name="T49" fmla="*/ 192 h 192"/>
                  <a:gd name="T50" fmla="*/ 306 w 438"/>
                  <a:gd name="T51" fmla="*/ 192 h 192"/>
                  <a:gd name="T52" fmla="*/ 246 w 438"/>
                  <a:gd name="T53" fmla="*/ 144 h 192"/>
                  <a:gd name="T54" fmla="*/ 186 w 438"/>
                  <a:gd name="T55" fmla="*/ 156 h 192"/>
                  <a:gd name="T56" fmla="*/ 168 w 438"/>
                  <a:gd name="T57" fmla="*/ 132 h 192"/>
                  <a:gd name="T58" fmla="*/ 102 w 438"/>
                  <a:gd name="T59" fmla="*/ 144 h 192"/>
                  <a:gd name="T60" fmla="*/ 66 w 438"/>
                  <a:gd name="T61" fmla="*/ 162 h 192"/>
                  <a:gd name="T62" fmla="*/ 0 w 438"/>
                  <a:gd name="T63" fmla="*/ 168 h 192"/>
                  <a:gd name="T64" fmla="*/ 0 w 438"/>
                  <a:gd name="T65" fmla="*/ 150 h 192"/>
                  <a:gd name="T66" fmla="*/ 18 w 438"/>
                  <a:gd name="T67" fmla="*/ 150 h 192"/>
                  <a:gd name="T68" fmla="*/ 24 w 438"/>
                  <a:gd name="T69" fmla="*/ 132 h 192"/>
                  <a:gd name="T70" fmla="*/ 66 w 438"/>
                  <a:gd name="T71" fmla="*/ 108 h 192"/>
                  <a:gd name="T72" fmla="*/ 78 w 438"/>
                  <a:gd name="T73" fmla="*/ 90 h 192"/>
                  <a:gd name="T74" fmla="*/ 84 w 438"/>
                  <a:gd name="T75" fmla="*/ 96 h 192"/>
                  <a:gd name="T76" fmla="*/ 114 w 438"/>
                  <a:gd name="T77" fmla="*/ 78 h 192"/>
                  <a:gd name="T78" fmla="*/ 126 w 438"/>
                  <a:gd name="T79" fmla="*/ 66 h 192"/>
                  <a:gd name="T80" fmla="*/ 126 w 438"/>
                  <a:gd name="T81" fmla="*/ 48 h 192"/>
                  <a:gd name="T82" fmla="*/ 408 w 438"/>
                  <a:gd name="T83" fmla="*/ 0 h 192"/>
                  <a:gd name="T84" fmla="*/ 426 w 438"/>
                  <a:gd name="T85" fmla="*/ 24 h 192"/>
                  <a:gd name="T86" fmla="*/ 414 w 438"/>
                  <a:gd name="T87" fmla="*/ 12 h 192"/>
                  <a:gd name="T88" fmla="*/ 420 w 438"/>
                  <a:gd name="T89" fmla="*/ 24 h 192"/>
                  <a:gd name="T90" fmla="*/ 408 w 438"/>
                  <a:gd name="T91" fmla="*/ 18 h 192"/>
                  <a:gd name="T92" fmla="*/ 414 w 438"/>
                  <a:gd name="T93" fmla="*/ 24 h 192"/>
                  <a:gd name="T94" fmla="*/ 402 w 438"/>
                  <a:gd name="T95" fmla="*/ 24 h 192"/>
                  <a:gd name="T96" fmla="*/ 402 w 438"/>
                  <a:gd name="T97" fmla="*/ 30 h 192"/>
                  <a:gd name="T98" fmla="*/ 396 w 438"/>
                  <a:gd name="T99" fmla="*/ 30 h 192"/>
                  <a:gd name="T100" fmla="*/ 396 w 438"/>
                  <a:gd name="T101" fmla="*/ 36 h 192"/>
                  <a:gd name="T102" fmla="*/ 384 w 438"/>
                  <a:gd name="T103" fmla="*/ 36 h 192"/>
                  <a:gd name="T104" fmla="*/ 372 w 438"/>
                  <a:gd name="T105" fmla="*/ 18 h 192"/>
                  <a:gd name="T106" fmla="*/ 384 w 438"/>
                  <a:gd name="T107" fmla="*/ 48 h 192"/>
                  <a:gd name="T108" fmla="*/ 414 w 438"/>
                  <a:gd name="T109" fmla="*/ 36 h 192"/>
                  <a:gd name="T110" fmla="*/ 414 w 438"/>
                  <a:gd name="T111" fmla="*/ 54 h 192"/>
                  <a:gd name="T112" fmla="*/ 420 w 438"/>
                  <a:gd name="T113" fmla="*/ 54 h 192"/>
                  <a:gd name="T114" fmla="*/ 426 w 438"/>
                  <a:gd name="T115" fmla="*/ 36 h 192"/>
                  <a:gd name="T116" fmla="*/ 438 w 438"/>
                  <a:gd name="T117" fmla="*/ 54 h 19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38"/>
                  <a:gd name="T178" fmla="*/ 0 h 192"/>
                  <a:gd name="T179" fmla="*/ 438 w 438"/>
                  <a:gd name="T180" fmla="*/ 192 h 192"/>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38" h="192">
                    <a:moveTo>
                      <a:pt x="438" y="54"/>
                    </a:moveTo>
                    <a:lnTo>
                      <a:pt x="420" y="78"/>
                    </a:lnTo>
                    <a:lnTo>
                      <a:pt x="402" y="78"/>
                    </a:lnTo>
                    <a:lnTo>
                      <a:pt x="396" y="66"/>
                    </a:lnTo>
                    <a:lnTo>
                      <a:pt x="390" y="72"/>
                    </a:lnTo>
                    <a:lnTo>
                      <a:pt x="396" y="78"/>
                    </a:lnTo>
                    <a:lnTo>
                      <a:pt x="372" y="78"/>
                    </a:lnTo>
                    <a:lnTo>
                      <a:pt x="402" y="84"/>
                    </a:lnTo>
                    <a:lnTo>
                      <a:pt x="390" y="108"/>
                    </a:lnTo>
                    <a:lnTo>
                      <a:pt x="372" y="102"/>
                    </a:lnTo>
                    <a:lnTo>
                      <a:pt x="390" y="108"/>
                    </a:lnTo>
                    <a:lnTo>
                      <a:pt x="408" y="96"/>
                    </a:lnTo>
                    <a:lnTo>
                      <a:pt x="414" y="108"/>
                    </a:lnTo>
                    <a:lnTo>
                      <a:pt x="408" y="120"/>
                    </a:lnTo>
                    <a:lnTo>
                      <a:pt x="396" y="114"/>
                    </a:lnTo>
                    <a:lnTo>
                      <a:pt x="378" y="126"/>
                    </a:lnTo>
                    <a:lnTo>
                      <a:pt x="372" y="126"/>
                    </a:lnTo>
                    <a:lnTo>
                      <a:pt x="372" y="138"/>
                    </a:lnTo>
                    <a:lnTo>
                      <a:pt x="360" y="126"/>
                    </a:lnTo>
                    <a:lnTo>
                      <a:pt x="366" y="144"/>
                    </a:lnTo>
                    <a:lnTo>
                      <a:pt x="348" y="162"/>
                    </a:lnTo>
                    <a:lnTo>
                      <a:pt x="348" y="180"/>
                    </a:lnTo>
                    <a:lnTo>
                      <a:pt x="342" y="174"/>
                    </a:lnTo>
                    <a:lnTo>
                      <a:pt x="336" y="186"/>
                    </a:lnTo>
                    <a:lnTo>
                      <a:pt x="312" y="192"/>
                    </a:lnTo>
                    <a:lnTo>
                      <a:pt x="306" y="192"/>
                    </a:lnTo>
                    <a:lnTo>
                      <a:pt x="246" y="144"/>
                    </a:lnTo>
                    <a:lnTo>
                      <a:pt x="186" y="156"/>
                    </a:lnTo>
                    <a:lnTo>
                      <a:pt x="168" y="132"/>
                    </a:lnTo>
                    <a:lnTo>
                      <a:pt x="102" y="144"/>
                    </a:lnTo>
                    <a:lnTo>
                      <a:pt x="66" y="162"/>
                    </a:lnTo>
                    <a:lnTo>
                      <a:pt x="0" y="168"/>
                    </a:lnTo>
                    <a:lnTo>
                      <a:pt x="0" y="150"/>
                    </a:lnTo>
                    <a:lnTo>
                      <a:pt x="18" y="150"/>
                    </a:lnTo>
                    <a:lnTo>
                      <a:pt x="24" y="132"/>
                    </a:lnTo>
                    <a:lnTo>
                      <a:pt x="66" y="108"/>
                    </a:lnTo>
                    <a:lnTo>
                      <a:pt x="78" y="90"/>
                    </a:lnTo>
                    <a:lnTo>
                      <a:pt x="84" y="96"/>
                    </a:lnTo>
                    <a:lnTo>
                      <a:pt x="114" y="78"/>
                    </a:lnTo>
                    <a:lnTo>
                      <a:pt x="126" y="66"/>
                    </a:lnTo>
                    <a:lnTo>
                      <a:pt x="126" y="48"/>
                    </a:lnTo>
                    <a:lnTo>
                      <a:pt x="408" y="0"/>
                    </a:lnTo>
                    <a:lnTo>
                      <a:pt x="426" y="24"/>
                    </a:lnTo>
                    <a:lnTo>
                      <a:pt x="414" y="12"/>
                    </a:lnTo>
                    <a:lnTo>
                      <a:pt x="420" y="24"/>
                    </a:lnTo>
                    <a:lnTo>
                      <a:pt x="408" y="18"/>
                    </a:lnTo>
                    <a:lnTo>
                      <a:pt x="414" y="24"/>
                    </a:lnTo>
                    <a:lnTo>
                      <a:pt x="402" y="24"/>
                    </a:lnTo>
                    <a:lnTo>
                      <a:pt x="402" y="30"/>
                    </a:lnTo>
                    <a:lnTo>
                      <a:pt x="396" y="30"/>
                    </a:lnTo>
                    <a:lnTo>
                      <a:pt x="396" y="36"/>
                    </a:lnTo>
                    <a:lnTo>
                      <a:pt x="384" y="36"/>
                    </a:lnTo>
                    <a:lnTo>
                      <a:pt x="372" y="18"/>
                    </a:lnTo>
                    <a:lnTo>
                      <a:pt x="384" y="48"/>
                    </a:lnTo>
                    <a:lnTo>
                      <a:pt x="414" y="36"/>
                    </a:lnTo>
                    <a:lnTo>
                      <a:pt x="414" y="54"/>
                    </a:lnTo>
                    <a:lnTo>
                      <a:pt x="420" y="54"/>
                    </a:lnTo>
                    <a:lnTo>
                      <a:pt x="426" y="36"/>
                    </a:lnTo>
                    <a:lnTo>
                      <a:pt x="438" y="54"/>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963" name="Freeform 340"/>
              <p:cNvSpPr>
                <a:spLocks noChangeAspect="1"/>
              </p:cNvSpPr>
              <p:nvPr/>
            </p:nvSpPr>
            <p:spPr bwMode="auto">
              <a:xfrm>
                <a:off x="2046" y="2310"/>
                <a:ext cx="438" cy="192"/>
              </a:xfrm>
              <a:custGeom>
                <a:avLst/>
                <a:gdLst>
                  <a:gd name="T0" fmla="*/ 438 w 438"/>
                  <a:gd name="T1" fmla="*/ 54 h 192"/>
                  <a:gd name="T2" fmla="*/ 420 w 438"/>
                  <a:gd name="T3" fmla="*/ 78 h 192"/>
                  <a:gd name="T4" fmla="*/ 402 w 438"/>
                  <a:gd name="T5" fmla="*/ 78 h 192"/>
                  <a:gd name="T6" fmla="*/ 396 w 438"/>
                  <a:gd name="T7" fmla="*/ 66 h 192"/>
                  <a:gd name="T8" fmla="*/ 390 w 438"/>
                  <a:gd name="T9" fmla="*/ 72 h 192"/>
                  <a:gd name="T10" fmla="*/ 396 w 438"/>
                  <a:gd name="T11" fmla="*/ 78 h 192"/>
                  <a:gd name="T12" fmla="*/ 372 w 438"/>
                  <a:gd name="T13" fmla="*/ 78 h 192"/>
                  <a:gd name="T14" fmla="*/ 402 w 438"/>
                  <a:gd name="T15" fmla="*/ 84 h 192"/>
                  <a:gd name="T16" fmla="*/ 390 w 438"/>
                  <a:gd name="T17" fmla="*/ 108 h 192"/>
                  <a:gd name="T18" fmla="*/ 372 w 438"/>
                  <a:gd name="T19" fmla="*/ 102 h 192"/>
                  <a:gd name="T20" fmla="*/ 390 w 438"/>
                  <a:gd name="T21" fmla="*/ 108 h 192"/>
                  <a:gd name="T22" fmla="*/ 408 w 438"/>
                  <a:gd name="T23" fmla="*/ 96 h 192"/>
                  <a:gd name="T24" fmla="*/ 414 w 438"/>
                  <a:gd name="T25" fmla="*/ 108 h 192"/>
                  <a:gd name="T26" fmla="*/ 408 w 438"/>
                  <a:gd name="T27" fmla="*/ 120 h 192"/>
                  <a:gd name="T28" fmla="*/ 396 w 438"/>
                  <a:gd name="T29" fmla="*/ 114 h 192"/>
                  <a:gd name="T30" fmla="*/ 378 w 438"/>
                  <a:gd name="T31" fmla="*/ 126 h 192"/>
                  <a:gd name="T32" fmla="*/ 372 w 438"/>
                  <a:gd name="T33" fmla="*/ 126 h 192"/>
                  <a:gd name="T34" fmla="*/ 372 w 438"/>
                  <a:gd name="T35" fmla="*/ 138 h 192"/>
                  <a:gd name="T36" fmla="*/ 360 w 438"/>
                  <a:gd name="T37" fmla="*/ 126 h 192"/>
                  <a:gd name="T38" fmla="*/ 366 w 438"/>
                  <a:gd name="T39" fmla="*/ 144 h 192"/>
                  <a:gd name="T40" fmla="*/ 348 w 438"/>
                  <a:gd name="T41" fmla="*/ 162 h 192"/>
                  <a:gd name="T42" fmla="*/ 348 w 438"/>
                  <a:gd name="T43" fmla="*/ 180 h 192"/>
                  <a:gd name="T44" fmla="*/ 342 w 438"/>
                  <a:gd name="T45" fmla="*/ 174 h 192"/>
                  <a:gd name="T46" fmla="*/ 336 w 438"/>
                  <a:gd name="T47" fmla="*/ 186 h 192"/>
                  <a:gd name="T48" fmla="*/ 312 w 438"/>
                  <a:gd name="T49" fmla="*/ 192 h 192"/>
                  <a:gd name="T50" fmla="*/ 306 w 438"/>
                  <a:gd name="T51" fmla="*/ 192 h 192"/>
                  <a:gd name="T52" fmla="*/ 246 w 438"/>
                  <a:gd name="T53" fmla="*/ 144 h 192"/>
                  <a:gd name="T54" fmla="*/ 186 w 438"/>
                  <a:gd name="T55" fmla="*/ 156 h 192"/>
                  <a:gd name="T56" fmla="*/ 168 w 438"/>
                  <a:gd name="T57" fmla="*/ 132 h 192"/>
                  <a:gd name="T58" fmla="*/ 102 w 438"/>
                  <a:gd name="T59" fmla="*/ 144 h 192"/>
                  <a:gd name="T60" fmla="*/ 66 w 438"/>
                  <a:gd name="T61" fmla="*/ 162 h 192"/>
                  <a:gd name="T62" fmla="*/ 0 w 438"/>
                  <a:gd name="T63" fmla="*/ 168 h 192"/>
                  <a:gd name="T64" fmla="*/ 0 w 438"/>
                  <a:gd name="T65" fmla="*/ 150 h 192"/>
                  <a:gd name="T66" fmla="*/ 18 w 438"/>
                  <a:gd name="T67" fmla="*/ 150 h 192"/>
                  <a:gd name="T68" fmla="*/ 24 w 438"/>
                  <a:gd name="T69" fmla="*/ 132 h 192"/>
                  <a:gd name="T70" fmla="*/ 66 w 438"/>
                  <a:gd name="T71" fmla="*/ 108 h 192"/>
                  <a:gd name="T72" fmla="*/ 78 w 438"/>
                  <a:gd name="T73" fmla="*/ 90 h 192"/>
                  <a:gd name="T74" fmla="*/ 84 w 438"/>
                  <a:gd name="T75" fmla="*/ 96 h 192"/>
                  <a:gd name="T76" fmla="*/ 114 w 438"/>
                  <a:gd name="T77" fmla="*/ 78 h 192"/>
                  <a:gd name="T78" fmla="*/ 126 w 438"/>
                  <a:gd name="T79" fmla="*/ 66 h 192"/>
                  <a:gd name="T80" fmla="*/ 126 w 438"/>
                  <a:gd name="T81" fmla="*/ 48 h 192"/>
                  <a:gd name="T82" fmla="*/ 408 w 438"/>
                  <a:gd name="T83" fmla="*/ 0 h 192"/>
                  <a:gd name="T84" fmla="*/ 426 w 438"/>
                  <a:gd name="T85" fmla="*/ 24 h 192"/>
                  <a:gd name="T86" fmla="*/ 414 w 438"/>
                  <a:gd name="T87" fmla="*/ 12 h 192"/>
                  <a:gd name="T88" fmla="*/ 420 w 438"/>
                  <a:gd name="T89" fmla="*/ 24 h 192"/>
                  <a:gd name="T90" fmla="*/ 408 w 438"/>
                  <a:gd name="T91" fmla="*/ 18 h 192"/>
                  <a:gd name="T92" fmla="*/ 414 w 438"/>
                  <a:gd name="T93" fmla="*/ 24 h 192"/>
                  <a:gd name="T94" fmla="*/ 402 w 438"/>
                  <a:gd name="T95" fmla="*/ 24 h 192"/>
                  <a:gd name="T96" fmla="*/ 402 w 438"/>
                  <a:gd name="T97" fmla="*/ 30 h 192"/>
                  <a:gd name="T98" fmla="*/ 396 w 438"/>
                  <a:gd name="T99" fmla="*/ 30 h 192"/>
                  <a:gd name="T100" fmla="*/ 396 w 438"/>
                  <a:gd name="T101" fmla="*/ 36 h 192"/>
                  <a:gd name="T102" fmla="*/ 384 w 438"/>
                  <a:gd name="T103" fmla="*/ 36 h 192"/>
                  <a:gd name="T104" fmla="*/ 372 w 438"/>
                  <a:gd name="T105" fmla="*/ 18 h 192"/>
                  <a:gd name="T106" fmla="*/ 384 w 438"/>
                  <a:gd name="T107" fmla="*/ 48 h 192"/>
                  <a:gd name="T108" fmla="*/ 414 w 438"/>
                  <a:gd name="T109" fmla="*/ 36 h 192"/>
                  <a:gd name="T110" fmla="*/ 414 w 438"/>
                  <a:gd name="T111" fmla="*/ 54 h 192"/>
                  <a:gd name="T112" fmla="*/ 420 w 438"/>
                  <a:gd name="T113" fmla="*/ 54 h 192"/>
                  <a:gd name="T114" fmla="*/ 426 w 438"/>
                  <a:gd name="T115" fmla="*/ 36 h 192"/>
                  <a:gd name="T116" fmla="*/ 438 w 438"/>
                  <a:gd name="T117" fmla="*/ 54 h 192"/>
                  <a:gd name="T118" fmla="*/ 438 w 438"/>
                  <a:gd name="T119" fmla="*/ 60 h 192"/>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438"/>
                  <a:gd name="T181" fmla="*/ 0 h 192"/>
                  <a:gd name="T182" fmla="*/ 438 w 438"/>
                  <a:gd name="T183" fmla="*/ 192 h 192"/>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438" h="192">
                    <a:moveTo>
                      <a:pt x="438" y="54"/>
                    </a:moveTo>
                    <a:lnTo>
                      <a:pt x="420" y="78"/>
                    </a:lnTo>
                    <a:lnTo>
                      <a:pt x="402" y="78"/>
                    </a:lnTo>
                    <a:lnTo>
                      <a:pt x="396" y="66"/>
                    </a:lnTo>
                    <a:lnTo>
                      <a:pt x="390" y="72"/>
                    </a:lnTo>
                    <a:lnTo>
                      <a:pt x="396" y="78"/>
                    </a:lnTo>
                    <a:lnTo>
                      <a:pt x="372" y="78"/>
                    </a:lnTo>
                    <a:lnTo>
                      <a:pt x="402" y="84"/>
                    </a:lnTo>
                    <a:lnTo>
                      <a:pt x="390" y="108"/>
                    </a:lnTo>
                    <a:lnTo>
                      <a:pt x="372" y="102"/>
                    </a:lnTo>
                    <a:lnTo>
                      <a:pt x="390" y="108"/>
                    </a:lnTo>
                    <a:lnTo>
                      <a:pt x="408" y="96"/>
                    </a:lnTo>
                    <a:lnTo>
                      <a:pt x="414" y="108"/>
                    </a:lnTo>
                    <a:lnTo>
                      <a:pt x="408" y="120"/>
                    </a:lnTo>
                    <a:lnTo>
                      <a:pt x="396" y="114"/>
                    </a:lnTo>
                    <a:lnTo>
                      <a:pt x="378" y="126"/>
                    </a:lnTo>
                    <a:lnTo>
                      <a:pt x="372" y="126"/>
                    </a:lnTo>
                    <a:lnTo>
                      <a:pt x="372" y="138"/>
                    </a:lnTo>
                    <a:lnTo>
                      <a:pt x="360" y="126"/>
                    </a:lnTo>
                    <a:lnTo>
                      <a:pt x="366" y="144"/>
                    </a:lnTo>
                    <a:lnTo>
                      <a:pt x="348" y="162"/>
                    </a:lnTo>
                    <a:lnTo>
                      <a:pt x="348" y="180"/>
                    </a:lnTo>
                    <a:lnTo>
                      <a:pt x="342" y="174"/>
                    </a:lnTo>
                    <a:lnTo>
                      <a:pt x="336" y="186"/>
                    </a:lnTo>
                    <a:lnTo>
                      <a:pt x="312" y="192"/>
                    </a:lnTo>
                    <a:lnTo>
                      <a:pt x="306" y="192"/>
                    </a:lnTo>
                    <a:lnTo>
                      <a:pt x="246" y="144"/>
                    </a:lnTo>
                    <a:lnTo>
                      <a:pt x="186" y="156"/>
                    </a:lnTo>
                    <a:lnTo>
                      <a:pt x="168" y="132"/>
                    </a:lnTo>
                    <a:lnTo>
                      <a:pt x="102" y="144"/>
                    </a:lnTo>
                    <a:lnTo>
                      <a:pt x="66" y="162"/>
                    </a:lnTo>
                    <a:lnTo>
                      <a:pt x="0" y="168"/>
                    </a:lnTo>
                    <a:lnTo>
                      <a:pt x="0" y="150"/>
                    </a:lnTo>
                    <a:lnTo>
                      <a:pt x="18" y="150"/>
                    </a:lnTo>
                    <a:lnTo>
                      <a:pt x="24" y="132"/>
                    </a:lnTo>
                    <a:lnTo>
                      <a:pt x="66" y="108"/>
                    </a:lnTo>
                    <a:lnTo>
                      <a:pt x="78" y="90"/>
                    </a:lnTo>
                    <a:lnTo>
                      <a:pt x="84" y="96"/>
                    </a:lnTo>
                    <a:lnTo>
                      <a:pt x="114" y="78"/>
                    </a:lnTo>
                    <a:lnTo>
                      <a:pt x="126" y="66"/>
                    </a:lnTo>
                    <a:lnTo>
                      <a:pt x="126" y="48"/>
                    </a:lnTo>
                    <a:lnTo>
                      <a:pt x="408" y="0"/>
                    </a:lnTo>
                    <a:lnTo>
                      <a:pt x="426" y="24"/>
                    </a:lnTo>
                    <a:lnTo>
                      <a:pt x="414" y="12"/>
                    </a:lnTo>
                    <a:lnTo>
                      <a:pt x="420" y="24"/>
                    </a:lnTo>
                    <a:lnTo>
                      <a:pt x="408" y="18"/>
                    </a:lnTo>
                    <a:lnTo>
                      <a:pt x="414" y="24"/>
                    </a:lnTo>
                    <a:lnTo>
                      <a:pt x="402" y="24"/>
                    </a:lnTo>
                    <a:lnTo>
                      <a:pt x="402" y="30"/>
                    </a:lnTo>
                    <a:lnTo>
                      <a:pt x="396" y="30"/>
                    </a:lnTo>
                    <a:lnTo>
                      <a:pt x="396" y="36"/>
                    </a:lnTo>
                    <a:lnTo>
                      <a:pt x="384" y="36"/>
                    </a:lnTo>
                    <a:lnTo>
                      <a:pt x="372" y="18"/>
                    </a:lnTo>
                    <a:lnTo>
                      <a:pt x="384" y="48"/>
                    </a:lnTo>
                    <a:lnTo>
                      <a:pt x="414" y="36"/>
                    </a:lnTo>
                    <a:lnTo>
                      <a:pt x="414" y="54"/>
                    </a:lnTo>
                    <a:lnTo>
                      <a:pt x="420" y="54"/>
                    </a:lnTo>
                    <a:lnTo>
                      <a:pt x="426" y="36"/>
                    </a:lnTo>
                    <a:lnTo>
                      <a:pt x="438" y="54"/>
                    </a:lnTo>
                    <a:lnTo>
                      <a:pt x="438" y="60"/>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64" name="Freeform 341"/>
              <p:cNvSpPr>
                <a:spLocks noChangeAspect="1"/>
              </p:cNvSpPr>
              <p:nvPr/>
            </p:nvSpPr>
            <p:spPr bwMode="auto">
              <a:xfrm>
                <a:off x="2454" y="2310"/>
                <a:ext cx="6" cy="6"/>
              </a:xfrm>
              <a:custGeom>
                <a:avLst/>
                <a:gdLst>
                  <a:gd name="T0" fmla="*/ 6 w 6"/>
                  <a:gd name="T1" fmla="*/ 0 h 6"/>
                  <a:gd name="T2" fmla="*/ 0 w 6"/>
                  <a:gd name="T3" fmla="*/ 0 h 6"/>
                  <a:gd name="T4" fmla="*/ 6 w 6"/>
                  <a:gd name="T5" fmla="*/ 0 h 6"/>
                  <a:gd name="T6" fmla="*/ 6 w 6"/>
                  <a:gd name="T7" fmla="*/ 6 h 6"/>
                  <a:gd name="T8" fmla="*/ 0 60000 65536"/>
                  <a:gd name="T9" fmla="*/ 0 60000 65536"/>
                  <a:gd name="T10" fmla="*/ 0 60000 65536"/>
                  <a:gd name="T11" fmla="*/ 0 60000 65536"/>
                  <a:gd name="T12" fmla="*/ 0 w 6"/>
                  <a:gd name="T13" fmla="*/ 0 h 6"/>
                  <a:gd name="T14" fmla="*/ 6 w 6"/>
                  <a:gd name="T15" fmla="*/ 6 h 6"/>
                </a:gdLst>
                <a:ahLst/>
                <a:cxnLst>
                  <a:cxn ang="T8">
                    <a:pos x="T0" y="T1"/>
                  </a:cxn>
                  <a:cxn ang="T9">
                    <a:pos x="T2" y="T3"/>
                  </a:cxn>
                  <a:cxn ang="T10">
                    <a:pos x="T4" y="T5"/>
                  </a:cxn>
                  <a:cxn ang="T11">
                    <a:pos x="T6" y="T7"/>
                  </a:cxn>
                </a:cxnLst>
                <a:rect l="T12" t="T13" r="T14" b="T15"/>
                <a:pathLst>
                  <a:path w="6" h="6">
                    <a:moveTo>
                      <a:pt x="6" y="0"/>
                    </a:moveTo>
                    <a:lnTo>
                      <a:pt x="0" y="0"/>
                    </a:lnTo>
                    <a:lnTo>
                      <a:pt x="6" y="0"/>
                    </a:lnTo>
                    <a:lnTo>
                      <a:pt x="6" y="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65" name="Freeform 342"/>
              <p:cNvSpPr>
                <a:spLocks noChangeAspect="1"/>
              </p:cNvSpPr>
              <p:nvPr/>
            </p:nvSpPr>
            <p:spPr bwMode="auto">
              <a:xfrm>
                <a:off x="1080" y="1602"/>
                <a:ext cx="336" cy="210"/>
              </a:xfrm>
              <a:custGeom>
                <a:avLst/>
                <a:gdLst>
                  <a:gd name="T0" fmla="*/ 336 w 336"/>
                  <a:gd name="T1" fmla="*/ 210 h 210"/>
                  <a:gd name="T2" fmla="*/ 0 w 336"/>
                  <a:gd name="T3" fmla="*/ 198 h 210"/>
                  <a:gd name="T4" fmla="*/ 6 w 336"/>
                  <a:gd name="T5" fmla="*/ 174 h 210"/>
                  <a:gd name="T6" fmla="*/ 18 w 336"/>
                  <a:gd name="T7" fmla="*/ 0 h 210"/>
                  <a:gd name="T8" fmla="*/ 312 w 336"/>
                  <a:gd name="T9" fmla="*/ 18 h 210"/>
                  <a:gd name="T10" fmla="*/ 336 w 336"/>
                  <a:gd name="T11" fmla="*/ 210 h 210"/>
                  <a:gd name="T12" fmla="*/ 0 60000 65536"/>
                  <a:gd name="T13" fmla="*/ 0 60000 65536"/>
                  <a:gd name="T14" fmla="*/ 0 60000 65536"/>
                  <a:gd name="T15" fmla="*/ 0 60000 65536"/>
                  <a:gd name="T16" fmla="*/ 0 60000 65536"/>
                  <a:gd name="T17" fmla="*/ 0 60000 65536"/>
                  <a:gd name="T18" fmla="*/ 0 w 336"/>
                  <a:gd name="T19" fmla="*/ 0 h 210"/>
                  <a:gd name="T20" fmla="*/ 336 w 336"/>
                  <a:gd name="T21" fmla="*/ 210 h 210"/>
                </a:gdLst>
                <a:ahLst/>
                <a:cxnLst>
                  <a:cxn ang="T12">
                    <a:pos x="T0" y="T1"/>
                  </a:cxn>
                  <a:cxn ang="T13">
                    <a:pos x="T2" y="T3"/>
                  </a:cxn>
                  <a:cxn ang="T14">
                    <a:pos x="T4" y="T5"/>
                  </a:cxn>
                  <a:cxn ang="T15">
                    <a:pos x="T6" y="T7"/>
                  </a:cxn>
                  <a:cxn ang="T16">
                    <a:pos x="T8" y="T9"/>
                  </a:cxn>
                  <a:cxn ang="T17">
                    <a:pos x="T10" y="T11"/>
                  </a:cxn>
                </a:cxnLst>
                <a:rect l="T18" t="T19" r="T20" b="T21"/>
                <a:pathLst>
                  <a:path w="336" h="210">
                    <a:moveTo>
                      <a:pt x="336" y="210"/>
                    </a:moveTo>
                    <a:lnTo>
                      <a:pt x="0" y="198"/>
                    </a:lnTo>
                    <a:lnTo>
                      <a:pt x="6" y="174"/>
                    </a:lnTo>
                    <a:lnTo>
                      <a:pt x="18" y="0"/>
                    </a:lnTo>
                    <a:lnTo>
                      <a:pt x="312" y="18"/>
                    </a:lnTo>
                    <a:lnTo>
                      <a:pt x="336" y="210"/>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966" name="Freeform 343"/>
              <p:cNvSpPr>
                <a:spLocks noChangeAspect="1"/>
              </p:cNvSpPr>
              <p:nvPr/>
            </p:nvSpPr>
            <p:spPr bwMode="auto">
              <a:xfrm>
                <a:off x="1080" y="1602"/>
                <a:ext cx="336" cy="216"/>
              </a:xfrm>
              <a:custGeom>
                <a:avLst/>
                <a:gdLst>
                  <a:gd name="T0" fmla="*/ 336 w 336"/>
                  <a:gd name="T1" fmla="*/ 210 h 216"/>
                  <a:gd name="T2" fmla="*/ 0 w 336"/>
                  <a:gd name="T3" fmla="*/ 198 h 216"/>
                  <a:gd name="T4" fmla="*/ 6 w 336"/>
                  <a:gd name="T5" fmla="*/ 174 h 216"/>
                  <a:gd name="T6" fmla="*/ 18 w 336"/>
                  <a:gd name="T7" fmla="*/ 0 h 216"/>
                  <a:gd name="T8" fmla="*/ 312 w 336"/>
                  <a:gd name="T9" fmla="*/ 18 h 216"/>
                  <a:gd name="T10" fmla="*/ 336 w 336"/>
                  <a:gd name="T11" fmla="*/ 210 h 216"/>
                  <a:gd name="T12" fmla="*/ 336 w 336"/>
                  <a:gd name="T13" fmla="*/ 216 h 216"/>
                  <a:gd name="T14" fmla="*/ 0 60000 65536"/>
                  <a:gd name="T15" fmla="*/ 0 60000 65536"/>
                  <a:gd name="T16" fmla="*/ 0 60000 65536"/>
                  <a:gd name="T17" fmla="*/ 0 60000 65536"/>
                  <a:gd name="T18" fmla="*/ 0 60000 65536"/>
                  <a:gd name="T19" fmla="*/ 0 60000 65536"/>
                  <a:gd name="T20" fmla="*/ 0 60000 65536"/>
                  <a:gd name="T21" fmla="*/ 0 w 336"/>
                  <a:gd name="T22" fmla="*/ 0 h 216"/>
                  <a:gd name="T23" fmla="*/ 336 w 336"/>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36" h="216">
                    <a:moveTo>
                      <a:pt x="336" y="210"/>
                    </a:moveTo>
                    <a:lnTo>
                      <a:pt x="0" y="198"/>
                    </a:lnTo>
                    <a:lnTo>
                      <a:pt x="6" y="174"/>
                    </a:lnTo>
                    <a:lnTo>
                      <a:pt x="18" y="0"/>
                    </a:lnTo>
                    <a:lnTo>
                      <a:pt x="312" y="18"/>
                    </a:lnTo>
                    <a:lnTo>
                      <a:pt x="336" y="210"/>
                    </a:lnTo>
                    <a:lnTo>
                      <a:pt x="336" y="21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67" name="Freeform 344"/>
              <p:cNvSpPr>
                <a:spLocks noChangeAspect="1"/>
              </p:cNvSpPr>
              <p:nvPr/>
            </p:nvSpPr>
            <p:spPr bwMode="auto">
              <a:xfrm>
                <a:off x="1974" y="2010"/>
                <a:ext cx="210" cy="240"/>
              </a:xfrm>
              <a:custGeom>
                <a:avLst/>
                <a:gdLst>
                  <a:gd name="T0" fmla="*/ 210 w 210"/>
                  <a:gd name="T1" fmla="*/ 84 h 240"/>
                  <a:gd name="T2" fmla="*/ 204 w 210"/>
                  <a:gd name="T3" fmla="*/ 90 h 240"/>
                  <a:gd name="T4" fmla="*/ 210 w 210"/>
                  <a:gd name="T5" fmla="*/ 102 h 240"/>
                  <a:gd name="T6" fmla="*/ 204 w 210"/>
                  <a:gd name="T7" fmla="*/ 150 h 240"/>
                  <a:gd name="T8" fmla="*/ 168 w 210"/>
                  <a:gd name="T9" fmla="*/ 180 h 240"/>
                  <a:gd name="T10" fmla="*/ 168 w 210"/>
                  <a:gd name="T11" fmla="*/ 198 h 240"/>
                  <a:gd name="T12" fmla="*/ 156 w 210"/>
                  <a:gd name="T13" fmla="*/ 198 h 240"/>
                  <a:gd name="T14" fmla="*/ 150 w 210"/>
                  <a:gd name="T15" fmla="*/ 222 h 240"/>
                  <a:gd name="T16" fmla="*/ 132 w 210"/>
                  <a:gd name="T17" fmla="*/ 240 h 240"/>
                  <a:gd name="T18" fmla="*/ 114 w 210"/>
                  <a:gd name="T19" fmla="*/ 222 h 240"/>
                  <a:gd name="T20" fmla="*/ 78 w 210"/>
                  <a:gd name="T21" fmla="*/ 234 h 240"/>
                  <a:gd name="T22" fmla="*/ 48 w 210"/>
                  <a:gd name="T23" fmla="*/ 222 h 240"/>
                  <a:gd name="T24" fmla="*/ 36 w 210"/>
                  <a:gd name="T25" fmla="*/ 204 h 240"/>
                  <a:gd name="T26" fmla="*/ 18 w 210"/>
                  <a:gd name="T27" fmla="*/ 210 h 240"/>
                  <a:gd name="T28" fmla="*/ 0 w 210"/>
                  <a:gd name="T29" fmla="*/ 42 h 240"/>
                  <a:gd name="T30" fmla="*/ 18 w 210"/>
                  <a:gd name="T31" fmla="*/ 42 h 240"/>
                  <a:gd name="T32" fmla="*/ 60 w 210"/>
                  <a:gd name="T33" fmla="*/ 30 h 240"/>
                  <a:gd name="T34" fmla="*/ 60 w 210"/>
                  <a:gd name="T35" fmla="*/ 36 h 240"/>
                  <a:gd name="T36" fmla="*/ 96 w 210"/>
                  <a:gd name="T37" fmla="*/ 42 h 240"/>
                  <a:gd name="T38" fmla="*/ 90 w 210"/>
                  <a:gd name="T39" fmla="*/ 48 h 240"/>
                  <a:gd name="T40" fmla="*/ 114 w 210"/>
                  <a:gd name="T41" fmla="*/ 48 h 240"/>
                  <a:gd name="T42" fmla="*/ 150 w 210"/>
                  <a:gd name="T43" fmla="*/ 36 h 240"/>
                  <a:gd name="T44" fmla="*/ 162 w 210"/>
                  <a:gd name="T45" fmla="*/ 18 h 240"/>
                  <a:gd name="T46" fmla="*/ 198 w 210"/>
                  <a:gd name="T47" fmla="*/ 0 h 240"/>
                  <a:gd name="T48" fmla="*/ 210 w 210"/>
                  <a:gd name="T49" fmla="*/ 66 h 240"/>
                  <a:gd name="T50" fmla="*/ 210 w 210"/>
                  <a:gd name="T51" fmla="*/ 84 h 24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10"/>
                  <a:gd name="T79" fmla="*/ 0 h 240"/>
                  <a:gd name="T80" fmla="*/ 210 w 210"/>
                  <a:gd name="T81" fmla="*/ 240 h 24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10" h="240">
                    <a:moveTo>
                      <a:pt x="210" y="84"/>
                    </a:moveTo>
                    <a:lnTo>
                      <a:pt x="204" y="90"/>
                    </a:lnTo>
                    <a:lnTo>
                      <a:pt x="210" y="102"/>
                    </a:lnTo>
                    <a:lnTo>
                      <a:pt x="204" y="150"/>
                    </a:lnTo>
                    <a:lnTo>
                      <a:pt x="168" y="180"/>
                    </a:lnTo>
                    <a:lnTo>
                      <a:pt x="168" y="198"/>
                    </a:lnTo>
                    <a:lnTo>
                      <a:pt x="156" y="198"/>
                    </a:lnTo>
                    <a:lnTo>
                      <a:pt x="150" y="222"/>
                    </a:lnTo>
                    <a:lnTo>
                      <a:pt x="132" y="240"/>
                    </a:lnTo>
                    <a:lnTo>
                      <a:pt x="114" y="222"/>
                    </a:lnTo>
                    <a:lnTo>
                      <a:pt x="78" y="234"/>
                    </a:lnTo>
                    <a:lnTo>
                      <a:pt x="48" y="222"/>
                    </a:lnTo>
                    <a:lnTo>
                      <a:pt x="36" y="204"/>
                    </a:lnTo>
                    <a:lnTo>
                      <a:pt x="18" y="210"/>
                    </a:lnTo>
                    <a:lnTo>
                      <a:pt x="0" y="42"/>
                    </a:lnTo>
                    <a:lnTo>
                      <a:pt x="18" y="42"/>
                    </a:lnTo>
                    <a:lnTo>
                      <a:pt x="60" y="30"/>
                    </a:lnTo>
                    <a:lnTo>
                      <a:pt x="60" y="36"/>
                    </a:lnTo>
                    <a:lnTo>
                      <a:pt x="96" y="42"/>
                    </a:lnTo>
                    <a:lnTo>
                      <a:pt x="90" y="48"/>
                    </a:lnTo>
                    <a:lnTo>
                      <a:pt x="114" y="48"/>
                    </a:lnTo>
                    <a:lnTo>
                      <a:pt x="150" y="36"/>
                    </a:lnTo>
                    <a:lnTo>
                      <a:pt x="162" y="18"/>
                    </a:lnTo>
                    <a:lnTo>
                      <a:pt x="198" y="0"/>
                    </a:lnTo>
                    <a:lnTo>
                      <a:pt x="210" y="66"/>
                    </a:lnTo>
                    <a:lnTo>
                      <a:pt x="210" y="84"/>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968" name="Freeform 345"/>
              <p:cNvSpPr>
                <a:spLocks noChangeAspect="1"/>
              </p:cNvSpPr>
              <p:nvPr/>
            </p:nvSpPr>
            <p:spPr bwMode="auto">
              <a:xfrm>
                <a:off x="1974" y="2010"/>
                <a:ext cx="210" cy="240"/>
              </a:xfrm>
              <a:custGeom>
                <a:avLst/>
                <a:gdLst>
                  <a:gd name="T0" fmla="*/ 210 w 210"/>
                  <a:gd name="T1" fmla="*/ 84 h 240"/>
                  <a:gd name="T2" fmla="*/ 204 w 210"/>
                  <a:gd name="T3" fmla="*/ 90 h 240"/>
                  <a:gd name="T4" fmla="*/ 210 w 210"/>
                  <a:gd name="T5" fmla="*/ 102 h 240"/>
                  <a:gd name="T6" fmla="*/ 204 w 210"/>
                  <a:gd name="T7" fmla="*/ 150 h 240"/>
                  <a:gd name="T8" fmla="*/ 168 w 210"/>
                  <a:gd name="T9" fmla="*/ 180 h 240"/>
                  <a:gd name="T10" fmla="*/ 168 w 210"/>
                  <a:gd name="T11" fmla="*/ 198 h 240"/>
                  <a:gd name="T12" fmla="*/ 156 w 210"/>
                  <a:gd name="T13" fmla="*/ 198 h 240"/>
                  <a:gd name="T14" fmla="*/ 150 w 210"/>
                  <a:gd name="T15" fmla="*/ 222 h 240"/>
                  <a:gd name="T16" fmla="*/ 132 w 210"/>
                  <a:gd name="T17" fmla="*/ 240 h 240"/>
                  <a:gd name="T18" fmla="*/ 114 w 210"/>
                  <a:gd name="T19" fmla="*/ 222 h 240"/>
                  <a:gd name="T20" fmla="*/ 78 w 210"/>
                  <a:gd name="T21" fmla="*/ 234 h 240"/>
                  <a:gd name="T22" fmla="*/ 48 w 210"/>
                  <a:gd name="T23" fmla="*/ 222 h 240"/>
                  <a:gd name="T24" fmla="*/ 36 w 210"/>
                  <a:gd name="T25" fmla="*/ 204 h 240"/>
                  <a:gd name="T26" fmla="*/ 18 w 210"/>
                  <a:gd name="T27" fmla="*/ 210 h 240"/>
                  <a:gd name="T28" fmla="*/ 0 w 210"/>
                  <a:gd name="T29" fmla="*/ 42 h 240"/>
                  <a:gd name="T30" fmla="*/ 18 w 210"/>
                  <a:gd name="T31" fmla="*/ 42 h 240"/>
                  <a:gd name="T32" fmla="*/ 60 w 210"/>
                  <a:gd name="T33" fmla="*/ 30 h 240"/>
                  <a:gd name="T34" fmla="*/ 60 w 210"/>
                  <a:gd name="T35" fmla="*/ 36 h 240"/>
                  <a:gd name="T36" fmla="*/ 96 w 210"/>
                  <a:gd name="T37" fmla="*/ 42 h 240"/>
                  <a:gd name="T38" fmla="*/ 90 w 210"/>
                  <a:gd name="T39" fmla="*/ 48 h 240"/>
                  <a:gd name="T40" fmla="*/ 114 w 210"/>
                  <a:gd name="T41" fmla="*/ 48 h 240"/>
                  <a:gd name="T42" fmla="*/ 150 w 210"/>
                  <a:gd name="T43" fmla="*/ 36 h 240"/>
                  <a:gd name="T44" fmla="*/ 162 w 210"/>
                  <a:gd name="T45" fmla="*/ 18 h 240"/>
                  <a:gd name="T46" fmla="*/ 198 w 210"/>
                  <a:gd name="T47" fmla="*/ 0 h 240"/>
                  <a:gd name="T48" fmla="*/ 210 w 210"/>
                  <a:gd name="T49" fmla="*/ 66 h 240"/>
                  <a:gd name="T50" fmla="*/ 210 w 210"/>
                  <a:gd name="T51" fmla="*/ 84 h 240"/>
                  <a:gd name="T52" fmla="*/ 210 w 210"/>
                  <a:gd name="T53" fmla="*/ 90 h 24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10"/>
                  <a:gd name="T82" fmla="*/ 0 h 240"/>
                  <a:gd name="T83" fmla="*/ 210 w 210"/>
                  <a:gd name="T84" fmla="*/ 240 h 240"/>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10" h="240">
                    <a:moveTo>
                      <a:pt x="210" y="84"/>
                    </a:moveTo>
                    <a:lnTo>
                      <a:pt x="204" y="90"/>
                    </a:lnTo>
                    <a:lnTo>
                      <a:pt x="210" y="102"/>
                    </a:lnTo>
                    <a:lnTo>
                      <a:pt x="204" y="150"/>
                    </a:lnTo>
                    <a:lnTo>
                      <a:pt x="168" y="180"/>
                    </a:lnTo>
                    <a:lnTo>
                      <a:pt x="168" y="198"/>
                    </a:lnTo>
                    <a:lnTo>
                      <a:pt x="156" y="198"/>
                    </a:lnTo>
                    <a:lnTo>
                      <a:pt x="150" y="222"/>
                    </a:lnTo>
                    <a:lnTo>
                      <a:pt x="132" y="240"/>
                    </a:lnTo>
                    <a:lnTo>
                      <a:pt x="114" y="222"/>
                    </a:lnTo>
                    <a:lnTo>
                      <a:pt x="78" y="234"/>
                    </a:lnTo>
                    <a:lnTo>
                      <a:pt x="48" y="222"/>
                    </a:lnTo>
                    <a:lnTo>
                      <a:pt x="36" y="204"/>
                    </a:lnTo>
                    <a:lnTo>
                      <a:pt x="18" y="210"/>
                    </a:lnTo>
                    <a:lnTo>
                      <a:pt x="0" y="42"/>
                    </a:lnTo>
                    <a:lnTo>
                      <a:pt x="18" y="42"/>
                    </a:lnTo>
                    <a:lnTo>
                      <a:pt x="60" y="30"/>
                    </a:lnTo>
                    <a:lnTo>
                      <a:pt x="60" y="36"/>
                    </a:lnTo>
                    <a:lnTo>
                      <a:pt x="96" y="42"/>
                    </a:lnTo>
                    <a:lnTo>
                      <a:pt x="90" y="48"/>
                    </a:lnTo>
                    <a:lnTo>
                      <a:pt x="114" y="48"/>
                    </a:lnTo>
                    <a:lnTo>
                      <a:pt x="150" y="36"/>
                    </a:lnTo>
                    <a:lnTo>
                      <a:pt x="162" y="18"/>
                    </a:lnTo>
                    <a:lnTo>
                      <a:pt x="198" y="0"/>
                    </a:lnTo>
                    <a:lnTo>
                      <a:pt x="210" y="66"/>
                    </a:lnTo>
                    <a:lnTo>
                      <a:pt x="210" y="84"/>
                    </a:lnTo>
                    <a:lnTo>
                      <a:pt x="210" y="90"/>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69" name="Freeform 346"/>
              <p:cNvSpPr>
                <a:spLocks noChangeAspect="1"/>
              </p:cNvSpPr>
              <p:nvPr/>
            </p:nvSpPr>
            <p:spPr bwMode="auto">
              <a:xfrm>
                <a:off x="1080" y="2370"/>
                <a:ext cx="444" cy="228"/>
              </a:xfrm>
              <a:custGeom>
                <a:avLst/>
                <a:gdLst>
                  <a:gd name="T0" fmla="*/ 432 w 444"/>
                  <a:gd name="T1" fmla="*/ 48 h 228"/>
                  <a:gd name="T2" fmla="*/ 444 w 444"/>
                  <a:gd name="T3" fmla="*/ 120 h 228"/>
                  <a:gd name="T4" fmla="*/ 438 w 444"/>
                  <a:gd name="T5" fmla="*/ 228 h 228"/>
                  <a:gd name="T6" fmla="*/ 402 w 444"/>
                  <a:gd name="T7" fmla="*/ 210 h 228"/>
                  <a:gd name="T8" fmla="*/ 342 w 444"/>
                  <a:gd name="T9" fmla="*/ 228 h 228"/>
                  <a:gd name="T10" fmla="*/ 324 w 444"/>
                  <a:gd name="T11" fmla="*/ 216 h 228"/>
                  <a:gd name="T12" fmla="*/ 312 w 444"/>
                  <a:gd name="T13" fmla="*/ 216 h 228"/>
                  <a:gd name="T14" fmla="*/ 312 w 444"/>
                  <a:gd name="T15" fmla="*/ 210 h 228"/>
                  <a:gd name="T16" fmla="*/ 300 w 444"/>
                  <a:gd name="T17" fmla="*/ 228 h 228"/>
                  <a:gd name="T18" fmla="*/ 294 w 444"/>
                  <a:gd name="T19" fmla="*/ 216 h 228"/>
                  <a:gd name="T20" fmla="*/ 288 w 444"/>
                  <a:gd name="T21" fmla="*/ 222 h 228"/>
                  <a:gd name="T22" fmla="*/ 270 w 444"/>
                  <a:gd name="T23" fmla="*/ 210 h 228"/>
                  <a:gd name="T24" fmla="*/ 258 w 444"/>
                  <a:gd name="T25" fmla="*/ 216 h 228"/>
                  <a:gd name="T26" fmla="*/ 246 w 444"/>
                  <a:gd name="T27" fmla="*/ 198 h 228"/>
                  <a:gd name="T28" fmla="*/ 228 w 444"/>
                  <a:gd name="T29" fmla="*/ 204 h 228"/>
                  <a:gd name="T30" fmla="*/ 192 w 444"/>
                  <a:gd name="T31" fmla="*/ 192 h 228"/>
                  <a:gd name="T32" fmla="*/ 186 w 444"/>
                  <a:gd name="T33" fmla="*/ 174 h 228"/>
                  <a:gd name="T34" fmla="*/ 168 w 444"/>
                  <a:gd name="T35" fmla="*/ 180 h 228"/>
                  <a:gd name="T36" fmla="*/ 150 w 444"/>
                  <a:gd name="T37" fmla="*/ 168 h 228"/>
                  <a:gd name="T38" fmla="*/ 156 w 444"/>
                  <a:gd name="T39" fmla="*/ 42 h 228"/>
                  <a:gd name="T40" fmla="*/ 0 w 444"/>
                  <a:gd name="T41" fmla="*/ 36 h 228"/>
                  <a:gd name="T42" fmla="*/ 6 w 444"/>
                  <a:gd name="T43" fmla="*/ 0 h 228"/>
                  <a:gd name="T44" fmla="*/ 54 w 444"/>
                  <a:gd name="T45" fmla="*/ 6 h 228"/>
                  <a:gd name="T46" fmla="*/ 432 w 444"/>
                  <a:gd name="T47" fmla="*/ 12 h 228"/>
                  <a:gd name="T48" fmla="*/ 432 w 444"/>
                  <a:gd name="T49" fmla="*/ 36 h 228"/>
                  <a:gd name="T50" fmla="*/ 432 w 444"/>
                  <a:gd name="T51" fmla="*/ 48 h 22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44"/>
                  <a:gd name="T79" fmla="*/ 0 h 228"/>
                  <a:gd name="T80" fmla="*/ 444 w 444"/>
                  <a:gd name="T81" fmla="*/ 228 h 22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44" h="228">
                    <a:moveTo>
                      <a:pt x="432" y="48"/>
                    </a:moveTo>
                    <a:lnTo>
                      <a:pt x="444" y="120"/>
                    </a:lnTo>
                    <a:lnTo>
                      <a:pt x="438" y="228"/>
                    </a:lnTo>
                    <a:lnTo>
                      <a:pt x="402" y="210"/>
                    </a:lnTo>
                    <a:lnTo>
                      <a:pt x="342" y="228"/>
                    </a:lnTo>
                    <a:lnTo>
                      <a:pt x="324" y="216"/>
                    </a:lnTo>
                    <a:lnTo>
                      <a:pt x="312" y="216"/>
                    </a:lnTo>
                    <a:lnTo>
                      <a:pt x="312" y="210"/>
                    </a:lnTo>
                    <a:lnTo>
                      <a:pt x="300" y="228"/>
                    </a:lnTo>
                    <a:lnTo>
                      <a:pt x="294" y="216"/>
                    </a:lnTo>
                    <a:lnTo>
                      <a:pt x="288" y="222"/>
                    </a:lnTo>
                    <a:lnTo>
                      <a:pt x="270" y="210"/>
                    </a:lnTo>
                    <a:lnTo>
                      <a:pt x="258" y="216"/>
                    </a:lnTo>
                    <a:lnTo>
                      <a:pt x="246" y="198"/>
                    </a:lnTo>
                    <a:lnTo>
                      <a:pt x="228" y="204"/>
                    </a:lnTo>
                    <a:lnTo>
                      <a:pt x="192" y="192"/>
                    </a:lnTo>
                    <a:lnTo>
                      <a:pt x="186" y="174"/>
                    </a:lnTo>
                    <a:lnTo>
                      <a:pt x="168" y="180"/>
                    </a:lnTo>
                    <a:lnTo>
                      <a:pt x="150" y="168"/>
                    </a:lnTo>
                    <a:lnTo>
                      <a:pt x="156" y="42"/>
                    </a:lnTo>
                    <a:lnTo>
                      <a:pt x="0" y="36"/>
                    </a:lnTo>
                    <a:lnTo>
                      <a:pt x="6" y="0"/>
                    </a:lnTo>
                    <a:lnTo>
                      <a:pt x="54" y="6"/>
                    </a:lnTo>
                    <a:lnTo>
                      <a:pt x="432" y="12"/>
                    </a:lnTo>
                    <a:lnTo>
                      <a:pt x="432" y="36"/>
                    </a:lnTo>
                    <a:lnTo>
                      <a:pt x="432" y="48"/>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970" name="Freeform 347"/>
              <p:cNvSpPr>
                <a:spLocks noChangeAspect="1"/>
              </p:cNvSpPr>
              <p:nvPr/>
            </p:nvSpPr>
            <p:spPr bwMode="auto">
              <a:xfrm>
                <a:off x="1080" y="2370"/>
                <a:ext cx="444" cy="228"/>
              </a:xfrm>
              <a:custGeom>
                <a:avLst/>
                <a:gdLst>
                  <a:gd name="T0" fmla="*/ 432 w 444"/>
                  <a:gd name="T1" fmla="*/ 48 h 228"/>
                  <a:gd name="T2" fmla="*/ 444 w 444"/>
                  <a:gd name="T3" fmla="*/ 120 h 228"/>
                  <a:gd name="T4" fmla="*/ 438 w 444"/>
                  <a:gd name="T5" fmla="*/ 228 h 228"/>
                  <a:gd name="T6" fmla="*/ 402 w 444"/>
                  <a:gd name="T7" fmla="*/ 210 h 228"/>
                  <a:gd name="T8" fmla="*/ 342 w 444"/>
                  <a:gd name="T9" fmla="*/ 228 h 228"/>
                  <a:gd name="T10" fmla="*/ 324 w 444"/>
                  <a:gd name="T11" fmla="*/ 216 h 228"/>
                  <a:gd name="T12" fmla="*/ 312 w 444"/>
                  <a:gd name="T13" fmla="*/ 216 h 228"/>
                  <a:gd name="T14" fmla="*/ 312 w 444"/>
                  <a:gd name="T15" fmla="*/ 210 h 228"/>
                  <a:gd name="T16" fmla="*/ 300 w 444"/>
                  <a:gd name="T17" fmla="*/ 228 h 228"/>
                  <a:gd name="T18" fmla="*/ 294 w 444"/>
                  <a:gd name="T19" fmla="*/ 216 h 228"/>
                  <a:gd name="T20" fmla="*/ 288 w 444"/>
                  <a:gd name="T21" fmla="*/ 222 h 228"/>
                  <a:gd name="T22" fmla="*/ 270 w 444"/>
                  <a:gd name="T23" fmla="*/ 210 h 228"/>
                  <a:gd name="T24" fmla="*/ 258 w 444"/>
                  <a:gd name="T25" fmla="*/ 216 h 228"/>
                  <a:gd name="T26" fmla="*/ 246 w 444"/>
                  <a:gd name="T27" fmla="*/ 198 h 228"/>
                  <a:gd name="T28" fmla="*/ 228 w 444"/>
                  <a:gd name="T29" fmla="*/ 204 h 228"/>
                  <a:gd name="T30" fmla="*/ 192 w 444"/>
                  <a:gd name="T31" fmla="*/ 192 h 228"/>
                  <a:gd name="T32" fmla="*/ 186 w 444"/>
                  <a:gd name="T33" fmla="*/ 174 h 228"/>
                  <a:gd name="T34" fmla="*/ 168 w 444"/>
                  <a:gd name="T35" fmla="*/ 180 h 228"/>
                  <a:gd name="T36" fmla="*/ 150 w 444"/>
                  <a:gd name="T37" fmla="*/ 168 h 228"/>
                  <a:gd name="T38" fmla="*/ 156 w 444"/>
                  <a:gd name="T39" fmla="*/ 42 h 228"/>
                  <a:gd name="T40" fmla="*/ 0 w 444"/>
                  <a:gd name="T41" fmla="*/ 36 h 228"/>
                  <a:gd name="T42" fmla="*/ 6 w 444"/>
                  <a:gd name="T43" fmla="*/ 0 h 228"/>
                  <a:gd name="T44" fmla="*/ 54 w 444"/>
                  <a:gd name="T45" fmla="*/ 6 h 228"/>
                  <a:gd name="T46" fmla="*/ 432 w 444"/>
                  <a:gd name="T47" fmla="*/ 12 h 228"/>
                  <a:gd name="T48" fmla="*/ 432 w 444"/>
                  <a:gd name="T49" fmla="*/ 36 h 228"/>
                  <a:gd name="T50" fmla="*/ 432 w 444"/>
                  <a:gd name="T51" fmla="*/ 48 h 228"/>
                  <a:gd name="T52" fmla="*/ 432 w 444"/>
                  <a:gd name="T53" fmla="*/ 54 h 22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444"/>
                  <a:gd name="T82" fmla="*/ 0 h 228"/>
                  <a:gd name="T83" fmla="*/ 444 w 444"/>
                  <a:gd name="T84" fmla="*/ 228 h 228"/>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444" h="228">
                    <a:moveTo>
                      <a:pt x="432" y="48"/>
                    </a:moveTo>
                    <a:lnTo>
                      <a:pt x="444" y="120"/>
                    </a:lnTo>
                    <a:lnTo>
                      <a:pt x="438" y="228"/>
                    </a:lnTo>
                    <a:lnTo>
                      <a:pt x="402" y="210"/>
                    </a:lnTo>
                    <a:lnTo>
                      <a:pt x="342" y="228"/>
                    </a:lnTo>
                    <a:lnTo>
                      <a:pt x="324" y="216"/>
                    </a:lnTo>
                    <a:lnTo>
                      <a:pt x="312" y="216"/>
                    </a:lnTo>
                    <a:lnTo>
                      <a:pt x="312" y="210"/>
                    </a:lnTo>
                    <a:lnTo>
                      <a:pt x="300" y="228"/>
                    </a:lnTo>
                    <a:lnTo>
                      <a:pt x="294" y="216"/>
                    </a:lnTo>
                    <a:lnTo>
                      <a:pt x="288" y="222"/>
                    </a:lnTo>
                    <a:lnTo>
                      <a:pt x="270" y="210"/>
                    </a:lnTo>
                    <a:lnTo>
                      <a:pt x="258" y="216"/>
                    </a:lnTo>
                    <a:lnTo>
                      <a:pt x="246" y="198"/>
                    </a:lnTo>
                    <a:lnTo>
                      <a:pt x="228" y="204"/>
                    </a:lnTo>
                    <a:lnTo>
                      <a:pt x="192" y="192"/>
                    </a:lnTo>
                    <a:lnTo>
                      <a:pt x="186" y="174"/>
                    </a:lnTo>
                    <a:lnTo>
                      <a:pt x="168" y="180"/>
                    </a:lnTo>
                    <a:lnTo>
                      <a:pt x="150" y="168"/>
                    </a:lnTo>
                    <a:lnTo>
                      <a:pt x="156" y="42"/>
                    </a:lnTo>
                    <a:lnTo>
                      <a:pt x="0" y="36"/>
                    </a:lnTo>
                    <a:lnTo>
                      <a:pt x="6" y="0"/>
                    </a:lnTo>
                    <a:lnTo>
                      <a:pt x="54" y="6"/>
                    </a:lnTo>
                    <a:lnTo>
                      <a:pt x="432" y="12"/>
                    </a:lnTo>
                    <a:lnTo>
                      <a:pt x="432" y="36"/>
                    </a:lnTo>
                    <a:lnTo>
                      <a:pt x="432" y="48"/>
                    </a:lnTo>
                    <a:lnTo>
                      <a:pt x="432" y="54"/>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71" name="Freeform 348"/>
              <p:cNvSpPr>
                <a:spLocks noChangeAspect="1"/>
              </p:cNvSpPr>
              <p:nvPr/>
            </p:nvSpPr>
            <p:spPr bwMode="auto">
              <a:xfrm>
                <a:off x="126" y="1614"/>
                <a:ext cx="402" cy="342"/>
              </a:xfrm>
              <a:custGeom>
                <a:avLst/>
                <a:gdLst>
                  <a:gd name="T0" fmla="*/ 186 w 402"/>
                  <a:gd name="T1" fmla="*/ 306 h 342"/>
                  <a:gd name="T2" fmla="*/ 0 w 402"/>
                  <a:gd name="T3" fmla="*/ 252 h 342"/>
                  <a:gd name="T4" fmla="*/ 0 w 402"/>
                  <a:gd name="T5" fmla="*/ 198 h 342"/>
                  <a:gd name="T6" fmla="*/ 30 w 402"/>
                  <a:gd name="T7" fmla="*/ 150 h 342"/>
                  <a:gd name="T8" fmla="*/ 78 w 402"/>
                  <a:gd name="T9" fmla="*/ 42 h 342"/>
                  <a:gd name="T10" fmla="*/ 84 w 402"/>
                  <a:gd name="T11" fmla="*/ 0 h 342"/>
                  <a:gd name="T12" fmla="*/ 108 w 402"/>
                  <a:gd name="T13" fmla="*/ 6 h 342"/>
                  <a:gd name="T14" fmla="*/ 126 w 402"/>
                  <a:gd name="T15" fmla="*/ 18 h 342"/>
                  <a:gd name="T16" fmla="*/ 126 w 402"/>
                  <a:gd name="T17" fmla="*/ 48 h 342"/>
                  <a:gd name="T18" fmla="*/ 144 w 402"/>
                  <a:gd name="T19" fmla="*/ 60 h 342"/>
                  <a:gd name="T20" fmla="*/ 168 w 402"/>
                  <a:gd name="T21" fmla="*/ 54 h 342"/>
                  <a:gd name="T22" fmla="*/ 198 w 402"/>
                  <a:gd name="T23" fmla="*/ 72 h 342"/>
                  <a:gd name="T24" fmla="*/ 300 w 402"/>
                  <a:gd name="T25" fmla="*/ 72 h 342"/>
                  <a:gd name="T26" fmla="*/ 384 w 402"/>
                  <a:gd name="T27" fmla="*/ 90 h 342"/>
                  <a:gd name="T28" fmla="*/ 402 w 402"/>
                  <a:gd name="T29" fmla="*/ 120 h 342"/>
                  <a:gd name="T30" fmla="*/ 348 w 402"/>
                  <a:gd name="T31" fmla="*/ 186 h 342"/>
                  <a:gd name="T32" fmla="*/ 360 w 402"/>
                  <a:gd name="T33" fmla="*/ 204 h 342"/>
                  <a:gd name="T34" fmla="*/ 324 w 402"/>
                  <a:gd name="T35" fmla="*/ 342 h 342"/>
                  <a:gd name="T36" fmla="*/ 216 w 402"/>
                  <a:gd name="T37" fmla="*/ 312 h 342"/>
                  <a:gd name="T38" fmla="*/ 186 w 402"/>
                  <a:gd name="T39" fmla="*/ 306 h 34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402"/>
                  <a:gd name="T61" fmla="*/ 0 h 342"/>
                  <a:gd name="T62" fmla="*/ 402 w 402"/>
                  <a:gd name="T63" fmla="*/ 342 h 34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402" h="342">
                    <a:moveTo>
                      <a:pt x="186" y="306"/>
                    </a:moveTo>
                    <a:lnTo>
                      <a:pt x="0" y="252"/>
                    </a:lnTo>
                    <a:lnTo>
                      <a:pt x="0" y="198"/>
                    </a:lnTo>
                    <a:lnTo>
                      <a:pt x="30" y="150"/>
                    </a:lnTo>
                    <a:lnTo>
                      <a:pt x="78" y="42"/>
                    </a:lnTo>
                    <a:lnTo>
                      <a:pt x="84" y="0"/>
                    </a:lnTo>
                    <a:lnTo>
                      <a:pt x="108" y="6"/>
                    </a:lnTo>
                    <a:lnTo>
                      <a:pt x="126" y="18"/>
                    </a:lnTo>
                    <a:lnTo>
                      <a:pt x="126" y="48"/>
                    </a:lnTo>
                    <a:lnTo>
                      <a:pt x="144" y="60"/>
                    </a:lnTo>
                    <a:lnTo>
                      <a:pt x="168" y="54"/>
                    </a:lnTo>
                    <a:lnTo>
                      <a:pt x="198" y="72"/>
                    </a:lnTo>
                    <a:lnTo>
                      <a:pt x="300" y="72"/>
                    </a:lnTo>
                    <a:lnTo>
                      <a:pt x="384" y="90"/>
                    </a:lnTo>
                    <a:lnTo>
                      <a:pt x="402" y="120"/>
                    </a:lnTo>
                    <a:lnTo>
                      <a:pt x="348" y="186"/>
                    </a:lnTo>
                    <a:lnTo>
                      <a:pt x="360" y="204"/>
                    </a:lnTo>
                    <a:lnTo>
                      <a:pt x="324" y="342"/>
                    </a:lnTo>
                    <a:lnTo>
                      <a:pt x="216" y="312"/>
                    </a:lnTo>
                    <a:lnTo>
                      <a:pt x="186" y="306"/>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972" name="Freeform 349"/>
              <p:cNvSpPr>
                <a:spLocks noChangeAspect="1"/>
              </p:cNvSpPr>
              <p:nvPr/>
            </p:nvSpPr>
            <p:spPr bwMode="auto">
              <a:xfrm>
                <a:off x="126" y="1614"/>
                <a:ext cx="402" cy="342"/>
              </a:xfrm>
              <a:custGeom>
                <a:avLst/>
                <a:gdLst>
                  <a:gd name="T0" fmla="*/ 186 w 402"/>
                  <a:gd name="T1" fmla="*/ 306 h 342"/>
                  <a:gd name="T2" fmla="*/ 0 w 402"/>
                  <a:gd name="T3" fmla="*/ 252 h 342"/>
                  <a:gd name="T4" fmla="*/ 0 w 402"/>
                  <a:gd name="T5" fmla="*/ 198 h 342"/>
                  <a:gd name="T6" fmla="*/ 30 w 402"/>
                  <a:gd name="T7" fmla="*/ 150 h 342"/>
                  <a:gd name="T8" fmla="*/ 78 w 402"/>
                  <a:gd name="T9" fmla="*/ 42 h 342"/>
                  <a:gd name="T10" fmla="*/ 84 w 402"/>
                  <a:gd name="T11" fmla="*/ 0 h 342"/>
                  <a:gd name="T12" fmla="*/ 108 w 402"/>
                  <a:gd name="T13" fmla="*/ 6 h 342"/>
                  <a:gd name="T14" fmla="*/ 126 w 402"/>
                  <a:gd name="T15" fmla="*/ 18 h 342"/>
                  <a:gd name="T16" fmla="*/ 126 w 402"/>
                  <a:gd name="T17" fmla="*/ 48 h 342"/>
                  <a:gd name="T18" fmla="*/ 144 w 402"/>
                  <a:gd name="T19" fmla="*/ 60 h 342"/>
                  <a:gd name="T20" fmla="*/ 168 w 402"/>
                  <a:gd name="T21" fmla="*/ 54 h 342"/>
                  <a:gd name="T22" fmla="*/ 198 w 402"/>
                  <a:gd name="T23" fmla="*/ 72 h 342"/>
                  <a:gd name="T24" fmla="*/ 300 w 402"/>
                  <a:gd name="T25" fmla="*/ 72 h 342"/>
                  <a:gd name="T26" fmla="*/ 384 w 402"/>
                  <a:gd name="T27" fmla="*/ 90 h 342"/>
                  <a:gd name="T28" fmla="*/ 402 w 402"/>
                  <a:gd name="T29" fmla="*/ 120 h 342"/>
                  <a:gd name="T30" fmla="*/ 348 w 402"/>
                  <a:gd name="T31" fmla="*/ 186 h 342"/>
                  <a:gd name="T32" fmla="*/ 360 w 402"/>
                  <a:gd name="T33" fmla="*/ 204 h 342"/>
                  <a:gd name="T34" fmla="*/ 324 w 402"/>
                  <a:gd name="T35" fmla="*/ 342 h 342"/>
                  <a:gd name="T36" fmla="*/ 216 w 402"/>
                  <a:gd name="T37" fmla="*/ 312 h 342"/>
                  <a:gd name="T38" fmla="*/ 186 w 402"/>
                  <a:gd name="T39" fmla="*/ 306 h 342"/>
                  <a:gd name="T40" fmla="*/ 186 w 402"/>
                  <a:gd name="T41" fmla="*/ 312 h 34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02"/>
                  <a:gd name="T64" fmla="*/ 0 h 342"/>
                  <a:gd name="T65" fmla="*/ 402 w 402"/>
                  <a:gd name="T66" fmla="*/ 342 h 34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02" h="342">
                    <a:moveTo>
                      <a:pt x="186" y="306"/>
                    </a:moveTo>
                    <a:lnTo>
                      <a:pt x="0" y="252"/>
                    </a:lnTo>
                    <a:lnTo>
                      <a:pt x="0" y="198"/>
                    </a:lnTo>
                    <a:lnTo>
                      <a:pt x="30" y="150"/>
                    </a:lnTo>
                    <a:lnTo>
                      <a:pt x="78" y="42"/>
                    </a:lnTo>
                    <a:lnTo>
                      <a:pt x="84" y="0"/>
                    </a:lnTo>
                    <a:lnTo>
                      <a:pt x="108" y="6"/>
                    </a:lnTo>
                    <a:lnTo>
                      <a:pt x="126" y="18"/>
                    </a:lnTo>
                    <a:lnTo>
                      <a:pt x="126" y="48"/>
                    </a:lnTo>
                    <a:lnTo>
                      <a:pt x="144" y="60"/>
                    </a:lnTo>
                    <a:lnTo>
                      <a:pt x="168" y="54"/>
                    </a:lnTo>
                    <a:lnTo>
                      <a:pt x="198" y="72"/>
                    </a:lnTo>
                    <a:lnTo>
                      <a:pt x="300" y="72"/>
                    </a:lnTo>
                    <a:lnTo>
                      <a:pt x="384" y="90"/>
                    </a:lnTo>
                    <a:lnTo>
                      <a:pt x="402" y="120"/>
                    </a:lnTo>
                    <a:lnTo>
                      <a:pt x="348" y="186"/>
                    </a:lnTo>
                    <a:lnTo>
                      <a:pt x="360" y="204"/>
                    </a:lnTo>
                    <a:lnTo>
                      <a:pt x="324" y="342"/>
                    </a:lnTo>
                    <a:lnTo>
                      <a:pt x="216" y="312"/>
                    </a:lnTo>
                    <a:lnTo>
                      <a:pt x="186" y="306"/>
                    </a:lnTo>
                    <a:lnTo>
                      <a:pt x="186" y="31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73" name="Freeform 350"/>
              <p:cNvSpPr>
                <a:spLocks noChangeAspect="1"/>
              </p:cNvSpPr>
              <p:nvPr/>
            </p:nvSpPr>
            <p:spPr bwMode="auto">
              <a:xfrm>
                <a:off x="2172" y="1962"/>
                <a:ext cx="294" cy="186"/>
              </a:xfrm>
              <a:custGeom>
                <a:avLst/>
                <a:gdLst>
                  <a:gd name="T0" fmla="*/ 30 w 294"/>
                  <a:gd name="T1" fmla="*/ 24 h 186"/>
                  <a:gd name="T2" fmla="*/ 36 w 294"/>
                  <a:gd name="T3" fmla="*/ 36 h 186"/>
                  <a:gd name="T4" fmla="*/ 240 w 294"/>
                  <a:gd name="T5" fmla="*/ 0 h 186"/>
                  <a:gd name="T6" fmla="*/ 264 w 294"/>
                  <a:gd name="T7" fmla="*/ 24 h 186"/>
                  <a:gd name="T8" fmla="*/ 282 w 294"/>
                  <a:gd name="T9" fmla="*/ 30 h 186"/>
                  <a:gd name="T10" fmla="*/ 264 w 294"/>
                  <a:gd name="T11" fmla="*/ 60 h 186"/>
                  <a:gd name="T12" fmla="*/ 270 w 294"/>
                  <a:gd name="T13" fmla="*/ 84 h 186"/>
                  <a:gd name="T14" fmla="*/ 294 w 294"/>
                  <a:gd name="T15" fmla="*/ 108 h 186"/>
                  <a:gd name="T16" fmla="*/ 270 w 294"/>
                  <a:gd name="T17" fmla="*/ 138 h 186"/>
                  <a:gd name="T18" fmla="*/ 264 w 294"/>
                  <a:gd name="T19" fmla="*/ 138 h 186"/>
                  <a:gd name="T20" fmla="*/ 252 w 294"/>
                  <a:gd name="T21" fmla="*/ 144 h 186"/>
                  <a:gd name="T22" fmla="*/ 234 w 294"/>
                  <a:gd name="T23" fmla="*/ 150 h 186"/>
                  <a:gd name="T24" fmla="*/ 72 w 294"/>
                  <a:gd name="T25" fmla="*/ 180 h 186"/>
                  <a:gd name="T26" fmla="*/ 60 w 294"/>
                  <a:gd name="T27" fmla="*/ 180 h 186"/>
                  <a:gd name="T28" fmla="*/ 24 w 294"/>
                  <a:gd name="T29" fmla="*/ 186 h 186"/>
                  <a:gd name="T30" fmla="*/ 12 w 294"/>
                  <a:gd name="T31" fmla="*/ 132 h 186"/>
                  <a:gd name="T32" fmla="*/ 12 w 294"/>
                  <a:gd name="T33" fmla="*/ 114 h 186"/>
                  <a:gd name="T34" fmla="*/ 0 w 294"/>
                  <a:gd name="T35" fmla="*/ 48 h 186"/>
                  <a:gd name="T36" fmla="*/ 30 w 294"/>
                  <a:gd name="T37" fmla="*/ 24 h 18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94"/>
                  <a:gd name="T58" fmla="*/ 0 h 186"/>
                  <a:gd name="T59" fmla="*/ 294 w 294"/>
                  <a:gd name="T60" fmla="*/ 186 h 18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94" h="186">
                    <a:moveTo>
                      <a:pt x="30" y="24"/>
                    </a:moveTo>
                    <a:lnTo>
                      <a:pt x="36" y="36"/>
                    </a:lnTo>
                    <a:lnTo>
                      <a:pt x="240" y="0"/>
                    </a:lnTo>
                    <a:lnTo>
                      <a:pt x="264" y="24"/>
                    </a:lnTo>
                    <a:lnTo>
                      <a:pt x="282" y="30"/>
                    </a:lnTo>
                    <a:lnTo>
                      <a:pt x="264" y="60"/>
                    </a:lnTo>
                    <a:lnTo>
                      <a:pt x="270" y="84"/>
                    </a:lnTo>
                    <a:lnTo>
                      <a:pt x="294" y="108"/>
                    </a:lnTo>
                    <a:lnTo>
                      <a:pt x="270" y="138"/>
                    </a:lnTo>
                    <a:lnTo>
                      <a:pt x="264" y="138"/>
                    </a:lnTo>
                    <a:lnTo>
                      <a:pt x="252" y="144"/>
                    </a:lnTo>
                    <a:lnTo>
                      <a:pt x="234" y="150"/>
                    </a:lnTo>
                    <a:lnTo>
                      <a:pt x="72" y="180"/>
                    </a:lnTo>
                    <a:lnTo>
                      <a:pt x="60" y="180"/>
                    </a:lnTo>
                    <a:lnTo>
                      <a:pt x="24" y="186"/>
                    </a:lnTo>
                    <a:lnTo>
                      <a:pt x="12" y="132"/>
                    </a:lnTo>
                    <a:lnTo>
                      <a:pt x="12" y="114"/>
                    </a:lnTo>
                    <a:lnTo>
                      <a:pt x="0" y="48"/>
                    </a:lnTo>
                    <a:lnTo>
                      <a:pt x="30" y="24"/>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974" name="Freeform 351"/>
              <p:cNvSpPr>
                <a:spLocks noChangeAspect="1"/>
              </p:cNvSpPr>
              <p:nvPr/>
            </p:nvSpPr>
            <p:spPr bwMode="auto">
              <a:xfrm>
                <a:off x="2172" y="1962"/>
                <a:ext cx="294" cy="186"/>
              </a:xfrm>
              <a:custGeom>
                <a:avLst/>
                <a:gdLst>
                  <a:gd name="T0" fmla="*/ 30 w 294"/>
                  <a:gd name="T1" fmla="*/ 24 h 186"/>
                  <a:gd name="T2" fmla="*/ 36 w 294"/>
                  <a:gd name="T3" fmla="*/ 36 h 186"/>
                  <a:gd name="T4" fmla="*/ 240 w 294"/>
                  <a:gd name="T5" fmla="*/ 0 h 186"/>
                  <a:gd name="T6" fmla="*/ 264 w 294"/>
                  <a:gd name="T7" fmla="*/ 24 h 186"/>
                  <a:gd name="T8" fmla="*/ 282 w 294"/>
                  <a:gd name="T9" fmla="*/ 30 h 186"/>
                  <a:gd name="T10" fmla="*/ 264 w 294"/>
                  <a:gd name="T11" fmla="*/ 60 h 186"/>
                  <a:gd name="T12" fmla="*/ 270 w 294"/>
                  <a:gd name="T13" fmla="*/ 84 h 186"/>
                  <a:gd name="T14" fmla="*/ 294 w 294"/>
                  <a:gd name="T15" fmla="*/ 108 h 186"/>
                  <a:gd name="T16" fmla="*/ 270 w 294"/>
                  <a:gd name="T17" fmla="*/ 138 h 186"/>
                  <a:gd name="T18" fmla="*/ 264 w 294"/>
                  <a:gd name="T19" fmla="*/ 138 h 186"/>
                  <a:gd name="T20" fmla="*/ 252 w 294"/>
                  <a:gd name="T21" fmla="*/ 144 h 186"/>
                  <a:gd name="T22" fmla="*/ 234 w 294"/>
                  <a:gd name="T23" fmla="*/ 150 h 186"/>
                  <a:gd name="T24" fmla="*/ 72 w 294"/>
                  <a:gd name="T25" fmla="*/ 180 h 186"/>
                  <a:gd name="T26" fmla="*/ 60 w 294"/>
                  <a:gd name="T27" fmla="*/ 180 h 186"/>
                  <a:gd name="T28" fmla="*/ 24 w 294"/>
                  <a:gd name="T29" fmla="*/ 186 h 186"/>
                  <a:gd name="T30" fmla="*/ 12 w 294"/>
                  <a:gd name="T31" fmla="*/ 132 h 186"/>
                  <a:gd name="T32" fmla="*/ 12 w 294"/>
                  <a:gd name="T33" fmla="*/ 114 h 186"/>
                  <a:gd name="T34" fmla="*/ 0 w 294"/>
                  <a:gd name="T35" fmla="*/ 48 h 186"/>
                  <a:gd name="T36" fmla="*/ 30 w 294"/>
                  <a:gd name="T37" fmla="*/ 24 h 186"/>
                  <a:gd name="T38" fmla="*/ 30 w 294"/>
                  <a:gd name="T39" fmla="*/ 30 h 18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94"/>
                  <a:gd name="T61" fmla="*/ 0 h 186"/>
                  <a:gd name="T62" fmla="*/ 294 w 294"/>
                  <a:gd name="T63" fmla="*/ 186 h 18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94" h="186">
                    <a:moveTo>
                      <a:pt x="30" y="24"/>
                    </a:moveTo>
                    <a:lnTo>
                      <a:pt x="36" y="36"/>
                    </a:lnTo>
                    <a:lnTo>
                      <a:pt x="240" y="0"/>
                    </a:lnTo>
                    <a:lnTo>
                      <a:pt x="264" y="24"/>
                    </a:lnTo>
                    <a:lnTo>
                      <a:pt x="282" y="30"/>
                    </a:lnTo>
                    <a:lnTo>
                      <a:pt x="264" y="60"/>
                    </a:lnTo>
                    <a:lnTo>
                      <a:pt x="270" y="84"/>
                    </a:lnTo>
                    <a:lnTo>
                      <a:pt x="294" y="108"/>
                    </a:lnTo>
                    <a:lnTo>
                      <a:pt x="270" y="138"/>
                    </a:lnTo>
                    <a:lnTo>
                      <a:pt x="264" y="138"/>
                    </a:lnTo>
                    <a:lnTo>
                      <a:pt x="252" y="144"/>
                    </a:lnTo>
                    <a:lnTo>
                      <a:pt x="234" y="150"/>
                    </a:lnTo>
                    <a:lnTo>
                      <a:pt x="72" y="180"/>
                    </a:lnTo>
                    <a:lnTo>
                      <a:pt x="60" y="180"/>
                    </a:lnTo>
                    <a:lnTo>
                      <a:pt x="24" y="186"/>
                    </a:lnTo>
                    <a:lnTo>
                      <a:pt x="12" y="132"/>
                    </a:lnTo>
                    <a:lnTo>
                      <a:pt x="12" y="114"/>
                    </a:lnTo>
                    <a:lnTo>
                      <a:pt x="0" y="48"/>
                    </a:lnTo>
                    <a:lnTo>
                      <a:pt x="30" y="24"/>
                    </a:lnTo>
                    <a:lnTo>
                      <a:pt x="30" y="30"/>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75" name="Freeform 352"/>
              <p:cNvSpPr>
                <a:spLocks noChangeAspect="1"/>
              </p:cNvSpPr>
              <p:nvPr/>
            </p:nvSpPr>
            <p:spPr bwMode="auto">
              <a:xfrm>
                <a:off x="2580" y="1914"/>
                <a:ext cx="36" cy="48"/>
              </a:xfrm>
              <a:custGeom>
                <a:avLst/>
                <a:gdLst>
                  <a:gd name="T0" fmla="*/ 36 w 36"/>
                  <a:gd name="T1" fmla="*/ 30 h 48"/>
                  <a:gd name="T2" fmla="*/ 30 w 36"/>
                  <a:gd name="T3" fmla="*/ 36 h 48"/>
                  <a:gd name="T4" fmla="*/ 24 w 36"/>
                  <a:gd name="T5" fmla="*/ 24 h 48"/>
                  <a:gd name="T6" fmla="*/ 24 w 36"/>
                  <a:gd name="T7" fmla="*/ 42 h 48"/>
                  <a:gd name="T8" fmla="*/ 6 w 36"/>
                  <a:gd name="T9" fmla="*/ 48 h 48"/>
                  <a:gd name="T10" fmla="*/ 0 w 36"/>
                  <a:gd name="T11" fmla="*/ 6 h 48"/>
                  <a:gd name="T12" fmla="*/ 18 w 36"/>
                  <a:gd name="T13" fmla="*/ 0 h 48"/>
                  <a:gd name="T14" fmla="*/ 36 w 36"/>
                  <a:gd name="T15" fmla="*/ 24 h 48"/>
                  <a:gd name="T16" fmla="*/ 36 w 36"/>
                  <a:gd name="T17" fmla="*/ 30 h 4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6"/>
                  <a:gd name="T28" fmla="*/ 0 h 48"/>
                  <a:gd name="T29" fmla="*/ 36 w 36"/>
                  <a:gd name="T30" fmla="*/ 48 h 4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6" h="48">
                    <a:moveTo>
                      <a:pt x="36" y="30"/>
                    </a:moveTo>
                    <a:lnTo>
                      <a:pt x="30" y="36"/>
                    </a:lnTo>
                    <a:lnTo>
                      <a:pt x="24" y="24"/>
                    </a:lnTo>
                    <a:lnTo>
                      <a:pt x="24" y="42"/>
                    </a:lnTo>
                    <a:lnTo>
                      <a:pt x="6" y="48"/>
                    </a:lnTo>
                    <a:lnTo>
                      <a:pt x="0" y="6"/>
                    </a:lnTo>
                    <a:lnTo>
                      <a:pt x="18" y="0"/>
                    </a:lnTo>
                    <a:lnTo>
                      <a:pt x="36" y="24"/>
                    </a:lnTo>
                    <a:lnTo>
                      <a:pt x="36" y="30"/>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976" name="Freeform 353"/>
              <p:cNvSpPr>
                <a:spLocks noChangeAspect="1"/>
              </p:cNvSpPr>
              <p:nvPr/>
            </p:nvSpPr>
            <p:spPr bwMode="auto">
              <a:xfrm>
                <a:off x="2580" y="1914"/>
                <a:ext cx="36" cy="48"/>
              </a:xfrm>
              <a:custGeom>
                <a:avLst/>
                <a:gdLst>
                  <a:gd name="T0" fmla="*/ 36 w 36"/>
                  <a:gd name="T1" fmla="*/ 30 h 48"/>
                  <a:gd name="T2" fmla="*/ 30 w 36"/>
                  <a:gd name="T3" fmla="*/ 36 h 48"/>
                  <a:gd name="T4" fmla="*/ 24 w 36"/>
                  <a:gd name="T5" fmla="*/ 24 h 48"/>
                  <a:gd name="T6" fmla="*/ 24 w 36"/>
                  <a:gd name="T7" fmla="*/ 42 h 48"/>
                  <a:gd name="T8" fmla="*/ 6 w 36"/>
                  <a:gd name="T9" fmla="*/ 48 h 48"/>
                  <a:gd name="T10" fmla="*/ 0 w 36"/>
                  <a:gd name="T11" fmla="*/ 6 h 48"/>
                  <a:gd name="T12" fmla="*/ 18 w 36"/>
                  <a:gd name="T13" fmla="*/ 0 h 48"/>
                  <a:gd name="T14" fmla="*/ 36 w 36"/>
                  <a:gd name="T15" fmla="*/ 24 h 48"/>
                  <a:gd name="T16" fmla="*/ 36 w 36"/>
                  <a:gd name="T17" fmla="*/ 30 h 48"/>
                  <a:gd name="T18" fmla="*/ 36 w 36"/>
                  <a:gd name="T19" fmla="*/ 36 h 4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6"/>
                  <a:gd name="T31" fmla="*/ 0 h 48"/>
                  <a:gd name="T32" fmla="*/ 36 w 36"/>
                  <a:gd name="T33" fmla="*/ 48 h 4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6" h="48">
                    <a:moveTo>
                      <a:pt x="36" y="30"/>
                    </a:moveTo>
                    <a:lnTo>
                      <a:pt x="30" y="36"/>
                    </a:lnTo>
                    <a:lnTo>
                      <a:pt x="24" y="24"/>
                    </a:lnTo>
                    <a:lnTo>
                      <a:pt x="24" y="42"/>
                    </a:lnTo>
                    <a:lnTo>
                      <a:pt x="6" y="48"/>
                    </a:lnTo>
                    <a:lnTo>
                      <a:pt x="0" y="6"/>
                    </a:lnTo>
                    <a:lnTo>
                      <a:pt x="18" y="0"/>
                    </a:lnTo>
                    <a:lnTo>
                      <a:pt x="36" y="24"/>
                    </a:lnTo>
                    <a:lnTo>
                      <a:pt x="36" y="30"/>
                    </a:lnTo>
                    <a:lnTo>
                      <a:pt x="36" y="3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77" name="Freeform 354"/>
              <p:cNvSpPr>
                <a:spLocks noChangeAspect="1"/>
              </p:cNvSpPr>
              <p:nvPr/>
            </p:nvSpPr>
            <p:spPr bwMode="auto">
              <a:xfrm>
                <a:off x="2100" y="2442"/>
                <a:ext cx="258" cy="198"/>
              </a:xfrm>
              <a:custGeom>
                <a:avLst/>
                <a:gdLst>
                  <a:gd name="T0" fmla="*/ 258 w 258"/>
                  <a:gd name="T1" fmla="*/ 60 h 198"/>
                  <a:gd name="T2" fmla="*/ 228 w 258"/>
                  <a:gd name="T3" fmla="*/ 102 h 198"/>
                  <a:gd name="T4" fmla="*/ 234 w 258"/>
                  <a:gd name="T5" fmla="*/ 114 h 198"/>
                  <a:gd name="T6" fmla="*/ 204 w 258"/>
                  <a:gd name="T7" fmla="*/ 144 h 198"/>
                  <a:gd name="T8" fmla="*/ 198 w 258"/>
                  <a:gd name="T9" fmla="*/ 138 h 198"/>
                  <a:gd name="T10" fmla="*/ 198 w 258"/>
                  <a:gd name="T11" fmla="*/ 150 h 198"/>
                  <a:gd name="T12" fmla="*/ 168 w 258"/>
                  <a:gd name="T13" fmla="*/ 168 h 198"/>
                  <a:gd name="T14" fmla="*/ 168 w 258"/>
                  <a:gd name="T15" fmla="*/ 180 h 198"/>
                  <a:gd name="T16" fmla="*/ 156 w 258"/>
                  <a:gd name="T17" fmla="*/ 174 h 198"/>
                  <a:gd name="T18" fmla="*/ 162 w 258"/>
                  <a:gd name="T19" fmla="*/ 186 h 198"/>
                  <a:gd name="T20" fmla="*/ 156 w 258"/>
                  <a:gd name="T21" fmla="*/ 198 h 198"/>
                  <a:gd name="T22" fmla="*/ 138 w 258"/>
                  <a:gd name="T23" fmla="*/ 192 h 198"/>
                  <a:gd name="T24" fmla="*/ 114 w 258"/>
                  <a:gd name="T25" fmla="*/ 144 h 198"/>
                  <a:gd name="T26" fmla="*/ 48 w 258"/>
                  <a:gd name="T27" fmla="*/ 90 h 198"/>
                  <a:gd name="T28" fmla="*/ 30 w 258"/>
                  <a:gd name="T29" fmla="*/ 60 h 198"/>
                  <a:gd name="T30" fmla="*/ 0 w 258"/>
                  <a:gd name="T31" fmla="*/ 48 h 198"/>
                  <a:gd name="T32" fmla="*/ 12 w 258"/>
                  <a:gd name="T33" fmla="*/ 30 h 198"/>
                  <a:gd name="T34" fmla="*/ 48 w 258"/>
                  <a:gd name="T35" fmla="*/ 12 h 198"/>
                  <a:gd name="T36" fmla="*/ 114 w 258"/>
                  <a:gd name="T37" fmla="*/ 0 h 198"/>
                  <a:gd name="T38" fmla="*/ 132 w 258"/>
                  <a:gd name="T39" fmla="*/ 24 h 198"/>
                  <a:gd name="T40" fmla="*/ 192 w 258"/>
                  <a:gd name="T41" fmla="*/ 12 h 198"/>
                  <a:gd name="T42" fmla="*/ 252 w 258"/>
                  <a:gd name="T43" fmla="*/ 60 h 198"/>
                  <a:gd name="T44" fmla="*/ 258 w 258"/>
                  <a:gd name="T45" fmla="*/ 60 h 19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58"/>
                  <a:gd name="T70" fmla="*/ 0 h 198"/>
                  <a:gd name="T71" fmla="*/ 258 w 258"/>
                  <a:gd name="T72" fmla="*/ 198 h 198"/>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58" h="198">
                    <a:moveTo>
                      <a:pt x="258" y="60"/>
                    </a:moveTo>
                    <a:lnTo>
                      <a:pt x="228" y="102"/>
                    </a:lnTo>
                    <a:lnTo>
                      <a:pt x="234" y="114"/>
                    </a:lnTo>
                    <a:lnTo>
                      <a:pt x="204" y="144"/>
                    </a:lnTo>
                    <a:lnTo>
                      <a:pt x="198" y="138"/>
                    </a:lnTo>
                    <a:lnTo>
                      <a:pt x="198" y="150"/>
                    </a:lnTo>
                    <a:lnTo>
                      <a:pt x="168" y="168"/>
                    </a:lnTo>
                    <a:lnTo>
                      <a:pt x="168" y="180"/>
                    </a:lnTo>
                    <a:lnTo>
                      <a:pt x="156" y="174"/>
                    </a:lnTo>
                    <a:lnTo>
                      <a:pt x="162" y="186"/>
                    </a:lnTo>
                    <a:lnTo>
                      <a:pt x="156" y="198"/>
                    </a:lnTo>
                    <a:lnTo>
                      <a:pt x="138" y="192"/>
                    </a:lnTo>
                    <a:lnTo>
                      <a:pt x="114" y="144"/>
                    </a:lnTo>
                    <a:lnTo>
                      <a:pt x="48" y="90"/>
                    </a:lnTo>
                    <a:lnTo>
                      <a:pt x="30" y="60"/>
                    </a:lnTo>
                    <a:lnTo>
                      <a:pt x="0" y="48"/>
                    </a:lnTo>
                    <a:lnTo>
                      <a:pt x="12" y="30"/>
                    </a:lnTo>
                    <a:lnTo>
                      <a:pt x="48" y="12"/>
                    </a:lnTo>
                    <a:lnTo>
                      <a:pt x="114" y="0"/>
                    </a:lnTo>
                    <a:lnTo>
                      <a:pt x="132" y="24"/>
                    </a:lnTo>
                    <a:lnTo>
                      <a:pt x="192" y="12"/>
                    </a:lnTo>
                    <a:lnTo>
                      <a:pt x="252" y="60"/>
                    </a:lnTo>
                    <a:lnTo>
                      <a:pt x="258" y="60"/>
                    </a:lnTo>
                    <a:close/>
                  </a:path>
                </a:pathLst>
              </a:custGeom>
              <a:solidFill>
                <a:srgbClr val="FF4500"/>
              </a:solidFill>
              <a:ln w="9525">
                <a:solidFill>
                  <a:srgbClr val="FF4500"/>
                </a:solidFill>
                <a:prstDash val="solid"/>
                <a:round/>
                <a:headEnd/>
                <a:tailEnd/>
              </a:ln>
            </p:spPr>
            <p:txBody>
              <a:bodyPr/>
              <a:lstStyle/>
              <a:p>
                <a:endParaRPr lang="en-US">
                  <a:solidFill>
                    <a:srgbClr val="000000"/>
                  </a:solidFill>
                </a:endParaRPr>
              </a:p>
            </p:txBody>
          </p:sp>
          <p:sp>
            <p:nvSpPr>
              <p:cNvPr id="19978" name="Freeform 355"/>
              <p:cNvSpPr>
                <a:spLocks noChangeAspect="1"/>
              </p:cNvSpPr>
              <p:nvPr/>
            </p:nvSpPr>
            <p:spPr bwMode="auto">
              <a:xfrm>
                <a:off x="2100" y="2442"/>
                <a:ext cx="258" cy="198"/>
              </a:xfrm>
              <a:custGeom>
                <a:avLst/>
                <a:gdLst>
                  <a:gd name="T0" fmla="*/ 258 w 258"/>
                  <a:gd name="T1" fmla="*/ 60 h 198"/>
                  <a:gd name="T2" fmla="*/ 228 w 258"/>
                  <a:gd name="T3" fmla="*/ 102 h 198"/>
                  <a:gd name="T4" fmla="*/ 234 w 258"/>
                  <a:gd name="T5" fmla="*/ 114 h 198"/>
                  <a:gd name="T6" fmla="*/ 204 w 258"/>
                  <a:gd name="T7" fmla="*/ 144 h 198"/>
                  <a:gd name="T8" fmla="*/ 198 w 258"/>
                  <a:gd name="T9" fmla="*/ 138 h 198"/>
                  <a:gd name="T10" fmla="*/ 198 w 258"/>
                  <a:gd name="T11" fmla="*/ 150 h 198"/>
                  <a:gd name="T12" fmla="*/ 168 w 258"/>
                  <a:gd name="T13" fmla="*/ 168 h 198"/>
                  <a:gd name="T14" fmla="*/ 168 w 258"/>
                  <a:gd name="T15" fmla="*/ 180 h 198"/>
                  <a:gd name="T16" fmla="*/ 156 w 258"/>
                  <a:gd name="T17" fmla="*/ 174 h 198"/>
                  <a:gd name="T18" fmla="*/ 162 w 258"/>
                  <a:gd name="T19" fmla="*/ 186 h 198"/>
                  <a:gd name="T20" fmla="*/ 156 w 258"/>
                  <a:gd name="T21" fmla="*/ 198 h 198"/>
                  <a:gd name="T22" fmla="*/ 138 w 258"/>
                  <a:gd name="T23" fmla="*/ 192 h 198"/>
                  <a:gd name="T24" fmla="*/ 114 w 258"/>
                  <a:gd name="T25" fmla="*/ 144 h 198"/>
                  <a:gd name="T26" fmla="*/ 48 w 258"/>
                  <a:gd name="T27" fmla="*/ 90 h 198"/>
                  <a:gd name="T28" fmla="*/ 30 w 258"/>
                  <a:gd name="T29" fmla="*/ 60 h 198"/>
                  <a:gd name="T30" fmla="*/ 0 w 258"/>
                  <a:gd name="T31" fmla="*/ 48 h 198"/>
                  <a:gd name="T32" fmla="*/ 12 w 258"/>
                  <a:gd name="T33" fmla="*/ 30 h 198"/>
                  <a:gd name="T34" fmla="*/ 48 w 258"/>
                  <a:gd name="T35" fmla="*/ 12 h 198"/>
                  <a:gd name="T36" fmla="*/ 114 w 258"/>
                  <a:gd name="T37" fmla="*/ 0 h 198"/>
                  <a:gd name="T38" fmla="*/ 132 w 258"/>
                  <a:gd name="T39" fmla="*/ 24 h 198"/>
                  <a:gd name="T40" fmla="*/ 192 w 258"/>
                  <a:gd name="T41" fmla="*/ 12 h 198"/>
                  <a:gd name="T42" fmla="*/ 252 w 258"/>
                  <a:gd name="T43" fmla="*/ 60 h 198"/>
                  <a:gd name="T44" fmla="*/ 258 w 258"/>
                  <a:gd name="T45" fmla="*/ 60 h 198"/>
                  <a:gd name="T46" fmla="*/ 258 w 258"/>
                  <a:gd name="T47" fmla="*/ 66 h 19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58"/>
                  <a:gd name="T73" fmla="*/ 0 h 198"/>
                  <a:gd name="T74" fmla="*/ 258 w 258"/>
                  <a:gd name="T75" fmla="*/ 198 h 19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58" h="198">
                    <a:moveTo>
                      <a:pt x="258" y="60"/>
                    </a:moveTo>
                    <a:lnTo>
                      <a:pt x="228" y="102"/>
                    </a:lnTo>
                    <a:lnTo>
                      <a:pt x="234" y="114"/>
                    </a:lnTo>
                    <a:lnTo>
                      <a:pt x="204" y="144"/>
                    </a:lnTo>
                    <a:lnTo>
                      <a:pt x="198" y="138"/>
                    </a:lnTo>
                    <a:lnTo>
                      <a:pt x="198" y="150"/>
                    </a:lnTo>
                    <a:lnTo>
                      <a:pt x="168" y="168"/>
                    </a:lnTo>
                    <a:lnTo>
                      <a:pt x="168" y="180"/>
                    </a:lnTo>
                    <a:lnTo>
                      <a:pt x="156" y="174"/>
                    </a:lnTo>
                    <a:lnTo>
                      <a:pt x="162" y="186"/>
                    </a:lnTo>
                    <a:lnTo>
                      <a:pt x="156" y="198"/>
                    </a:lnTo>
                    <a:lnTo>
                      <a:pt x="138" y="192"/>
                    </a:lnTo>
                    <a:lnTo>
                      <a:pt x="114" y="144"/>
                    </a:lnTo>
                    <a:lnTo>
                      <a:pt x="48" y="90"/>
                    </a:lnTo>
                    <a:lnTo>
                      <a:pt x="30" y="60"/>
                    </a:lnTo>
                    <a:lnTo>
                      <a:pt x="0" y="48"/>
                    </a:lnTo>
                    <a:lnTo>
                      <a:pt x="12" y="30"/>
                    </a:lnTo>
                    <a:lnTo>
                      <a:pt x="48" y="12"/>
                    </a:lnTo>
                    <a:lnTo>
                      <a:pt x="114" y="0"/>
                    </a:lnTo>
                    <a:lnTo>
                      <a:pt x="132" y="24"/>
                    </a:lnTo>
                    <a:lnTo>
                      <a:pt x="192" y="12"/>
                    </a:lnTo>
                    <a:lnTo>
                      <a:pt x="252" y="60"/>
                    </a:lnTo>
                    <a:lnTo>
                      <a:pt x="258" y="60"/>
                    </a:lnTo>
                    <a:lnTo>
                      <a:pt x="258" y="6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79" name="Freeform 356"/>
              <p:cNvSpPr>
                <a:spLocks noChangeAspect="1"/>
              </p:cNvSpPr>
              <p:nvPr/>
            </p:nvSpPr>
            <p:spPr bwMode="auto">
              <a:xfrm>
                <a:off x="1062" y="1800"/>
                <a:ext cx="360" cy="234"/>
              </a:xfrm>
              <a:custGeom>
                <a:avLst/>
                <a:gdLst>
                  <a:gd name="T0" fmla="*/ 360 w 360"/>
                  <a:gd name="T1" fmla="*/ 168 h 234"/>
                  <a:gd name="T2" fmla="*/ 354 w 360"/>
                  <a:gd name="T3" fmla="*/ 174 h 234"/>
                  <a:gd name="T4" fmla="*/ 360 w 360"/>
                  <a:gd name="T5" fmla="*/ 192 h 234"/>
                  <a:gd name="T6" fmla="*/ 348 w 360"/>
                  <a:gd name="T7" fmla="*/ 216 h 234"/>
                  <a:gd name="T8" fmla="*/ 360 w 360"/>
                  <a:gd name="T9" fmla="*/ 234 h 234"/>
                  <a:gd name="T10" fmla="*/ 354 w 360"/>
                  <a:gd name="T11" fmla="*/ 234 h 234"/>
                  <a:gd name="T12" fmla="*/ 324 w 360"/>
                  <a:gd name="T13" fmla="*/ 210 h 234"/>
                  <a:gd name="T14" fmla="*/ 288 w 360"/>
                  <a:gd name="T15" fmla="*/ 216 h 234"/>
                  <a:gd name="T16" fmla="*/ 264 w 360"/>
                  <a:gd name="T17" fmla="*/ 198 h 234"/>
                  <a:gd name="T18" fmla="*/ 0 w 360"/>
                  <a:gd name="T19" fmla="*/ 186 h 234"/>
                  <a:gd name="T20" fmla="*/ 6 w 360"/>
                  <a:gd name="T21" fmla="*/ 156 h 234"/>
                  <a:gd name="T22" fmla="*/ 12 w 360"/>
                  <a:gd name="T23" fmla="*/ 54 h 234"/>
                  <a:gd name="T24" fmla="*/ 18 w 360"/>
                  <a:gd name="T25" fmla="*/ 0 h 234"/>
                  <a:gd name="T26" fmla="*/ 354 w 360"/>
                  <a:gd name="T27" fmla="*/ 12 h 234"/>
                  <a:gd name="T28" fmla="*/ 342 w 360"/>
                  <a:gd name="T29" fmla="*/ 30 h 234"/>
                  <a:gd name="T30" fmla="*/ 360 w 360"/>
                  <a:gd name="T31" fmla="*/ 54 h 234"/>
                  <a:gd name="T32" fmla="*/ 360 w 360"/>
                  <a:gd name="T33" fmla="*/ 144 h 234"/>
                  <a:gd name="T34" fmla="*/ 360 w 360"/>
                  <a:gd name="T35" fmla="*/ 168 h 23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60"/>
                  <a:gd name="T55" fmla="*/ 0 h 234"/>
                  <a:gd name="T56" fmla="*/ 360 w 360"/>
                  <a:gd name="T57" fmla="*/ 234 h 23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60" h="234">
                    <a:moveTo>
                      <a:pt x="360" y="168"/>
                    </a:moveTo>
                    <a:lnTo>
                      <a:pt x="354" y="174"/>
                    </a:lnTo>
                    <a:lnTo>
                      <a:pt x="360" y="192"/>
                    </a:lnTo>
                    <a:lnTo>
                      <a:pt x="348" y="216"/>
                    </a:lnTo>
                    <a:lnTo>
                      <a:pt x="360" y="234"/>
                    </a:lnTo>
                    <a:lnTo>
                      <a:pt x="354" y="234"/>
                    </a:lnTo>
                    <a:lnTo>
                      <a:pt x="324" y="210"/>
                    </a:lnTo>
                    <a:lnTo>
                      <a:pt x="288" y="216"/>
                    </a:lnTo>
                    <a:lnTo>
                      <a:pt x="264" y="198"/>
                    </a:lnTo>
                    <a:lnTo>
                      <a:pt x="0" y="186"/>
                    </a:lnTo>
                    <a:lnTo>
                      <a:pt x="6" y="156"/>
                    </a:lnTo>
                    <a:lnTo>
                      <a:pt x="12" y="54"/>
                    </a:lnTo>
                    <a:lnTo>
                      <a:pt x="18" y="0"/>
                    </a:lnTo>
                    <a:lnTo>
                      <a:pt x="354" y="12"/>
                    </a:lnTo>
                    <a:lnTo>
                      <a:pt x="342" y="30"/>
                    </a:lnTo>
                    <a:lnTo>
                      <a:pt x="360" y="54"/>
                    </a:lnTo>
                    <a:lnTo>
                      <a:pt x="360" y="144"/>
                    </a:lnTo>
                    <a:lnTo>
                      <a:pt x="360" y="168"/>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980" name="Freeform 357"/>
              <p:cNvSpPr>
                <a:spLocks noChangeAspect="1"/>
              </p:cNvSpPr>
              <p:nvPr/>
            </p:nvSpPr>
            <p:spPr bwMode="auto">
              <a:xfrm>
                <a:off x="1062" y="1800"/>
                <a:ext cx="360" cy="234"/>
              </a:xfrm>
              <a:custGeom>
                <a:avLst/>
                <a:gdLst>
                  <a:gd name="T0" fmla="*/ 360 w 360"/>
                  <a:gd name="T1" fmla="*/ 168 h 234"/>
                  <a:gd name="T2" fmla="*/ 354 w 360"/>
                  <a:gd name="T3" fmla="*/ 174 h 234"/>
                  <a:gd name="T4" fmla="*/ 360 w 360"/>
                  <a:gd name="T5" fmla="*/ 192 h 234"/>
                  <a:gd name="T6" fmla="*/ 348 w 360"/>
                  <a:gd name="T7" fmla="*/ 216 h 234"/>
                  <a:gd name="T8" fmla="*/ 360 w 360"/>
                  <a:gd name="T9" fmla="*/ 234 h 234"/>
                  <a:gd name="T10" fmla="*/ 354 w 360"/>
                  <a:gd name="T11" fmla="*/ 234 h 234"/>
                  <a:gd name="T12" fmla="*/ 324 w 360"/>
                  <a:gd name="T13" fmla="*/ 210 h 234"/>
                  <a:gd name="T14" fmla="*/ 288 w 360"/>
                  <a:gd name="T15" fmla="*/ 216 h 234"/>
                  <a:gd name="T16" fmla="*/ 264 w 360"/>
                  <a:gd name="T17" fmla="*/ 198 h 234"/>
                  <a:gd name="T18" fmla="*/ 0 w 360"/>
                  <a:gd name="T19" fmla="*/ 186 h 234"/>
                  <a:gd name="T20" fmla="*/ 6 w 360"/>
                  <a:gd name="T21" fmla="*/ 156 h 234"/>
                  <a:gd name="T22" fmla="*/ 12 w 360"/>
                  <a:gd name="T23" fmla="*/ 54 h 234"/>
                  <a:gd name="T24" fmla="*/ 18 w 360"/>
                  <a:gd name="T25" fmla="*/ 0 h 234"/>
                  <a:gd name="T26" fmla="*/ 354 w 360"/>
                  <a:gd name="T27" fmla="*/ 12 h 234"/>
                  <a:gd name="T28" fmla="*/ 342 w 360"/>
                  <a:gd name="T29" fmla="*/ 30 h 234"/>
                  <a:gd name="T30" fmla="*/ 360 w 360"/>
                  <a:gd name="T31" fmla="*/ 54 h 234"/>
                  <a:gd name="T32" fmla="*/ 360 w 360"/>
                  <a:gd name="T33" fmla="*/ 144 h 234"/>
                  <a:gd name="T34" fmla="*/ 360 w 360"/>
                  <a:gd name="T35" fmla="*/ 168 h 234"/>
                  <a:gd name="T36" fmla="*/ 360 w 360"/>
                  <a:gd name="T37" fmla="*/ 174 h 23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60"/>
                  <a:gd name="T58" fmla="*/ 0 h 234"/>
                  <a:gd name="T59" fmla="*/ 360 w 360"/>
                  <a:gd name="T60" fmla="*/ 234 h 23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60" h="234">
                    <a:moveTo>
                      <a:pt x="360" y="168"/>
                    </a:moveTo>
                    <a:lnTo>
                      <a:pt x="354" y="174"/>
                    </a:lnTo>
                    <a:lnTo>
                      <a:pt x="360" y="192"/>
                    </a:lnTo>
                    <a:lnTo>
                      <a:pt x="348" y="216"/>
                    </a:lnTo>
                    <a:lnTo>
                      <a:pt x="360" y="234"/>
                    </a:lnTo>
                    <a:lnTo>
                      <a:pt x="354" y="234"/>
                    </a:lnTo>
                    <a:lnTo>
                      <a:pt x="324" y="210"/>
                    </a:lnTo>
                    <a:lnTo>
                      <a:pt x="288" y="216"/>
                    </a:lnTo>
                    <a:lnTo>
                      <a:pt x="264" y="198"/>
                    </a:lnTo>
                    <a:lnTo>
                      <a:pt x="0" y="186"/>
                    </a:lnTo>
                    <a:lnTo>
                      <a:pt x="6" y="156"/>
                    </a:lnTo>
                    <a:lnTo>
                      <a:pt x="12" y="54"/>
                    </a:lnTo>
                    <a:lnTo>
                      <a:pt x="18" y="0"/>
                    </a:lnTo>
                    <a:lnTo>
                      <a:pt x="354" y="12"/>
                    </a:lnTo>
                    <a:lnTo>
                      <a:pt x="342" y="30"/>
                    </a:lnTo>
                    <a:lnTo>
                      <a:pt x="360" y="54"/>
                    </a:lnTo>
                    <a:lnTo>
                      <a:pt x="360" y="144"/>
                    </a:lnTo>
                    <a:lnTo>
                      <a:pt x="360" y="168"/>
                    </a:lnTo>
                    <a:lnTo>
                      <a:pt x="360" y="174"/>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81" name="Freeform 358"/>
              <p:cNvSpPr>
                <a:spLocks noChangeAspect="1"/>
              </p:cNvSpPr>
              <p:nvPr/>
            </p:nvSpPr>
            <p:spPr bwMode="auto">
              <a:xfrm>
                <a:off x="1740" y="2358"/>
                <a:ext cx="432" cy="150"/>
              </a:xfrm>
              <a:custGeom>
                <a:avLst/>
                <a:gdLst>
                  <a:gd name="T0" fmla="*/ 432 w 432"/>
                  <a:gd name="T1" fmla="*/ 0 h 150"/>
                  <a:gd name="T2" fmla="*/ 432 w 432"/>
                  <a:gd name="T3" fmla="*/ 18 h 150"/>
                  <a:gd name="T4" fmla="*/ 420 w 432"/>
                  <a:gd name="T5" fmla="*/ 30 h 150"/>
                  <a:gd name="T6" fmla="*/ 390 w 432"/>
                  <a:gd name="T7" fmla="*/ 48 h 150"/>
                  <a:gd name="T8" fmla="*/ 384 w 432"/>
                  <a:gd name="T9" fmla="*/ 42 h 150"/>
                  <a:gd name="T10" fmla="*/ 372 w 432"/>
                  <a:gd name="T11" fmla="*/ 60 h 150"/>
                  <a:gd name="T12" fmla="*/ 330 w 432"/>
                  <a:gd name="T13" fmla="*/ 84 h 150"/>
                  <a:gd name="T14" fmla="*/ 324 w 432"/>
                  <a:gd name="T15" fmla="*/ 102 h 150"/>
                  <a:gd name="T16" fmla="*/ 306 w 432"/>
                  <a:gd name="T17" fmla="*/ 102 h 150"/>
                  <a:gd name="T18" fmla="*/ 306 w 432"/>
                  <a:gd name="T19" fmla="*/ 120 h 150"/>
                  <a:gd name="T20" fmla="*/ 240 w 432"/>
                  <a:gd name="T21" fmla="*/ 132 h 150"/>
                  <a:gd name="T22" fmla="*/ 108 w 432"/>
                  <a:gd name="T23" fmla="*/ 138 h 150"/>
                  <a:gd name="T24" fmla="*/ 0 w 432"/>
                  <a:gd name="T25" fmla="*/ 150 h 150"/>
                  <a:gd name="T26" fmla="*/ 12 w 432"/>
                  <a:gd name="T27" fmla="*/ 138 h 150"/>
                  <a:gd name="T28" fmla="*/ 0 w 432"/>
                  <a:gd name="T29" fmla="*/ 120 h 150"/>
                  <a:gd name="T30" fmla="*/ 18 w 432"/>
                  <a:gd name="T31" fmla="*/ 114 h 150"/>
                  <a:gd name="T32" fmla="*/ 12 w 432"/>
                  <a:gd name="T33" fmla="*/ 102 h 150"/>
                  <a:gd name="T34" fmla="*/ 30 w 432"/>
                  <a:gd name="T35" fmla="*/ 84 h 150"/>
                  <a:gd name="T36" fmla="*/ 24 w 432"/>
                  <a:gd name="T37" fmla="*/ 84 h 150"/>
                  <a:gd name="T38" fmla="*/ 24 w 432"/>
                  <a:gd name="T39" fmla="*/ 78 h 150"/>
                  <a:gd name="T40" fmla="*/ 30 w 432"/>
                  <a:gd name="T41" fmla="*/ 42 h 150"/>
                  <a:gd name="T42" fmla="*/ 36 w 432"/>
                  <a:gd name="T43" fmla="*/ 48 h 150"/>
                  <a:gd name="T44" fmla="*/ 108 w 432"/>
                  <a:gd name="T45" fmla="*/ 42 h 150"/>
                  <a:gd name="T46" fmla="*/ 108 w 432"/>
                  <a:gd name="T47" fmla="*/ 30 h 150"/>
                  <a:gd name="T48" fmla="*/ 330 w 432"/>
                  <a:gd name="T49" fmla="*/ 12 h 150"/>
                  <a:gd name="T50" fmla="*/ 432 w 432"/>
                  <a:gd name="T51" fmla="*/ 0 h 15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32"/>
                  <a:gd name="T79" fmla="*/ 0 h 150"/>
                  <a:gd name="T80" fmla="*/ 432 w 432"/>
                  <a:gd name="T81" fmla="*/ 150 h 15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32" h="150">
                    <a:moveTo>
                      <a:pt x="432" y="0"/>
                    </a:moveTo>
                    <a:lnTo>
                      <a:pt x="432" y="18"/>
                    </a:lnTo>
                    <a:lnTo>
                      <a:pt x="420" y="30"/>
                    </a:lnTo>
                    <a:lnTo>
                      <a:pt x="390" y="48"/>
                    </a:lnTo>
                    <a:lnTo>
                      <a:pt x="384" y="42"/>
                    </a:lnTo>
                    <a:lnTo>
                      <a:pt x="372" y="60"/>
                    </a:lnTo>
                    <a:lnTo>
                      <a:pt x="330" y="84"/>
                    </a:lnTo>
                    <a:lnTo>
                      <a:pt x="324" y="102"/>
                    </a:lnTo>
                    <a:lnTo>
                      <a:pt x="306" y="102"/>
                    </a:lnTo>
                    <a:lnTo>
                      <a:pt x="306" y="120"/>
                    </a:lnTo>
                    <a:lnTo>
                      <a:pt x="240" y="132"/>
                    </a:lnTo>
                    <a:lnTo>
                      <a:pt x="108" y="138"/>
                    </a:lnTo>
                    <a:lnTo>
                      <a:pt x="0" y="150"/>
                    </a:lnTo>
                    <a:lnTo>
                      <a:pt x="12" y="138"/>
                    </a:lnTo>
                    <a:lnTo>
                      <a:pt x="0" y="120"/>
                    </a:lnTo>
                    <a:lnTo>
                      <a:pt x="18" y="114"/>
                    </a:lnTo>
                    <a:lnTo>
                      <a:pt x="12" y="102"/>
                    </a:lnTo>
                    <a:lnTo>
                      <a:pt x="30" y="84"/>
                    </a:lnTo>
                    <a:lnTo>
                      <a:pt x="24" y="84"/>
                    </a:lnTo>
                    <a:lnTo>
                      <a:pt x="24" y="78"/>
                    </a:lnTo>
                    <a:lnTo>
                      <a:pt x="30" y="42"/>
                    </a:lnTo>
                    <a:lnTo>
                      <a:pt x="36" y="48"/>
                    </a:lnTo>
                    <a:lnTo>
                      <a:pt x="108" y="42"/>
                    </a:lnTo>
                    <a:lnTo>
                      <a:pt x="108" y="30"/>
                    </a:lnTo>
                    <a:lnTo>
                      <a:pt x="330" y="12"/>
                    </a:lnTo>
                    <a:lnTo>
                      <a:pt x="432" y="0"/>
                    </a:lnTo>
                    <a:close/>
                  </a:path>
                </a:pathLst>
              </a:custGeom>
              <a:solidFill>
                <a:srgbClr val="FF4500"/>
              </a:solidFill>
              <a:ln w="9525">
                <a:solidFill>
                  <a:srgbClr val="FF4500"/>
                </a:solidFill>
                <a:prstDash val="solid"/>
                <a:round/>
                <a:headEnd/>
                <a:tailEnd/>
              </a:ln>
            </p:spPr>
            <p:txBody>
              <a:bodyPr/>
              <a:lstStyle/>
              <a:p>
                <a:endParaRPr lang="en-US">
                  <a:solidFill>
                    <a:srgbClr val="000000"/>
                  </a:solidFill>
                </a:endParaRPr>
              </a:p>
            </p:txBody>
          </p:sp>
          <p:sp>
            <p:nvSpPr>
              <p:cNvPr id="19982" name="Freeform 359"/>
              <p:cNvSpPr>
                <a:spLocks noChangeAspect="1"/>
              </p:cNvSpPr>
              <p:nvPr/>
            </p:nvSpPr>
            <p:spPr bwMode="auto">
              <a:xfrm>
                <a:off x="1740" y="2358"/>
                <a:ext cx="432" cy="150"/>
              </a:xfrm>
              <a:custGeom>
                <a:avLst/>
                <a:gdLst>
                  <a:gd name="T0" fmla="*/ 432 w 432"/>
                  <a:gd name="T1" fmla="*/ 0 h 150"/>
                  <a:gd name="T2" fmla="*/ 432 w 432"/>
                  <a:gd name="T3" fmla="*/ 18 h 150"/>
                  <a:gd name="T4" fmla="*/ 420 w 432"/>
                  <a:gd name="T5" fmla="*/ 30 h 150"/>
                  <a:gd name="T6" fmla="*/ 390 w 432"/>
                  <a:gd name="T7" fmla="*/ 48 h 150"/>
                  <a:gd name="T8" fmla="*/ 384 w 432"/>
                  <a:gd name="T9" fmla="*/ 42 h 150"/>
                  <a:gd name="T10" fmla="*/ 372 w 432"/>
                  <a:gd name="T11" fmla="*/ 60 h 150"/>
                  <a:gd name="T12" fmla="*/ 330 w 432"/>
                  <a:gd name="T13" fmla="*/ 84 h 150"/>
                  <a:gd name="T14" fmla="*/ 324 w 432"/>
                  <a:gd name="T15" fmla="*/ 102 h 150"/>
                  <a:gd name="T16" fmla="*/ 306 w 432"/>
                  <a:gd name="T17" fmla="*/ 102 h 150"/>
                  <a:gd name="T18" fmla="*/ 306 w 432"/>
                  <a:gd name="T19" fmla="*/ 120 h 150"/>
                  <a:gd name="T20" fmla="*/ 240 w 432"/>
                  <a:gd name="T21" fmla="*/ 132 h 150"/>
                  <a:gd name="T22" fmla="*/ 108 w 432"/>
                  <a:gd name="T23" fmla="*/ 138 h 150"/>
                  <a:gd name="T24" fmla="*/ 0 w 432"/>
                  <a:gd name="T25" fmla="*/ 150 h 150"/>
                  <a:gd name="T26" fmla="*/ 12 w 432"/>
                  <a:gd name="T27" fmla="*/ 138 h 150"/>
                  <a:gd name="T28" fmla="*/ 0 w 432"/>
                  <a:gd name="T29" fmla="*/ 120 h 150"/>
                  <a:gd name="T30" fmla="*/ 18 w 432"/>
                  <a:gd name="T31" fmla="*/ 114 h 150"/>
                  <a:gd name="T32" fmla="*/ 12 w 432"/>
                  <a:gd name="T33" fmla="*/ 102 h 150"/>
                  <a:gd name="T34" fmla="*/ 30 w 432"/>
                  <a:gd name="T35" fmla="*/ 84 h 150"/>
                  <a:gd name="T36" fmla="*/ 24 w 432"/>
                  <a:gd name="T37" fmla="*/ 84 h 150"/>
                  <a:gd name="T38" fmla="*/ 24 w 432"/>
                  <a:gd name="T39" fmla="*/ 78 h 150"/>
                  <a:gd name="T40" fmla="*/ 30 w 432"/>
                  <a:gd name="T41" fmla="*/ 42 h 150"/>
                  <a:gd name="T42" fmla="*/ 36 w 432"/>
                  <a:gd name="T43" fmla="*/ 48 h 150"/>
                  <a:gd name="T44" fmla="*/ 108 w 432"/>
                  <a:gd name="T45" fmla="*/ 42 h 150"/>
                  <a:gd name="T46" fmla="*/ 108 w 432"/>
                  <a:gd name="T47" fmla="*/ 30 h 150"/>
                  <a:gd name="T48" fmla="*/ 330 w 432"/>
                  <a:gd name="T49" fmla="*/ 12 h 150"/>
                  <a:gd name="T50" fmla="*/ 432 w 432"/>
                  <a:gd name="T51" fmla="*/ 0 h 150"/>
                  <a:gd name="T52" fmla="*/ 432 w 432"/>
                  <a:gd name="T53" fmla="*/ 6 h 15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432"/>
                  <a:gd name="T82" fmla="*/ 0 h 150"/>
                  <a:gd name="T83" fmla="*/ 432 w 432"/>
                  <a:gd name="T84" fmla="*/ 150 h 150"/>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432" h="150">
                    <a:moveTo>
                      <a:pt x="432" y="0"/>
                    </a:moveTo>
                    <a:lnTo>
                      <a:pt x="432" y="18"/>
                    </a:lnTo>
                    <a:lnTo>
                      <a:pt x="420" y="30"/>
                    </a:lnTo>
                    <a:lnTo>
                      <a:pt x="390" y="48"/>
                    </a:lnTo>
                    <a:lnTo>
                      <a:pt x="384" y="42"/>
                    </a:lnTo>
                    <a:lnTo>
                      <a:pt x="372" y="60"/>
                    </a:lnTo>
                    <a:lnTo>
                      <a:pt x="330" y="84"/>
                    </a:lnTo>
                    <a:lnTo>
                      <a:pt x="324" y="102"/>
                    </a:lnTo>
                    <a:lnTo>
                      <a:pt x="306" y="102"/>
                    </a:lnTo>
                    <a:lnTo>
                      <a:pt x="306" y="120"/>
                    </a:lnTo>
                    <a:lnTo>
                      <a:pt x="240" y="132"/>
                    </a:lnTo>
                    <a:lnTo>
                      <a:pt x="108" y="138"/>
                    </a:lnTo>
                    <a:lnTo>
                      <a:pt x="0" y="150"/>
                    </a:lnTo>
                    <a:lnTo>
                      <a:pt x="12" y="138"/>
                    </a:lnTo>
                    <a:lnTo>
                      <a:pt x="0" y="120"/>
                    </a:lnTo>
                    <a:lnTo>
                      <a:pt x="18" y="114"/>
                    </a:lnTo>
                    <a:lnTo>
                      <a:pt x="12" y="102"/>
                    </a:lnTo>
                    <a:lnTo>
                      <a:pt x="30" y="84"/>
                    </a:lnTo>
                    <a:lnTo>
                      <a:pt x="24" y="84"/>
                    </a:lnTo>
                    <a:lnTo>
                      <a:pt x="24" y="78"/>
                    </a:lnTo>
                    <a:lnTo>
                      <a:pt x="30" y="42"/>
                    </a:lnTo>
                    <a:lnTo>
                      <a:pt x="36" y="48"/>
                    </a:lnTo>
                    <a:lnTo>
                      <a:pt x="108" y="42"/>
                    </a:lnTo>
                    <a:lnTo>
                      <a:pt x="108" y="30"/>
                    </a:lnTo>
                    <a:lnTo>
                      <a:pt x="330" y="12"/>
                    </a:lnTo>
                    <a:lnTo>
                      <a:pt x="432" y="0"/>
                    </a:lnTo>
                    <a:lnTo>
                      <a:pt x="432" y="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83" name="Freeform 360"/>
              <p:cNvSpPr>
                <a:spLocks noChangeAspect="1"/>
              </p:cNvSpPr>
              <p:nvPr/>
            </p:nvSpPr>
            <p:spPr bwMode="auto">
              <a:xfrm>
                <a:off x="864" y="2406"/>
                <a:ext cx="714" cy="684"/>
              </a:xfrm>
              <a:custGeom>
                <a:avLst/>
                <a:gdLst>
                  <a:gd name="T0" fmla="*/ 678 w 714"/>
                  <a:gd name="T1" fmla="*/ 198 h 684"/>
                  <a:gd name="T2" fmla="*/ 684 w 714"/>
                  <a:gd name="T3" fmla="*/ 300 h 684"/>
                  <a:gd name="T4" fmla="*/ 702 w 714"/>
                  <a:gd name="T5" fmla="*/ 390 h 684"/>
                  <a:gd name="T6" fmla="*/ 690 w 714"/>
                  <a:gd name="T7" fmla="*/ 438 h 684"/>
                  <a:gd name="T8" fmla="*/ 642 w 714"/>
                  <a:gd name="T9" fmla="*/ 468 h 684"/>
                  <a:gd name="T10" fmla="*/ 642 w 714"/>
                  <a:gd name="T11" fmla="*/ 456 h 684"/>
                  <a:gd name="T12" fmla="*/ 636 w 714"/>
                  <a:gd name="T13" fmla="*/ 450 h 684"/>
                  <a:gd name="T14" fmla="*/ 636 w 714"/>
                  <a:gd name="T15" fmla="*/ 468 h 684"/>
                  <a:gd name="T16" fmla="*/ 618 w 714"/>
                  <a:gd name="T17" fmla="*/ 492 h 684"/>
                  <a:gd name="T18" fmla="*/ 588 w 714"/>
                  <a:gd name="T19" fmla="*/ 504 h 684"/>
                  <a:gd name="T20" fmla="*/ 564 w 714"/>
                  <a:gd name="T21" fmla="*/ 510 h 684"/>
                  <a:gd name="T22" fmla="*/ 552 w 714"/>
                  <a:gd name="T23" fmla="*/ 510 h 684"/>
                  <a:gd name="T24" fmla="*/ 540 w 714"/>
                  <a:gd name="T25" fmla="*/ 510 h 684"/>
                  <a:gd name="T26" fmla="*/ 552 w 714"/>
                  <a:gd name="T27" fmla="*/ 528 h 684"/>
                  <a:gd name="T28" fmla="*/ 528 w 714"/>
                  <a:gd name="T29" fmla="*/ 522 h 684"/>
                  <a:gd name="T30" fmla="*/ 522 w 714"/>
                  <a:gd name="T31" fmla="*/ 546 h 684"/>
                  <a:gd name="T32" fmla="*/ 504 w 714"/>
                  <a:gd name="T33" fmla="*/ 552 h 684"/>
                  <a:gd name="T34" fmla="*/ 498 w 714"/>
                  <a:gd name="T35" fmla="*/ 564 h 684"/>
                  <a:gd name="T36" fmla="*/ 504 w 714"/>
                  <a:gd name="T37" fmla="*/ 576 h 684"/>
                  <a:gd name="T38" fmla="*/ 486 w 714"/>
                  <a:gd name="T39" fmla="*/ 600 h 684"/>
                  <a:gd name="T40" fmla="*/ 480 w 714"/>
                  <a:gd name="T41" fmla="*/ 600 h 684"/>
                  <a:gd name="T42" fmla="*/ 474 w 714"/>
                  <a:gd name="T43" fmla="*/ 600 h 684"/>
                  <a:gd name="T44" fmla="*/ 486 w 714"/>
                  <a:gd name="T45" fmla="*/ 630 h 684"/>
                  <a:gd name="T46" fmla="*/ 450 w 714"/>
                  <a:gd name="T47" fmla="*/ 678 h 684"/>
                  <a:gd name="T48" fmla="*/ 378 w 714"/>
                  <a:gd name="T49" fmla="*/ 612 h 684"/>
                  <a:gd name="T50" fmla="*/ 336 w 714"/>
                  <a:gd name="T51" fmla="*/ 534 h 684"/>
                  <a:gd name="T52" fmla="*/ 276 w 714"/>
                  <a:gd name="T53" fmla="*/ 438 h 684"/>
                  <a:gd name="T54" fmla="*/ 204 w 714"/>
                  <a:gd name="T55" fmla="*/ 432 h 684"/>
                  <a:gd name="T56" fmla="*/ 174 w 714"/>
                  <a:gd name="T57" fmla="*/ 480 h 684"/>
                  <a:gd name="T58" fmla="*/ 102 w 714"/>
                  <a:gd name="T59" fmla="*/ 432 h 684"/>
                  <a:gd name="T60" fmla="*/ 6 w 714"/>
                  <a:gd name="T61" fmla="*/ 282 h 684"/>
                  <a:gd name="T62" fmla="*/ 192 w 714"/>
                  <a:gd name="T63" fmla="*/ 288 h 684"/>
                  <a:gd name="T64" fmla="*/ 372 w 714"/>
                  <a:gd name="T65" fmla="*/ 6 h 684"/>
                  <a:gd name="T66" fmla="*/ 384 w 714"/>
                  <a:gd name="T67" fmla="*/ 144 h 684"/>
                  <a:gd name="T68" fmla="*/ 408 w 714"/>
                  <a:gd name="T69" fmla="*/ 156 h 684"/>
                  <a:gd name="T70" fmla="*/ 462 w 714"/>
                  <a:gd name="T71" fmla="*/ 162 h 684"/>
                  <a:gd name="T72" fmla="*/ 486 w 714"/>
                  <a:gd name="T73" fmla="*/ 174 h 684"/>
                  <a:gd name="T74" fmla="*/ 510 w 714"/>
                  <a:gd name="T75" fmla="*/ 180 h 684"/>
                  <a:gd name="T76" fmla="*/ 528 w 714"/>
                  <a:gd name="T77" fmla="*/ 174 h 684"/>
                  <a:gd name="T78" fmla="*/ 540 w 714"/>
                  <a:gd name="T79" fmla="*/ 180 h 684"/>
                  <a:gd name="T80" fmla="*/ 618 w 714"/>
                  <a:gd name="T81" fmla="*/ 174 h 68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714"/>
                  <a:gd name="T124" fmla="*/ 0 h 684"/>
                  <a:gd name="T125" fmla="*/ 714 w 714"/>
                  <a:gd name="T126" fmla="*/ 684 h 68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714" h="684">
                    <a:moveTo>
                      <a:pt x="654" y="192"/>
                    </a:moveTo>
                    <a:lnTo>
                      <a:pt x="678" y="198"/>
                    </a:lnTo>
                    <a:lnTo>
                      <a:pt x="678" y="234"/>
                    </a:lnTo>
                    <a:lnTo>
                      <a:pt x="684" y="300"/>
                    </a:lnTo>
                    <a:lnTo>
                      <a:pt x="714" y="360"/>
                    </a:lnTo>
                    <a:lnTo>
                      <a:pt x="702" y="390"/>
                    </a:lnTo>
                    <a:lnTo>
                      <a:pt x="702" y="426"/>
                    </a:lnTo>
                    <a:lnTo>
                      <a:pt x="690" y="438"/>
                    </a:lnTo>
                    <a:lnTo>
                      <a:pt x="696" y="444"/>
                    </a:lnTo>
                    <a:lnTo>
                      <a:pt x="642" y="468"/>
                    </a:lnTo>
                    <a:lnTo>
                      <a:pt x="660" y="456"/>
                    </a:lnTo>
                    <a:lnTo>
                      <a:pt x="642" y="456"/>
                    </a:lnTo>
                    <a:lnTo>
                      <a:pt x="648" y="438"/>
                    </a:lnTo>
                    <a:lnTo>
                      <a:pt x="636" y="450"/>
                    </a:lnTo>
                    <a:lnTo>
                      <a:pt x="630" y="444"/>
                    </a:lnTo>
                    <a:lnTo>
                      <a:pt x="636" y="468"/>
                    </a:lnTo>
                    <a:lnTo>
                      <a:pt x="624" y="480"/>
                    </a:lnTo>
                    <a:lnTo>
                      <a:pt x="618" y="492"/>
                    </a:lnTo>
                    <a:lnTo>
                      <a:pt x="552" y="528"/>
                    </a:lnTo>
                    <a:lnTo>
                      <a:pt x="588" y="504"/>
                    </a:lnTo>
                    <a:lnTo>
                      <a:pt x="564" y="516"/>
                    </a:lnTo>
                    <a:lnTo>
                      <a:pt x="564" y="510"/>
                    </a:lnTo>
                    <a:lnTo>
                      <a:pt x="558" y="516"/>
                    </a:lnTo>
                    <a:lnTo>
                      <a:pt x="552" y="510"/>
                    </a:lnTo>
                    <a:lnTo>
                      <a:pt x="546" y="516"/>
                    </a:lnTo>
                    <a:lnTo>
                      <a:pt x="540" y="510"/>
                    </a:lnTo>
                    <a:lnTo>
                      <a:pt x="540" y="522"/>
                    </a:lnTo>
                    <a:lnTo>
                      <a:pt x="552" y="528"/>
                    </a:lnTo>
                    <a:lnTo>
                      <a:pt x="534" y="534"/>
                    </a:lnTo>
                    <a:lnTo>
                      <a:pt x="528" y="522"/>
                    </a:lnTo>
                    <a:lnTo>
                      <a:pt x="528" y="540"/>
                    </a:lnTo>
                    <a:lnTo>
                      <a:pt x="522" y="546"/>
                    </a:lnTo>
                    <a:lnTo>
                      <a:pt x="522" y="540"/>
                    </a:lnTo>
                    <a:lnTo>
                      <a:pt x="504" y="552"/>
                    </a:lnTo>
                    <a:lnTo>
                      <a:pt x="510" y="564"/>
                    </a:lnTo>
                    <a:lnTo>
                      <a:pt x="498" y="564"/>
                    </a:lnTo>
                    <a:lnTo>
                      <a:pt x="498" y="576"/>
                    </a:lnTo>
                    <a:lnTo>
                      <a:pt x="504" y="576"/>
                    </a:lnTo>
                    <a:lnTo>
                      <a:pt x="492" y="600"/>
                    </a:lnTo>
                    <a:lnTo>
                      <a:pt x="486" y="600"/>
                    </a:lnTo>
                    <a:lnTo>
                      <a:pt x="486" y="594"/>
                    </a:lnTo>
                    <a:lnTo>
                      <a:pt x="480" y="600"/>
                    </a:lnTo>
                    <a:lnTo>
                      <a:pt x="474" y="588"/>
                    </a:lnTo>
                    <a:lnTo>
                      <a:pt x="474" y="600"/>
                    </a:lnTo>
                    <a:lnTo>
                      <a:pt x="492" y="600"/>
                    </a:lnTo>
                    <a:lnTo>
                      <a:pt x="486" y="630"/>
                    </a:lnTo>
                    <a:lnTo>
                      <a:pt x="510" y="684"/>
                    </a:lnTo>
                    <a:lnTo>
                      <a:pt x="450" y="678"/>
                    </a:lnTo>
                    <a:lnTo>
                      <a:pt x="396" y="654"/>
                    </a:lnTo>
                    <a:lnTo>
                      <a:pt x="378" y="612"/>
                    </a:lnTo>
                    <a:lnTo>
                      <a:pt x="372" y="576"/>
                    </a:lnTo>
                    <a:lnTo>
                      <a:pt x="336" y="534"/>
                    </a:lnTo>
                    <a:lnTo>
                      <a:pt x="306" y="468"/>
                    </a:lnTo>
                    <a:lnTo>
                      <a:pt x="276" y="438"/>
                    </a:lnTo>
                    <a:lnTo>
                      <a:pt x="222" y="426"/>
                    </a:lnTo>
                    <a:lnTo>
                      <a:pt x="204" y="432"/>
                    </a:lnTo>
                    <a:lnTo>
                      <a:pt x="192" y="462"/>
                    </a:lnTo>
                    <a:lnTo>
                      <a:pt x="174" y="480"/>
                    </a:lnTo>
                    <a:lnTo>
                      <a:pt x="162" y="474"/>
                    </a:lnTo>
                    <a:lnTo>
                      <a:pt x="102" y="432"/>
                    </a:lnTo>
                    <a:lnTo>
                      <a:pt x="84" y="372"/>
                    </a:lnTo>
                    <a:lnTo>
                      <a:pt x="6" y="282"/>
                    </a:lnTo>
                    <a:lnTo>
                      <a:pt x="0" y="270"/>
                    </a:lnTo>
                    <a:lnTo>
                      <a:pt x="192" y="288"/>
                    </a:lnTo>
                    <a:lnTo>
                      <a:pt x="216" y="0"/>
                    </a:lnTo>
                    <a:lnTo>
                      <a:pt x="372" y="6"/>
                    </a:lnTo>
                    <a:lnTo>
                      <a:pt x="366" y="132"/>
                    </a:lnTo>
                    <a:lnTo>
                      <a:pt x="384" y="144"/>
                    </a:lnTo>
                    <a:lnTo>
                      <a:pt x="402" y="138"/>
                    </a:lnTo>
                    <a:lnTo>
                      <a:pt x="408" y="156"/>
                    </a:lnTo>
                    <a:lnTo>
                      <a:pt x="444" y="168"/>
                    </a:lnTo>
                    <a:lnTo>
                      <a:pt x="462" y="162"/>
                    </a:lnTo>
                    <a:lnTo>
                      <a:pt x="474" y="180"/>
                    </a:lnTo>
                    <a:lnTo>
                      <a:pt x="486" y="174"/>
                    </a:lnTo>
                    <a:lnTo>
                      <a:pt x="504" y="186"/>
                    </a:lnTo>
                    <a:lnTo>
                      <a:pt x="510" y="180"/>
                    </a:lnTo>
                    <a:lnTo>
                      <a:pt x="516" y="192"/>
                    </a:lnTo>
                    <a:lnTo>
                      <a:pt x="528" y="174"/>
                    </a:lnTo>
                    <a:lnTo>
                      <a:pt x="528" y="180"/>
                    </a:lnTo>
                    <a:lnTo>
                      <a:pt x="540" y="180"/>
                    </a:lnTo>
                    <a:lnTo>
                      <a:pt x="558" y="192"/>
                    </a:lnTo>
                    <a:lnTo>
                      <a:pt x="618" y="174"/>
                    </a:lnTo>
                    <a:lnTo>
                      <a:pt x="654" y="192"/>
                    </a:lnTo>
                    <a:close/>
                  </a:path>
                </a:pathLst>
              </a:custGeom>
              <a:solidFill>
                <a:srgbClr val="FF4500"/>
              </a:solidFill>
              <a:ln w="9525">
                <a:solidFill>
                  <a:srgbClr val="FF4500"/>
                </a:solidFill>
                <a:prstDash val="solid"/>
                <a:round/>
                <a:headEnd/>
                <a:tailEnd/>
              </a:ln>
            </p:spPr>
            <p:txBody>
              <a:bodyPr/>
              <a:lstStyle/>
              <a:p>
                <a:endParaRPr lang="en-US">
                  <a:solidFill>
                    <a:srgbClr val="000000"/>
                  </a:solidFill>
                </a:endParaRPr>
              </a:p>
            </p:txBody>
          </p:sp>
          <p:sp>
            <p:nvSpPr>
              <p:cNvPr id="19984" name="Freeform 361"/>
              <p:cNvSpPr>
                <a:spLocks noChangeAspect="1"/>
              </p:cNvSpPr>
              <p:nvPr/>
            </p:nvSpPr>
            <p:spPr bwMode="auto">
              <a:xfrm>
                <a:off x="864" y="2406"/>
                <a:ext cx="714" cy="684"/>
              </a:xfrm>
              <a:custGeom>
                <a:avLst/>
                <a:gdLst>
                  <a:gd name="T0" fmla="*/ 678 w 714"/>
                  <a:gd name="T1" fmla="*/ 198 h 684"/>
                  <a:gd name="T2" fmla="*/ 684 w 714"/>
                  <a:gd name="T3" fmla="*/ 300 h 684"/>
                  <a:gd name="T4" fmla="*/ 702 w 714"/>
                  <a:gd name="T5" fmla="*/ 390 h 684"/>
                  <a:gd name="T6" fmla="*/ 690 w 714"/>
                  <a:gd name="T7" fmla="*/ 438 h 684"/>
                  <a:gd name="T8" fmla="*/ 642 w 714"/>
                  <a:gd name="T9" fmla="*/ 468 h 684"/>
                  <a:gd name="T10" fmla="*/ 642 w 714"/>
                  <a:gd name="T11" fmla="*/ 456 h 684"/>
                  <a:gd name="T12" fmla="*/ 636 w 714"/>
                  <a:gd name="T13" fmla="*/ 450 h 684"/>
                  <a:gd name="T14" fmla="*/ 636 w 714"/>
                  <a:gd name="T15" fmla="*/ 468 h 684"/>
                  <a:gd name="T16" fmla="*/ 618 w 714"/>
                  <a:gd name="T17" fmla="*/ 492 h 684"/>
                  <a:gd name="T18" fmla="*/ 588 w 714"/>
                  <a:gd name="T19" fmla="*/ 504 h 684"/>
                  <a:gd name="T20" fmla="*/ 564 w 714"/>
                  <a:gd name="T21" fmla="*/ 510 h 684"/>
                  <a:gd name="T22" fmla="*/ 552 w 714"/>
                  <a:gd name="T23" fmla="*/ 510 h 684"/>
                  <a:gd name="T24" fmla="*/ 540 w 714"/>
                  <a:gd name="T25" fmla="*/ 510 h 684"/>
                  <a:gd name="T26" fmla="*/ 552 w 714"/>
                  <a:gd name="T27" fmla="*/ 528 h 684"/>
                  <a:gd name="T28" fmla="*/ 528 w 714"/>
                  <a:gd name="T29" fmla="*/ 522 h 684"/>
                  <a:gd name="T30" fmla="*/ 522 w 714"/>
                  <a:gd name="T31" fmla="*/ 546 h 684"/>
                  <a:gd name="T32" fmla="*/ 504 w 714"/>
                  <a:gd name="T33" fmla="*/ 552 h 684"/>
                  <a:gd name="T34" fmla="*/ 486 w 714"/>
                  <a:gd name="T35" fmla="*/ 564 h 684"/>
                  <a:gd name="T36" fmla="*/ 498 w 714"/>
                  <a:gd name="T37" fmla="*/ 576 h 684"/>
                  <a:gd name="T38" fmla="*/ 492 w 714"/>
                  <a:gd name="T39" fmla="*/ 600 h 684"/>
                  <a:gd name="T40" fmla="*/ 486 w 714"/>
                  <a:gd name="T41" fmla="*/ 594 h 684"/>
                  <a:gd name="T42" fmla="*/ 474 w 714"/>
                  <a:gd name="T43" fmla="*/ 588 h 684"/>
                  <a:gd name="T44" fmla="*/ 492 w 714"/>
                  <a:gd name="T45" fmla="*/ 600 h 684"/>
                  <a:gd name="T46" fmla="*/ 510 w 714"/>
                  <a:gd name="T47" fmla="*/ 684 h 684"/>
                  <a:gd name="T48" fmla="*/ 396 w 714"/>
                  <a:gd name="T49" fmla="*/ 654 h 684"/>
                  <a:gd name="T50" fmla="*/ 372 w 714"/>
                  <a:gd name="T51" fmla="*/ 576 h 684"/>
                  <a:gd name="T52" fmla="*/ 306 w 714"/>
                  <a:gd name="T53" fmla="*/ 468 h 684"/>
                  <a:gd name="T54" fmla="*/ 222 w 714"/>
                  <a:gd name="T55" fmla="*/ 426 h 684"/>
                  <a:gd name="T56" fmla="*/ 192 w 714"/>
                  <a:gd name="T57" fmla="*/ 462 h 684"/>
                  <a:gd name="T58" fmla="*/ 162 w 714"/>
                  <a:gd name="T59" fmla="*/ 474 h 684"/>
                  <a:gd name="T60" fmla="*/ 84 w 714"/>
                  <a:gd name="T61" fmla="*/ 372 h 684"/>
                  <a:gd name="T62" fmla="*/ 0 w 714"/>
                  <a:gd name="T63" fmla="*/ 270 h 684"/>
                  <a:gd name="T64" fmla="*/ 216 w 714"/>
                  <a:gd name="T65" fmla="*/ 0 h 684"/>
                  <a:gd name="T66" fmla="*/ 366 w 714"/>
                  <a:gd name="T67" fmla="*/ 132 h 684"/>
                  <a:gd name="T68" fmla="*/ 402 w 714"/>
                  <a:gd name="T69" fmla="*/ 138 h 684"/>
                  <a:gd name="T70" fmla="*/ 444 w 714"/>
                  <a:gd name="T71" fmla="*/ 168 h 684"/>
                  <a:gd name="T72" fmla="*/ 474 w 714"/>
                  <a:gd name="T73" fmla="*/ 180 h 684"/>
                  <a:gd name="T74" fmla="*/ 504 w 714"/>
                  <a:gd name="T75" fmla="*/ 186 h 684"/>
                  <a:gd name="T76" fmla="*/ 516 w 714"/>
                  <a:gd name="T77" fmla="*/ 192 h 684"/>
                  <a:gd name="T78" fmla="*/ 528 w 714"/>
                  <a:gd name="T79" fmla="*/ 180 h 684"/>
                  <a:gd name="T80" fmla="*/ 558 w 714"/>
                  <a:gd name="T81" fmla="*/ 192 h 684"/>
                  <a:gd name="T82" fmla="*/ 654 w 714"/>
                  <a:gd name="T83" fmla="*/ 192 h 68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14"/>
                  <a:gd name="T127" fmla="*/ 0 h 684"/>
                  <a:gd name="T128" fmla="*/ 714 w 714"/>
                  <a:gd name="T129" fmla="*/ 684 h 68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14" h="684">
                    <a:moveTo>
                      <a:pt x="654" y="192"/>
                    </a:moveTo>
                    <a:lnTo>
                      <a:pt x="678" y="198"/>
                    </a:lnTo>
                    <a:lnTo>
                      <a:pt x="678" y="234"/>
                    </a:lnTo>
                    <a:lnTo>
                      <a:pt x="684" y="300"/>
                    </a:lnTo>
                    <a:lnTo>
                      <a:pt x="714" y="360"/>
                    </a:lnTo>
                    <a:lnTo>
                      <a:pt x="702" y="390"/>
                    </a:lnTo>
                    <a:lnTo>
                      <a:pt x="702" y="426"/>
                    </a:lnTo>
                    <a:lnTo>
                      <a:pt x="690" y="438"/>
                    </a:lnTo>
                    <a:lnTo>
                      <a:pt x="696" y="444"/>
                    </a:lnTo>
                    <a:lnTo>
                      <a:pt x="642" y="468"/>
                    </a:lnTo>
                    <a:lnTo>
                      <a:pt x="660" y="456"/>
                    </a:lnTo>
                    <a:lnTo>
                      <a:pt x="642" y="456"/>
                    </a:lnTo>
                    <a:lnTo>
                      <a:pt x="648" y="438"/>
                    </a:lnTo>
                    <a:lnTo>
                      <a:pt x="636" y="450"/>
                    </a:lnTo>
                    <a:lnTo>
                      <a:pt x="630" y="444"/>
                    </a:lnTo>
                    <a:lnTo>
                      <a:pt x="636" y="468"/>
                    </a:lnTo>
                    <a:lnTo>
                      <a:pt x="624" y="480"/>
                    </a:lnTo>
                    <a:lnTo>
                      <a:pt x="618" y="492"/>
                    </a:lnTo>
                    <a:lnTo>
                      <a:pt x="552" y="528"/>
                    </a:lnTo>
                    <a:lnTo>
                      <a:pt x="588" y="504"/>
                    </a:lnTo>
                    <a:lnTo>
                      <a:pt x="564" y="516"/>
                    </a:lnTo>
                    <a:lnTo>
                      <a:pt x="564" y="510"/>
                    </a:lnTo>
                    <a:lnTo>
                      <a:pt x="558" y="516"/>
                    </a:lnTo>
                    <a:lnTo>
                      <a:pt x="552" y="510"/>
                    </a:lnTo>
                    <a:lnTo>
                      <a:pt x="546" y="516"/>
                    </a:lnTo>
                    <a:lnTo>
                      <a:pt x="540" y="510"/>
                    </a:lnTo>
                    <a:lnTo>
                      <a:pt x="540" y="522"/>
                    </a:lnTo>
                    <a:lnTo>
                      <a:pt x="552" y="528"/>
                    </a:lnTo>
                    <a:lnTo>
                      <a:pt x="534" y="534"/>
                    </a:lnTo>
                    <a:lnTo>
                      <a:pt x="528" y="522"/>
                    </a:lnTo>
                    <a:lnTo>
                      <a:pt x="528" y="540"/>
                    </a:lnTo>
                    <a:lnTo>
                      <a:pt x="522" y="546"/>
                    </a:lnTo>
                    <a:lnTo>
                      <a:pt x="522" y="540"/>
                    </a:lnTo>
                    <a:lnTo>
                      <a:pt x="504" y="552"/>
                    </a:lnTo>
                    <a:lnTo>
                      <a:pt x="510" y="564"/>
                    </a:lnTo>
                    <a:lnTo>
                      <a:pt x="486" y="564"/>
                    </a:lnTo>
                    <a:lnTo>
                      <a:pt x="498" y="564"/>
                    </a:lnTo>
                    <a:lnTo>
                      <a:pt x="498" y="576"/>
                    </a:lnTo>
                    <a:lnTo>
                      <a:pt x="504" y="576"/>
                    </a:lnTo>
                    <a:lnTo>
                      <a:pt x="492" y="600"/>
                    </a:lnTo>
                    <a:lnTo>
                      <a:pt x="486" y="600"/>
                    </a:lnTo>
                    <a:lnTo>
                      <a:pt x="486" y="594"/>
                    </a:lnTo>
                    <a:lnTo>
                      <a:pt x="480" y="600"/>
                    </a:lnTo>
                    <a:lnTo>
                      <a:pt x="474" y="588"/>
                    </a:lnTo>
                    <a:lnTo>
                      <a:pt x="474" y="600"/>
                    </a:lnTo>
                    <a:lnTo>
                      <a:pt x="492" y="600"/>
                    </a:lnTo>
                    <a:lnTo>
                      <a:pt x="486" y="630"/>
                    </a:lnTo>
                    <a:lnTo>
                      <a:pt x="510" y="684"/>
                    </a:lnTo>
                    <a:lnTo>
                      <a:pt x="450" y="678"/>
                    </a:lnTo>
                    <a:lnTo>
                      <a:pt x="396" y="654"/>
                    </a:lnTo>
                    <a:lnTo>
                      <a:pt x="378" y="612"/>
                    </a:lnTo>
                    <a:lnTo>
                      <a:pt x="372" y="576"/>
                    </a:lnTo>
                    <a:lnTo>
                      <a:pt x="336" y="534"/>
                    </a:lnTo>
                    <a:lnTo>
                      <a:pt x="306" y="468"/>
                    </a:lnTo>
                    <a:lnTo>
                      <a:pt x="276" y="438"/>
                    </a:lnTo>
                    <a:lnTo>
                      <a:pt x="222" y="426"/>
                    </a:lnTo>
                    <a:lnTo>
                      <a:pt x="204" y="432"/>
                    </a:lnTo>
                    <a:lnTo>
                      <a:pt x="192" y="462"/>
                    </a:lnTo>
                    <a:lnTo>
                      <a:pt x="174" y="480"/>
                    </a:lnTo>
                    <a:lnTo>
                      <a:pt x="162" y="474"/>
                    </a:lnTo>
                    <a:lnTo>
                      <a:pt x="102" y="432"/>
                    </a:lnTo>
                    <a:lnTo>
                      <a:pt x="84" y="372"/>
                    </a:lnTo>
                    <a:lnTo>
                      <a:pt x="6" y="282"/>
                    </a:lnTo>
                    <a:lnTo>
                      <a:pt x="0" y="270"/>
                    </a:lnTo>
                    <a:lnTo>
                      <a:pt x="192" y="288"/>
                    </a:lnTo>
                    <a:lnTo>
                      <a:pt x="216" y="0"/>
                    </a:lnTo>
                    <a:lnTo>
                      <a:pt x="372" y="6"/>
                    </a:lnTo>
                    <a:lnTo>
                      <a:pt x="366" y="132"/>
                    </a:lnTo>
                    <a:lnTo>
                      <a:pt x="384" y="144"/>
                    </a:lnTo>
                    <a:lnTo>
                      <a:pt x="402" y="138"/>
                    </a:lnTo>
                    <a:lnTo>
                      <a:pt x="408" y="156"/>
                    </a:lnTo>
                    <a:lnTo>
                      <a:pt x="444" y="168"/>
                    </a:lnTo>
                    <a:lnTo>
                      <a:pt x="462" y="162"/>
                    </a:lnTo>
                    <a:lnTo>
                      <a:pt x="474" y="180"/>
                    </a:lnTo>
                    <a:lnTo>
                      <a:pt x="486" y="174"/>
                    </a:lnTo>
                    <a:lnTo>
                      <a:pt x="504" y="186"/>
                    </a:lnTo>
                    <a:lnTo>
                      <a:pt x="510" y="180"/>
                    </a:lnTo>
                    <a:lnTo>
                      <a:pt x="516" y="192"/>
                    </a:lnTo>
                    <a:lnTo>
                      <a:pt x="528" y="174"/>
                    </a:lnTo>
                    <a:lnTo>
                      <a:pt x="528" y="180"/>
                    </a:lnTo>
                    <a:lnTo>
                      <a:pt x="540" y="180"/>
                    </a:lnTo>
                    <a:lnTo>
                      <a:pt x="558" y="192"/>
                    </a:lnTo>
                    <a:lnTo>
                      <a:pt x="618" y="174"/>
                    </a:lnTo>
                    <a:lnTo>
                      <a:pt x="654" y="192"/>
                    </a:lnTo>
                    <a:lnTo>
                      <a:pt x="654" y="198"/>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85" name="Freeform 362"/>
              <p:cNvSpPr>
                <a:spLocks noChangeAspect="1"/>
              </p:cNvSpPr>
              <p:nvPr/>
            </p:nvSpPr>
            <p:spPr bwMode="auto">
              <a:xfrm>
                <a:off x="528" y="1980"/>
                <a:ext cx="288" cy="360"/>
              </a:xfrm>
              <a:custGeom>
                <a:avLst/>
                <a:gdLst>
                  <a:gd name="T0" fmla="*/ 252 w 288"/>
                  <a:gd name="T1" fmla="*/ 360 h 360"/>
                  <a:gd name="T2" fmla="*/ 0 w 288"/>
                  <a:gd name="T3" fmla="*/ 318 h 360"/>
                  <a:gd name="T4" fmla="*/ 60 w 288"/>
                  <a:gd name="T5" fmla="*/ 0 h 360"/>
                  <a:gd name="T6" fmla="*/ 108 w 288"/>
                  <a:gd name="T7" fmla="*/ 12 h 360"/>
                  <a:gd name="T8" fmla="*/ 204 w 288"/>
                  <a:gd name="T9" fmla="*/ 30 h 360"/>
                  <a:gd name="T10" fmla="*/ 192 w 288"/>
                  <a:gd name="T11" fmla="*/ 90 h 360"/>
                  <a:gd name="T12" fmla="*/ 288 w 288"/>
                  <a:gd name="T13" fmla="*/ 108 h 360"/>
                  <a:gd name="T14" fmla="*/ 258 w 288"/>
                  <a:gd name="T15" fmla="*/ 318 h 360"/>
                  <a:gd name="T16" fmla="*/ 252 w 288"/>
                  <a:gd name="T17" fmla="*/ 360 h 36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8"/>
                  <a:gd name="T28" fmla="*/ 0 h 360"/>
                  <a:gd name="T29" fmla="*/ 288 w 288"/>
                  <a:gd name="T30" fmla="*/ 360 h 36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8" h="360">
                    <a:moveTo>
                      <a:pt x="252" y="360"/>
                    </a:moveTo>
                    <a:lnTo>
                      <a:pt x="0" y="318"/>
                    </a:lnTo>
                    <a:lnTo>
                      <a:pt x="60" y="0"/>
                    </a:lnTo>
                    <a:lnTo>
                      <a:pt x="108" y="12"/>
                    </a:lnTo>
                    <a:lnTo>
                      <a:pt x="204" y="30"/>
                    </a:lnTo>
                    <a:lnTo>
                      <a:pt x="192" y="90"/>
                    </a:lnTo>
                    <a:lnTo>
                      <a:pt x="288" y="108"/>
                    </a:lnTo>
                    <a:lnTo>
                      <a:pt x="258" y="318"/>
                    </a:lnTo>
                    <a:lnTo>
                      <a:pt x="252" y="360"/>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986" name="Freeform 363"/>
              <p:cNvSpPr>
                <a:spLocks noChangeAspect="1"/>
              </p:cNvSpPr>
              <p:nvPr/>
            </p:nvSpPr>
            <p:spPr bwMode="auto">
              <a:xfrm>
                <a:off x="528" y="1980"/>
                <a:ext cx="288" cy="366"/>
              </a:xfrm>
              <a:custGeom>
                <a:avLst/>
                <a:gdLst>
                  <a:gd name="T0" fmla="*/ 252 w 288"/>
                  <a:gd name="T1" fmla="*/ 360 h 366"/>
                  <a:gd name="T2" fmla="*/ 0 w 288"/>
                  <a:gd name="T3" fmla="*/ 318 h 366"/>
                  <a:gd name="T4" fmla="*/ 60 w 288"/>
                  <a:gd name="T5" fmla="*/ 0 h 366"/>
                  <a:gd name="T6" fmla="*/ 108 w 288"/>
                  <a:gd name="T7" fmla="*/ 12 h 366"/>
                  <a:gd name="T8" fmla="*/ 204 w 288"/>
                  <a:gd name="T9" fmla="*/ 30 h 366"/>
                  <a:gd name="T10" fmla="*/ 192 w 288"/>
                  <a:gd name="T11" fmla="*/ 90 h 366"/>
                  <a:gd name="T12" fmla="*/ 288 w 288"/>
                  <a:gd name="T13" fmla="*/ 108 h 366"/>
                  <a:gd name="T14" fmla="*/ 258 w 288"/>
                  <a:gd name="T15" fmla="*/ 318 h 366"/>
                  <a:gd name="T16" fmla="*/ 252 w 288"/>
                  <a:gd name="T17" fmla="*/ 360 h 366"/>
                  <a:gd name="T18" fmla="*/ 252 w 288"/>
                  <a:gd name="T19" fmla="*/ 366 h 36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88"/>
                  <a:gd name="T31" fmla="*/ 0 h 366"/>
                  <a:gd name="T32" fmla="*/ 288 w 288"/>
                  <a:gd name="T33" fmla="*/ 366 h 36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88" h="366">
                    <a:moveTo>
                      <a:pt x="252" y="360"/>
                    </a:moveTo>
                    <a:lnTo>
                      <a:pt x="0" y="318"/>
                    </a:lnTo>
                    <a:lnTo>
                      <a:pt x="60" y="0"/>
                    </a:lnTo>
                    <a:lnTo>
                      <a:pt x="108" y="12"/>
                    </a:lnTo>
                    <a:lnTo>
                      <a:pt x="204" y="30"/>
                    </a:lnTo>
                    <a:lnTo>
                      <a:pt x="192" y="90"/>
                    </a:lnTo>
                    <a:lnTo>
                      <a:pt x="288" y="108"/>
                    </a:lnTo>
                    <a:lnTo>
                      <a:pt x="258" y="318"/>
                    </a:lnTo>
                    <a:lnTo>
                      <a:pt x="252" y="360"/>
                    </a:lnTo>
                    <a:lnTo>
                      <a:pt x="252" y="36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87" name="Freeform 364"/>
              <p:cNvSpPr>
                <a:spLocks noChangeAspect="1"/>
              </p:cNvSpPr>
              <p:nvPr/>
            </p:nvSpPr>
            <p:spPr bwMode="auto">
              <a:xfrm>
                <a:off x="2460" y="1734"/>
                <a:ext cx="84" cy="156"/>
              </a:xfrm>
              <a:custGeom>
                <a:avLst/>
                <a:gdLst>
                  <a:gd name="T0" fmla="*/ 72 w 84"/>
                  <a:gd name="T1" fmla="*/ 150 h 156"/>
                  <a:gd name="T2" fmla="*/ 54 w 84"/>
                  <a:gd name="T3" fmla="*/ 156 h 156"/>
                  <a:gd name="T4" fmla="*/ 36 w 84"/>
                  <a:gd name="T5" fmla="*/ 156 h 156"/>
                  <a:gd name="T6" fmla="*/ 24 w 84"/>
                  <a:gd name="T7" fmla="*/ 108 h 156"/>
                  <a:gd name="T8" fmla="*/ 18 w 84"/>
                  <a:gd name="T9" fmla="*/ 108 h 156"/>
                  <a:gd name="T10" fmla="*/ 12 w 84"/>
                  <a:gd name="T11" fmla="*/ 78 h 156"/>
                  <a:gd name="T12" fmla="*/ 0 w 84"/>
                  <a:gd name="T13" fmla="*/ 18 h 156"/>
                  <a:gd name="T14" fmla="*/ 84 w 84"/>
                  <a:gd name="T15" fmla="*/ 0 h 156"/>
                  <a:gd name="T16" fmla="*/ 84 w 84"/>
                  <a:gd name="T17" fmla="*/ 30 h 156"/>
                  <a:gd name="T18" fmla="*/ 72 w 84"/>
                  <a:gd name="T19" fmla="*/ 48 h 156"/>
                  <a:gd name="T20" fmla="*/ 66 w 84"/>
                  <a:gd name="T21" fmla="*/ 96 h 156"/>
                  <a:gd name="T22" fmla="*/ 72 w 84"/>
                  <a:gd name="T23" fmla="*/ 150 h 15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4"/>
                  <a:gd name="T37" fmla="*/ 0 h 156"/>
                  <a:gd name="T38" fmla="*/ 84 w 84"/>
                  <a:gd name="T39" fmla="*/ 156 h 15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4" h="156">
                    <a:moveTo>
                      <a:pt x="72" y="150"/>
                    </a:moveTo>
                    <a:lnTo>
                      <a:pt x="54" y="156"/>
                    </a:lnTo>
                    <a:lnTo>
                      <a:pt x="36" y="156"/>
                    </a:lnTo>
                    <a:lnTo>
                      <a:pt x="24" y="108"/>
                    </a:lnTo>
                    <a:lnTo>
                      <a:pt x="18" y="108"/>
                    </a:lnTo>
                    <a:lnTo>
                      <a:pt x="12" y="78"/>
                    </a:lnTo>
                    <a:lnTo>
                      <a:pt x="0" y="18"/>
                    </a:lnTo>
                    <a:lnTo>
                      <a:pt x="84" y="0"/>
                    </a:lnTo>
                    <a:lnTo>
                      <a:pt x="84" y="30"/>
                    </a:lnTo>
                    <a:lnTo>
                      <a:pt x="72" y="48"/>
                    </a:lnTo>
                    <a:lnTo>
                      <a:pt x="66" y="96"/>
                    </a:lnTo>
                    <a:lnTo>
                      <a:pt x="72" y="150"/>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988" name="Freeform 365"/>
              <p:cNvSpPr>
                <a:spLocks noChangeAspect="1"/>
              </p:cNvSpPr>
              <p:nvPr/>
            </p:nvSpPr>
            <p:spPr bwMode="auto">
              <a:xfrm>
                <a:off x="2460" y="1734"/>
                <a:ext cx="84" cy="156"/>
              </a:xfrm>
              <a:custGeom>
                <a:avLst/>
                <a:gdLst>
                  <a:gd name="T0" fmla="*/ 72 w 84"/>
                  <a:gd name="T1" fmla="*/ 150 h 156"/>
                  <a:gd name="T2" fmla="*/ 54 w 84"/>
                  <a:gd name="T3" fmla="*/ 156 h 156"/>
                  <a:gd name="T4" fmla="*/ 36 w 84"/>
                  <a:gd name="T5" fmla="*/ 156 h 156"/>
                  <a:gd name="T6" fmla="*/ 24 w 84"/>
                  <a:gd name="T7" fmla="*/ 108 h 156"/>
                  <a:gd name="T8" fmla="*/ 18 w 84"/>
                  <a:gd name="T9" fmla="*/ 108 h 156"/>
                  <a:gd name="T10" fmla="*/ 12 w 84"/>
                  <a:gd name="T11" fmla="*/ 78 h 156"/>
                  <a:gd name="T12" fmla="*/ 0 w 84"/>
                  <a:gd name="T13" fmla="*/ 18 h 156"/>
                  <a:gd name="T14" fmla="*/ 84 w 84"/>
                  <a:gd name="T15" fmla="*/ 0 h 156"/>
                  <a:gd name="T16" fmla="*/ 84 w 84"/>
                  <a:gd name="T17" fmla="*/ 30 h 156"/>
                  <a:gd name="T18" fmla="*/ 72 w 84"/>
                  <a:gd name="T19" fmla="*/ 48 h 156"/>
                  <a:gd name="T20" fmla="*/ 66 w 84"/>
                  <a:gd name="T21" fmla="*/ 96 h 156"/>
                  <a:gd name="T22" fmla="*/ 72 w 84"/>
                  <a:gd name="T23" fmla="*/ 150 h 156"/>
                  <a:gd name="T24" fmla="*/ 72 w 84"/>
                  <a:gd name="T25" fmla="*/ 156 h 1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4"/>
                  <a:gd name="T40" fmla="*/ 0 h 156"/>
                  <a:gd name="T41" fmla="*/ 84 w 84"/>
                  <a:gd name="T42" fmla="*/ 156 h 15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4" h="156">
                    <a:moveTo>
                      <a:pt x="72" y="150"/>
                    </a:moveTo>
                    <a:lnTo>
                      <a:pt x="54" y="156"/>
                    </a:lnTo>
                    <a:lnTo>
                      <a:pt x="36" y="156"/>
                    </a:lnTo>
                    <a:lnTo>
                      <a:pt x="24" y="108"/>
                    </a:lnTo>
                    <a:lnTo>
                      <a:pt x="18" y="108"/>
                    </a:lnTo>
                    <a:lnTo>
                      <a:pt x="12" y="78"/>
                    </a:lnTo>
                    <a:lnTo>
                      <a:pt x="0" y="18"/>
                    </a:lnTo>
                    <a:lnTo>
                      <a:pt x="84" y="0"/>
                    </a:lnTo>
                    <a:lnTo>
                      <a:pt x="84" y="30"/>
                    </a:lnTo>
                    <a:lnTo>
                      <a:pt x="72" y="48"/>
                    </a:lnTo>
                    <a:lnTo>
                      <a:pt x="66" y="96"/>
                    </a:lnTo>
                    <a:lnTo>
                      <a:pt x="72" y="150"/>
                    </a:lnTo>
                    <a:lnTo>
                      <a:pt x="72" y="15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89" name="Freeform 366"/>
              <p:cNvSpPr>
                <a:spLocks noChangeAspect="1"/>
              </p:cNvSpPr>
              <p:nvPr/>
            </p:nvSpPr>
            <p:spPr bwMode="auto">
              <a:xfrm>
                <a:off x="2472" y="2208"/>
                <a:ext cx="0" cy="12"/>
              </a:xfrm>
              <a:custGeom>
                <a:avLst/>
                <a:gdLst>
                  <a:gd name="T0" fmla="*/ 0 h 12"/>
                  <a:gd name="T1" fmla="*/ 12 h 12"/>
                  <a:gd name="T2" fmla="*/ 0 h 12"/>
                  <a:gd name="T3" fmla="*/ 6 h 12"/>
                  <a:gd name="T4" fmla="*/ 0 60000 65536"/>
                  <a:gd name="T5" fmla="*/ 0 60000 65536"/>
                  <a:gd name="T6" fmla="*/ 0 60000 65536"/>
                  <a:gd name="T7" fmla="*/ 0 60000 65536"/>
                  <a:gd name="T8" fmla="*/ 0 h 12"/>
                  <a:gd name="T9" fmla="*/ 12 h 12"/>
                </a:gdLst>
                <a:ahLst/>
                <a:cxnLst>
                  <a:cxn ang="T4">
                    <a:pos x="0" y="T0"/>
                  </a:cxn>
                  <a:cxn ang="T5">
                    <a:pos x="0" y="T1"/>
                  </a:cxn>
                  <a:cxn ang="T6">
                    <a:pos x="0" y="T2"/>
                  </a:cxn>
                  <a:cxn ang="T7">
                    <a:pos x="0" y="T3"/>
                  </a:cxn>
                </a:cxnLst>
                <a:rect l="0" t="T8" r="0" b="T9"/>
                <a:pathLst>
                  <a:path h="12">
                    <a:moveTo>
                      <a:pt x="0" y="0"/>
                    </a:moveTo>
                    <a:lnTo>
                      <a:pt x="0" y="12"/>
                    </a:lnTo>
                    <a:lnTo>
                      <a:pt x="0" y="0"/>
                    </a:lnTo>
                    <a:lnTo>
                      <a:pt x="0" y="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90" name="Freeform 367"/>
              <p:cNvSpPr>
                <a:spLocks noChangeAspect="1"/>
              </p:cNvSpPr>
              <p:nvPr/>
            </p:nvSpPr>
            <p:spPr bwMode="auto">
              <a:xfrm>
                <a:off x="2448" y="2208"/>
                <a:ext cx="18" cy="66"/>
              </a:xfrm>
              <a:custGeom>
                <a:avLst/>
                <a:gdLst>
                  <a:gd name="T0" fmla="*/ 18 w 18"/>
                  <a:gd name="T1" fmla="*/ 0 h 66"/>
                  <a:gd name="T2" fmla="*/ 6 w 18"/>
                  <a:gd name="T3" fmla="*/ 66 h 66"/>
                  <a:gd name="T4" fmla="*/ 0 w 18"/>
                  <a:gd name="T5" fmla="*/ 48 h 66"/>
                  <a:gd name="T6" fmla="*/ 6 w 18"/>
                  <a:gd name="T7" fmla="*/ 6 h 66"/>
                  <a:gd name="T8" fmla="*/ 18 w 18"/>
                  <a:gd name="T9" fmla="*/ 0 h 66"/>
                  <a:gd name="T10" fmla="*/ 0 60000 65536"/>
                  <a:gd name="T11" fmla="*/ 0 60000 65536"/>
                  <a:gd name="T12" fmla="*/ 0 60000 65536"/>
                  <a:gd name="T13" fmla="*/ 0 60000 65536"/>
                  <a:gd name="T14" fmla="*/ 0 60000 65536"/>
                  <a:gd name="T15" fmla="*/ 0 w 18"/>
                  <a:gd name="T16" fmla="*/ 0 h 66"/>
                  <a:gd name="T17" fmla="*/ 18 w 18"/>
                  <a:gd name="T18" fmla="*/ 66 h 66"/>
                </a:gdLst>
                <a:ahLst/>
                <a:cxnLst>
                  <a:cxn ang="T10">
                    <a:pos x="T0" y="T1"/>
                  </a:cxn>
                  <a:cxn ang="T11">
                    <a:pos x="T2" y="T3"/>
                  </a:cxn>
                  <a:cxn ang="T12">
                    <a:pos x="T4" y="T5"/>
                  </a:cxn>
                  <a:cxn ang="T13">
                    <a:pos x="T6" y="T7"/>
                  </a:cxn>
                  <a:cxn ang="T14">
                    <a:pos x="T8" y="T9"/>
                  </a:cxn>
                </a:cxnLst>
                <a:rect l="T15" t="T16" r="T17" b="T18"/>
                <a:pathLst>
                  <a:path w="18" h="66">
                    <a:moveTo>
                      <a:pt x="18" y="0"/>
                    </a:moveTo>
                    <a:lnTo>
                      <a:pt x="6" y="66"/>
                    </a:lnTo>
                    <a:lnTo>
                      <a:pt x="0" y="48"/>
                    </a:lnTo>
                    <a:lnTo>
                      <a:pt x="6" y="6"/>
                    </a:lnTo>
                    <a:lnTo>
                      <a:pt x="18" y="0"/>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991" name="Freeform 368"/>
              <p:cNvSpPr>
                <a:spLocks noChangeAspect="1"/>
              </p:cNvSpPr>
              <p:nvPr/>
            </p:nvSpPr>
            <p:spPr bwMode="auto">
              <a:xfrm>
                <a:off x="2448" y="2208"/>
                <a:ext cx="18" cy="66"/>
              </a:xfrm>
              <a:custGeom>
                <a:avLst/>
                <a:gdLst>
                  <a:gd name="T0" fmla="*/ 18 w 18"/>
                  <a:gd name="T1" fmla="*/ 0 h 66"/>
                  <a:gd name="T2" fmla="*/ 6 w 18"/>
                  <a:gd name="T3" fmla="*/ 66 h 66"/>
                  <a:gd name="T4" fmla="*/ 0 w 18"/>
                  <a:gd name="T5" fmla="*/ 48 h 66"/>
                  <a:gd name="T6" fmla="*/ 6 w 18"/>
                  <a:gd name="T7" fmla="*/ 6 h 66"/>
                  <a:gd name="T8" fmla="*/ 18 w 18"/>
                  <a:gd name="T9" fmla="*/ 0 h 66"/>
                  <a:gd name="T10" fmla="*/ 18 w 18"/>
                  <a:gd name="T11" fmla="*/ 6 h 66"/>
                  <a:gd name="T12" fmla="*/ 0 60000 65536"/>
                  <a:gd name="T13" fmla="*/ 0 60000 65536"/>
                  <a:gd name="T14" fmla="*/ 0 60000 65536"/>
                  <a:gd name="T15" fmla="*/ 0 60000 65536"/>
                  <a:gd name="T16" fmla="*/ 0 60000 65536"/>
                  <a:gd name="T17" fmla="*/ 0 60000 65536"/>
                  <a:gd name="T18" fmla="*/ 0 w 18"/>
                  <a:gd name="T19" fmla="*/ 0 h 66"/>
                  <a:gd name="T20" fmla="*/ 18 w 18"/>
                  <a:gd name="T21" fmla="*/ 66 h 66"/>
                </a:gdLst>
                <a:ahLst/>
                <a:cxnLst>
                  <a:cxn ang="T12">
                    <a:pos x="T0" y="T1"/>
                  </a:cxn>
                  <a:cxn ang="T13">
                    <a:pos x="T2" y="T3"/>
                  </a:cxn>
                  <a:cxn ang="T14">
                    <a:pos x="T4" y="T5"/>
                  </a:cxn>
                  <a:cxn ang="T15">
                    <a:pos x="T6" y="T7"/>
                  </a:cxn>
                  <a:cxn ang="T16">
                    <a:pos x="T8" y="T9"/>
                  </a:cxn>
                  <a:cxn ang="T17">
                    <a:pos x="T10" y="T11"/>
                  </a:cxn>
                </a:cxnLst>
                <a:rect l="T18" t="T19" r="T20" b="T21"/>
                <a:pathLst>
                  <a:path w="18" h="66">
                    <a:moveTo>
                      <a:pt x="18" y="0"/>
                    </a:moveTo>
                    <a:lnTo>
                      <a:pt x="6" y="66"/>
                    </a:lnTo>
                    <a:lnTo>
                      <a:pt x="0" y="48"/>
                    </a:lnTo>
                    <a:lnTo>
                      <a:pt x="6" y="6"/>
                    </a:lnTo>
                    <a:lnTo>
                      <a:pt x="18" y="0"/>
                    </a:lnTo>
                    <a:lnTo>
                      <a:pt x="18" y="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92" name="Freeform 369"/>
              <p:cNvSpPr>
                <a:spLocks noChangeAspect="1"/>
              </p:cNvSpPr>
              <p:nvPr/>
            </p:nvSpPr>
            <p:spPr bwMode="auto">
              <a:xfrm>
                <a:off x="2070" y="2148"/>
                <a:ext cx="390" cy="222"/>
              </a:xfrm>
              <a:custGeom>
                <a:avLst/>
                <a:gdLst>
                  <a:gd name="T0" fmla="*/ 390 w 390"/>
                  <a:gd name="T1" fmla="*/ 162 h 222"/>
                  <a:gd name="T2" fmla="*/ 384 w 390"/>
                  <a:gd name="T3" fmla="*/ 156 h 222"/>
                  <a:gd name="T4" fmla="*/ 390 w 390"/>
                  <a:gd name="T5" fmla="*/ 162 h 222"/>
                  <a:gd name="T6" fmla="*/ 384 w 390"/>
                  <a:gd name="T7" fmla="*/ 162 h 222"/>
                  <a:gd name="T8" fmla="*/ 102 w 390"/>
                  <a:gd name="T9" fmla="*/ 210 h 222"/>
                  <a:gd name="T10" fmla="*/ 0 w 390"/>
                  <a:gd name="T11" fmla="*/ 222 h 222"/>
                  <a:gd name="T12" fmla="*/ 24 w 390"/>
                  <a:gd name="T13" fmla="*/ 210 h 222"/>
                  <a:gd name="T14" fmla="*/ 78 w 390"/>
                  <a:gd name="T15" fmla="*/ 150 h 222"/>
                  <a:gd name="T16" fmla="*/ 84 w 390"/>
                  <a:gd name="T17" fmla="*/ 168 h 222"/>
                  <a:gd name="T18" fmla="*/ 96 w 390"/>
                  <a:gd name="T19" fmla="*/ 174 h 222"/>
                  <a:gd name="T20" fmla="*/ 156 w 390"/>
                  <a:gd name="T21" fmla="*/ 150 h 222"/>
                  <a:gd name="T22" fmla="*/ 162 w 390"/>
                  <a:gd name="T23" fmla="*/ 132 h 222"/>
                  <a:gd name="T24" fmla="*/ 156 w 390"/>
                  <a:gd name="T25" fmla="*/ 132 h 222"/>
                  <a:gd name="T26" fmla="*/ 180 w 390"/>
                  <a:gd name="T27" fmla="*/ 66 h 222"/>
                  <a:gd name="T28" fmla="*/ 198 w 390"/>
                  <a:gd name="T29" fmla="*/ 72 h 222"/>
                  <a:gd name="T30" fmla="*/ 204 w 390"/>
                  <a:gd name="T31" fmla="*/ 48 h 222"/>
                  <a:gd name="T32" fmla="*/ 216 w 390"/>
                  <a:gd name="T33" fmla="*/ 48 h 222"/>
                  <a:gd name="T34" fmla="*/ 234 w 390"/>
                  <a:gd name="T35" fmla="*/ 18 h 222"/>
                  <a:gd name="T36" fmla="*/ 234 w 390"/>
                  <a:gd name="T37" fmla="*/ 0 h 222"/>
                  <a:gd name="T38" fmla="*/ 264 w 390"/>
                  <a:gd name="T39" fmla="*/ 18 h 222"/>
                  <a:gd name="T40" fmla="*/ 264 w 390"/>
                  <a:gd name="T41" fmla="*/ 6 h 222"/>
                  <a:gd name="T42" fmla="*/ 300 w 390"/>
                  <a:gd name="T43" fmla="*/ 24 h 222"/>
                  <a:gd name="T44" fmla="*/ 306 w 390"/>
                  <a:gd name="T45" fmla="*/ 30 h 222"/>
                  <a:gd name="T46" fmla="*/ 294 w 390"/>
                  <a:gd name="T47" fmla="*/ 54 h 222"/>
                  <a:gd name="T48" fmla="*/ 300 w 390"/>
                  <a:gd name="T49" fmla="*/ 60 h 222"/>
                  <a:gd name="T50" fmla="*/ 306 w 390"/>
                  <a:gd name="T51" fmla="*/ 60 h 222"/>
                  <a:gd name="T52" fmla="*/ 318 w 390"/>
                  <a:gd name="T53" fmla="*/ 66 h 222"/>
                  <a:gd name="T54" fmla="*/ 354 w 390"/>
                  <a:gd name="T55" fmla="*/ 78 h 222"/>
                  <a:gd name="T56" fmla="*/ 354 w 390"/>
                  <a:gd name="T57" fmla="*/ 96 h 222"/>
                  <a:gd name="T58" fmla="*/ 318 w 390"/>
                  <a:gd name="T59" fmla="*/ 78 h 222"/>
                  <a:gd name="T60" fmla="*/ 342 w 390"/>
                  <a:gd name="T61" fmla="*/ 102 h 222"/>
                  <a:gd name="T62" fmla="*/ 360 w 390"/>
                  <a:gd name="T63" fmla="*/ 102 h 222"/>
                  <a:gd name="T64" fmla="*/ 348 w 390"/>
                  <a:gd name="T65" fmla="*/ 108 h 222"/>
                  <a:gd name="T66" fmla="*/ 360 w 390"/>
                  <a:gd name="T67" fmla="*/ 108 h 222"/>
                  <a:gd name="T68" fmla="*/ 360 w 390"/>
                  <a:gd name="T69" fmla="*/ 114 h 222"/>
                  <a:gd name="T70" fmla="*/ 354 w 390"/>
                  <a:gd name="T71" fmla="*/ 114 h 222"/>
                  <a:gd name="T72" fmla="*/ 354 w 390"/>
                  <a:gd name="T73" fmla="*/ 120 h 222"/>
                  <a:gd name="T74" fmla="*/ 330 w 390"/>
                  <a:gd name="T75" fmla="*/ 108 h 222"/>
                  <a:gd name="T76" fmla="*/ 366 w 390"/>
                  <a:gd name="T77" fmla="*/ 138 h 222"/>
                  <a:gd name="T78" fmla="*/ 360 w 390"/>
                  <a:gd name="T79" fmla="*/ 138 h 222"/>
                  <a:gd name="T80" fmla="*/ 330 w 390"/>
                  <a:gd name="T81" fmla="*/ 120 h 222"/>
                  <a:gd name="T82" fmla="*/ 330 w 390"/>
                  <a:gd name="T83" fmla="*/ 126 h 222"/>
                  <a:gd name="T84" fmla="*/ 342 w 390"/>
                  <a:gd name="T85" fmla="*/ 132 h 222"/>
                  <a:gd name="T86" fmla="*/ 360 w 390"/>
                  <a:gd name="T87" fmla="*/ 144 h 222"/>
                  <a:gd name="T88" fmla="*/ 384 w 390"/>
                  <a:gd name="T89" fmla="*/ 138 h 222"/>
                  <a:gd name="T90" fmla="*/ 390 w 390"/>
                  <a:gd name="T91" fmla="*/ 162 h 22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390"/>
                  <a:gd name="T139" fmla="*/ 0 h 222"/>
                  <a:gd name="T140" fmla="*/ 390 w 390"/>
                  <a:gd name="T141" fmla="*/ 222 h 222"/>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390" h="222">
                    <a:moveTo>
                      <a:pt x="390" y="162"/>
                    </a:moveTo>
                    <a:lnTo>
                      <a:pt x="384" y="156"/>
                    </a:lnTo>
                    <a:lnTo>
                      <a:pt x="390" y="162"/>
                    </a:lnTo>
                    <a:lnTo>
                      <a:pt x="384" y="162"/>
                    </a:lnTo>
                    <a:lnTo>
                      <a:pt x="102" y="210"/>
                    </a:lnTo>
                    <a:lnTo>
                      <a:pt x="0" y="222"/>
                    </a:lnTo>
                    <a:lnTo>
                      <a:pt x="24" y="210"/>
                    </a:lnTo>
                    <a:lnTo>
                      <a:pt x="78" y="150"/>
                    </a:lnTo>
                    <a:lnTo>
                      <a:pt x="84" y="168"/>
                    </a:lnTo>
                    <a:lnTo>
                      <a:pt x="96" y="174"/>
                    </a:lnTo>
                    <a:lnTo>
                      <a:pt x="156" y="150"/>
                    </a:lnTo>
                    <a:lnTo>
                      <a:pt x="162" y="132"/>
                    </a:lnTo>
                    <a:lnTo>
                      <a:pt x="156" y="132"/>
                    </a:lnTo>
                    <a:lnTo>
                      <a:pt x="180" y="66"/>
                    </a:lnTo>
                    <a:lnTo>
                      <a:pt x="198" y="72"/>
                    </a:lnTo>
                    <a:lnTo>
                      <a:pt x="204" y="48"/>
                    </a:lnTo>
                    <a:lnTo>
                      <a:pt x="216" y="48"/>
                    </a:lnTo>
                    <a:lnTo>
                      <a:pt x="234" y="18"/>
                    </a:lnTo>
                    <a:lnTo>
                      <a:pt x="234" y="0"/>
                    </a:lnTo>
                    <a:lnTo>
                      <a:pt x="264" y="18"/>
                    </a:lnTo>
                    <a:lnTo>
                      <a:pt x="264" y="6"/>
                    </a:lnTo>
                    <a:lnTo>
                      <a:pt x="300" y="24"/>
                    </a:lnTo>
                    <a:lnTo>
                      <a:pt x="306" y="30"/>
                    </a:lnTo>
                    <a:lnTo>
                      <a:pt x="294" y="54"/>
                    </a:lnTo>
                    <a:lnTo>
                      <a:pt x="300" y="60"/>
                    </a:lnTo>
                    <a:lnTo>
                      <a:pt x="306" y="60"/>
                    </a:lnTo>
                    <a:lnTo>
                      <a:pt x="318" y="66"/>
                    </a:lnTo>
                    <a:lnTo>
                      <a:pt x="354" y="78"/>
                    </a:lnTo>
                    <a:lnTo>
                      <a:pt x="354" y="96"/>
                    </a:lnTo>
                    <a:lnTo>
                      <a:pt x="318" y="78"/>
                    </a:lnTo>
                    <a:lnTo>
                      <a:pt x="342" y="102"/>
                    </a:lnTo>
                    <a:lnTo>
                      <a:pt x="360" y="102"/>
                    </a:lnTo>
                    <a:lnTo>
                      <a:pt x="348" y="108"/>
                    </a:lnTo>
                    <a:lnTo>
                      <a:pt x="360" y="108"/>
                    </a:lnTo>
                    <a:lnTo>
                      <a:pt x="360" y="114"/>
                    </a:lnTo>
                    <a:lnTo>
                      <a:pt x="354" y="114"/>
                    </a:lnTo>
                    <a:lnTo>
                      <a:pt x="354" y="120"/>
                    </a:lnTo>
                    <a:lnTo>
                      <a:pt x="330" y="108"/>
                    </a:lnTo>
                    <a:lnTo>
                      <a:pt x="366" y="138"/>
                    </a:lnTo>
                    <a:lnTo>
                      <a:pt x="360" y="138"/>
                    </a:lnTo>
                    <a:lnTo>
                      <a:pt x="330" y="120"/>
                    </a:lnTo>
                    <a:lnTo>
                      <a:pt x="330" y="126"/>
                    </a:lnTo>
                    <a:lnTo>
                      <a:pt x="342" y="132"/>
                    </a:lnTo>
                    <a:lnTo>
                      <a:pt x="360" y="144"/>
                    </a:lnTo>
                    <a:lnTo>
                      <a:pt x="384" y="138"/>
                    </a:lnTo>
                    <a:lnTo>
                      <a:pt x="390" y="162"/>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993" name="Freeform 370"/>
              <p:cNvSpPr>
                <a:spLocks noChangeAspect="1"/>
              </p:cNvSpPr>
              <p:nvPr/>
            </p:nvSpPr>
            <p:spPr bwMode="auto">
              <a:xfrm>
                <a:off x="2070" y="2148"/>
                <a:ext cx="390" cy="222"/>
              </a:xfrm>
              <a:custGeom>
                <a:avLst/>
                <a:gdLst>
                  <a:gd name="T0" fmla="*/ 390 w 390"/>
                  <a:gd name="T1" fmla="*/ 162 h 222"/>
                  <a:gd name="T2" fmla="*/ 384 w 390"/>
                  <a:gd name="T3" fmla="*/ 156 h 222"/>
                  <a:gd name="T4" fmla="*/ 390 w 390"/>
                  <a:gd name="T5" fmla="*/ 162 h 222"/>
                  <a:gd name="T6" fmla="*/ 384 w 390"/>
                  <a:gd name="T7" fmla="*/ 162 h 222"/>
                  <a:gd name="T8" fmla="*/ 102 w 390"/>
                  <a:gd name="T9" fmla="*/ 210 h 222"/>
                  <a:gd name="T10" fmla="*/ 0 w 390"/>
                  <a:gd name="T11" fmla="*/ 222 h 222"/>
                  <a:gd name="T12" fmla="*/ 24 w 390"/>
                  <a:gd name="T13" fmla="*/ 210 h 222"/>
                  <a:gd name="T14" fmla="*/ 78 w 390"/>
                  <a:gd name="T15" fmla="*/ 150 h 222"/>
                  <a:gd name="T16" fmla="*/ 84 w 390"/>
                  <a:gd name="T17" fmla="*/ 168 h 222"/>
                  <a:gd name="T18" fmla="*/ 96 w 390"/>
                  <a:gd name="T19" fmla="*/ 174 h 222"/>
                  <a:gd name="T20" fmla="*/ 156 w 390"/>
                  <a:gd name="T21" fmla="*/ 150 h 222"/>
                  <a:gd name="T22" fmla="*/ 162 w 390"/>
                  <a:gd name="T23" fmla="*/ 132 h 222"/>
                  <a:gd name="T24" fmla="*/ 156 w 390"/>
                  <a:gd name="T25" fmla="*/ 132 h 222"/>
                  <a:gd name="T26" fmla="*/ 180 w 390"/>
                  <a:gd name="T27" fmla="*/ 66 h 222"/>
                  <a:gd name="T28" fmla="*/ 198 w 390"/>
                  <a:gd name="T29" fmla="*/ 72 h 222"/>
                  <a:gd name="T30" fmla="*/ 204 w 390"/>
                  <a:gd name="T31" fmla="*/ 48 h 222"/>
                  <a:gd name="T32" fmla="*/ 216 w 390"/>
                  <a:gd name="T33" fmla="*/ 48 h 222"/>
                  <a:gd name="T34" fmla="*/ 234 w 390"/>
                  <a:gd name="T35" fmla="*/ 18 h 222"/>
                  <a:gd name="T36" fmla="*/ 234 w 390"/>
                  <a:gd name="T37" fmla="*/ 0 h 222"/>
                  <a:gd name="T38" fmla="*/ 264 w 390"/>
                  <a:gd name="T39" fmla="*/ 18 h 222"/>
                  <a:gd name="T40" fmla="*/ 264 w 390"/>
                  <a:gd name="T41" fmla="*/ 6 h 222"/>
                  <a:gd name="T42" fmla="*/ 300 w 390"/>
                  <a:gd name="T43" fmla="*/ 24 h 222"/>
                  <a:gd name="T44" fmla="*/ 306 w 390"/>
                  <a:gd name="T45" fmla="*/ 30 h 222"/>
                  <a:gd name="T46" fmla="*/ 294 w 390"/>
                  <a:gd name="T47" fmla="*/ 54 h 222"/>
                  <a:gd name="T48" fmla="*/ 300 w 390"/>
                  <a:gd name="T49" fmla="*/ 60 h 222"/>
                  <a:gd name="T50" fmla="*/ 306 w 390"/>
                  <a:gd name="T51" fmla="*/ 60 h 222"/>
                  <a:gd name="T52" fmla="*/ 318 w 390"/>
                  <a:gd name="T53" fmla="*/ 66 h 222"/>
                  <a:gd name="T54" fmla="*/ 354 w 390"/>
                  <a:gd name="T55" fmla="*/ 78 h 222"/>
                  <a:gd name="T56" fmla="*/ 354 w 390"/>
                  <a:gd name="T57" fmla="*/ 96 h 222"/>
                  <a:gd name="T58" fmla="*/ 318 w 390"/>
                  <a:gd name="T59" fmla="*/ 78 h 222"/>
                  <a:gd name="T60" fmla="*/ 342 w 390"/>
                  <a:gd name="T61" fmla="*/ 102 h 222"/>
                  <a:gd name="T62" fmla="*/ 360 w 390"/>
                  <a:gd name="T63" fmla="*/ 102 h 222"/>
                  <a:gd name="T64" fmla="*/ 348 w 390"/>
                  <a:gd name="T65" fmla="*/ 108 h 222"/>
                  <a:gd name="T66" fmla="*/ 360 w 390"/>
                  <a:gd name="T67" fmla="*/ 108 h 222"/>
                  <a:gd name="T68" fmla="*/ 360 w 390"/>
                  <a:gd name="T69" fmla="*/ 114 h 222"/>
                  <a:gd name="T70" fmla="*/ 354 w 390"/>
                  <a:gd name="T71" fmla="*/ 114 h 222"/>
                  <a:gd name="T72" fmla="*/ 354 w 390"/>
                  <a:gd name="T73" fmla="*/ 120 h 222"/>
                  <a:gd name="T74" fmla="*/ 330 w 390"/>
                  <a:gd name="T75" fmla="*/ 108 h 222"/>
                  <a:gd name="T76" fmla="*/ 366 w 390"/>
                  <a:gd name="T77" fmla="*/ 138 h 222"/>
                  <a:gd name="T78" fmla="*/ 360 w 390"/>
                  <a:gd name="T79" fmla="*/ 138 h 222"/>
                  <a:gd name="T80" fmla="*/ 330 w 390"/>
                  <a:gd name="T81" fmla="*/ 120 h 222"/>
                  <a:gd name="T82" fmla="*/ 330 w 390"/>
                  <a:gd name="T83" fmla="*/ 126 h 222"/>
                  <a:gd name="T84" fmla="*/ 342 w 390"/>
                  <a:gd name="T85" fmla="*/ 132 h 222"/>
                  <a:gd name="T86" fmla="*/ 360 w 390"/>
                  <a:gd name="T87" fmla="*/ 144 h 222"/>
                  <a:gd name="T88" fmla="*/ 384 w 390"/>
                  <a:gd name="T89" fmla="*/ 138 h 222"/>
                  <a:gd name="T90" fmla="*/ 390 w 390"/>
                  <a:gd name="T91" fmla="*/ 162 h 222"/>
                  <a:gd name="T92" fmla="*/ 390 w 390"/>
                  <a:gd name="T93" fmla="*/ 168 h 22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390"/>
                  <a:gd name="T142" fmla="*/ 0 h 222"/>
                  <a:gd name="T143" fmla="*/ 390 w 390"/>
                  <a:gd name="T144" fmla="*/ 222 h 222"/>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390" h="222">
                    <a:moveTo>
                      <a:pt x="390" y="162"/>
                    </a:moveTo>
                    <a:lnTo>
                      <a:pt x="384" y="156"/>
                    </a:lnTo>
                    <a:lnTo>
                      <a:pt x="390" y="162"/>
                    </a:lnTo>
                    <a:lnTo>
                      <a:pt x="384" y="162"/>
                    </a:lnTo>
                    <a:lnTo>
                      <a:pt x="102" y="210"/>
                    </a:lnTo>
                    <a:lnTo>
                      <a:pt x="0" y="222"/>
                    </a:lnTo>
                    <a:lnTo>
                      <a:pt x="24" y="210"/>
                    </a:lnTo>
                    <a:lnTo>
                      <a:pt x="78" y="150"/>
                    </a:lnTo>
                    <a:lnTo>
                      <a:pt x="84" y="168"/>
                    </a:lnTo>
                    <a:lnTo>
                      <a:pt x="96" y="174"/>
                    </a:lnTo>
                    <a:lnTo>
                      <a:pt x="156" y="150"/>
                    </a:lnTo>
                    <a:lnTo>
                      <a:pt x="162" y="132"/>
                    </a:lnTo>
                    <a:lnTo>
                      <a:pt x="156" y="132"/>
                    </a:lnTo>
                    <a:lnTo>
                      <a:pt x="180" y="66"/>
                    </a:lnTo>
                    <a:lnTo>
                      <a:pt x="198" y="72"/>
                    </a:lnTo>
                    <a:lnTo>
                      <a:pt x="204" y="48"/>
                    </a:lnTo>
                    <a:lnTo>
                      <a:pt x="216" y="48"/>
                    </a:lnTo>
                    <a:lnTo>
                      <a:pt x="234" y="18"/>
                    </a:lnTo>
                    <a:lnTo>
                      <a:pt x="234" y="0"/>
                    </a:lnTo>
                    <a:lnTo>
                      <a:pt x="264" y="18"/>
                    </a:lnTo>
                    <a:lnTo>
                      <a:pt x="264" y="6"/>
                    </a:lnTo>
                    <a:lnTo>
                      <a:pt x="300" y="24"/>
                    </a:lnTo>
                    <a:lnTo>
                      <a:pt x="306" y="30"/>
                    </a:lnTo>
                    <a:lnTo>
                      <a:pt x="294" y="54"/>
                    </a:lnTo>
                    <a:lnTo>
                      <a:pt x="300" y="60"/>
                    </a:lnTo>
                    <a:lnTo>
                      <a:pt x="306" y="60"/>
                    </a:lnTo>
                    <a:lnTo>
                      <a:pt x="318" y="66"/>
                    </a:lnTo>
                    <a:lnTo>
                      <a:pt x="354" y="78"/>
                    </a:lnTo>
                    <a:lnTo>
                      <a:pt x="354" y="96"/>
                    </a:lnTo>
                    <a:lnTo>
                      <a:pt x="318" y="78"/>
                    </a:lnTo>
                    <a:lnTo>
                      <a:pt x="342" y="102"/>
                    </a:lnTo>
                    <a:lnTo>
                      <a:pt x="360" y="102"/>
                    </a:lnTo>
                    <a:lnTo>
                      <a:pt x="348" y="108"/>
                    </a:lnTo>
                    <a:lnTo>
                      <a:pt x="360" y="108"/>
                    </a:lnTo>
                    <a:lnTo>
                      <a:pt x="360" y="114"/>
                    </a:lnTo>
                    <a:lnTo>
                      <a:pt x="354" y="114"/>
                    </a:lnTo>
                    <a:lnTo>
                      <a:pt x="354" y="120"/>
                    </a:lnTo>
                    <a:lnTo>
                      <a:pt x="330" y="108"/>
                    </a:lnTo>
                    <a:lnTo>
                      <a:pt x="366" y="138"/>
                    </a:lnTo>
                    <a:lnTo>
                      <a:pt x="360" y="138"/>
                    </a:lnTo>
                    <a:lnTo>
                      <a:pt x="330" y="120"/>
                    </a:lnTo>
                    <a:lnTo>
                      <a:pt x="330" y="126"/>
                    </a:lnTo>
                    <a:lnTo>
                      <a:pt x="342" y="132"/>
                    </a:lnTo>
                    <a:lnTo>
                      <a:pt x="360" y="144"/>
                    </a:lnTo>
                    <a:lnTo>
                      <a:pt x="384" y="138"/>
                    </a:lnTo>
                    <a:lnTo>
                      <a:pt x="390" y="162"/>
                    </a:lnTo>
                    <a:lnTo>
                      <a:pt x="390" y="168"/>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94" name="Freeform 371"/>
              <p:cNvSpPr>
                <a:spLocks noChangeAspect="1"/>
              </p:cNvSpPr>
              <p:nvPr/>
            </p:nvSpPr>
            <p:spPr bwMode="auto">
              <a:xfrm>
                <a:off x="210" y="1458"/>
                <a:ext cx="342" cy="246"/>
              </a:xfrm>
              <a:custGeom>
                <a:avLst/>
                <a:gdLst>
                  <a:gd name="T0" fmla="*/ 24 w 342"/>
                  <a:gd name="T1" fmla="*/ 162 h 246"/>
                  <a:gd name="T2" fmla="*/ 0 w 342"/>
                  <a:gd name="T3" fmla="*/ 150 h 246"/>
                  <a:gd name="T4" fmla="*/ 6 w 342"/>
                  <a:gd name="T5" fmla="*/ 126 h 246"/>
                  <a:gd name="T6" fmla="*/ 6 w 342"/>
                  <a:gd name="T7" fmla="*/ 144 h 246"/>
                  <a:gd name="T8" fmla="*/ 18 w 342"/>
                  <a:gd name="T9" fmla="*/ 126 h 246"/>
                  <a:gd name="T10" fmla="*/ 6 w 342"/>
                  <a:gd name="T11" fmla="*/ 126 h 246"/>
                  <a:gd name="T12" fmla="*/ 12 w 342"/>
                  <a:gd name="T13" fmla="*/ 108 h 246"/>
                  <a:gd name="T14" fmla="*/ 12 w 342"/>
                  <a:gd name="T15" fmla="*/ 108 h 246"/>
                  <a:gd name="T16" fmla="*/ 12 w 342"/>
                  <a:gd name="T17" fmla="*/ 54 h 246"/>
                  <a:gd name="T18" fmla="*/ 6 w 342"/>
                  <a:gd name="T19" fmla="*/ 36 h 246"/>
                  <a:gd name="T20" fmla="*/ 12 w 342"/>
                  <a:gd name="T21" fmla="*/ 12 h 246"/>
                  <a:gd name="T22" fmla="*/ 42 w 342"/>
                  <a:gd name="T23" fmla="*/ 36 h 246"/>
                  <a:gd name="T24" fmla="*/ 72 w 342"/>
                  <a:gd name="T25" fmla="*/ 48 h 246"/>
                  <a:gd name="T26" fmla="*/ 84 w 342"/>
                  <a:gd name="T27" fmla="*/ 60 h 246"/>
                  <a:gd name="T28" fmla="*/ 84 w 342"/>
                  <a:gd name="T29" fmla="*/ 54 h 246"/>
                  <a:gd name="T30" fmla="*/ 90 w 342"/>
                  <a:gd name="T31" fmla="*/ 60 h 246"/>
                  <a:gd name="T32" fmla="*/ 90 w 342"/>
                  <a:gd name="T33" fmla="*/ 72 h 246"/>
                  <a:gd name="T34" fmla="*/ 78 w 342"/>
                  <a:gd name="T35" fmla="*/ 72 h 246"/>
                  <a:gd name="T36" fmla="*/ 60 w 342"/>
                  <a:gd name="T37" fmla="*/ 96 h 246"/>
                  <a:gd name="T38" fmla="*/ 60 w 342"/>
                  <a:gd name="T39" fmla="*/ 96 h 246"/>
                  <a:gd name="T40" fmla="*/ 90 w 342"/>
                  <a:gd name="T41" fmla="*/ 72 h 246"/>
                  <a:gd name="T42" fmla="*/ 90 w 342"/>
                  <a:gd name="T43" fmla="*/ 66 h 246"/>
                  <a:gd name="T44" fmla="*/ 96 w 342"/>
                  <a:gd name="T45" fmla="*/ 72 h 246"/>
                  <a:gd name="T46" fmla="*/ 96 w 342"/>
                  <a:gd name="T47" fmla="*/ 78 h 246"/>
                  <a:gd name="T48" fmla="*/ 84 w 342"/>
                  <a:gd name="T49" fmla="*/ 84 h 246"/>
                  <a:gd name="T50" fmla="*/ 90 w 342"/>
                  <a:gd name="T51" fmla="*/ 96 h 246"/>
                  <a:gd name="T52" fmla="*/ 84 w 342"/>
                  <a:gd name="T53" fmla="*/ 108 h 246"/>
                  <a:gd name="T54" fmla="*/ 84 w 342"/>
                  <a:gd name="T55" fmla="*/ 102 h 246"/>
                  <a:gd name="T56" fmla="*/ 72 w 342"/>
                  <a:gd name="T57" fmla="*/ 114 h 246"/>
                  <a:gd name="T58" fmla="*/ 72 w 342"/>
                  <a:gd name="T59" fmla="*/ 96 h 246"/>
                  <a:gd name="T60" fmla="*/ 60 w 342"/>
                  <a:gd name="T61" fmla="*/ 108 h 246"/>
                  <a:gd name="T62" fmla="*/ 66 w 342"/>
                  <a:gd name="T63" fmla="*/ 120 h 246"/>
                  <a:gd name="T64" fmla="*/ 96 w 342"/>
                  <a:gd name="T65" fmla="*/ 108 h 246"/>
                  <a:gd name="T66" fmla="*/ 96 w 342"/>
                  <a:gd name="T67" fmla="*/ 84 h 246"/>
                  <a:gd name="T68" fmla="*/ 108 w 342"/>
                  <a:gd name="T69" fmla="*/ 66 h 246"/>
                  <a:gd name="T70" fmla="*/ 96 w 342"/>
                  <a:gd name="T71" fmla="*/ 36 h 246"/>
                  <a:gd name="T72" fmla="*/ 108 w 342"/>
                  <a:gd name="T73" fmla="*/ 30 h 246"/>
                  <a:gd name="T74" fmla="*/ 102 w 342"/>
                  <a:gd name="T75" fmla="*/ 0 h 246"/>
                  <a:gd name="T76" fmla="*/ 342 w 342"/>
                  <a:gd name="T77" fmla="*/ 60 h 246"/>
                  <a:gd name="T78" fmla="*/ 300 w 342"/>
                  <a:gd name="T79" fmla="*/ 246 h 246"/>
                  <a:gd name="T80" fmla="*/ 216 w 342"/>
                  <a:gd name="T81" fmla="*/ 228 h 246"/>
                  <a:gd name="T82" fmla="*/ 114 w 342"/>
                  <a:gd name="T83" fmla="*/ 228 h 246"/>
                  <a:gd name="T84" fmla="*/ 84 w 342"/>
                  <a:gd name="T85" fmla="*/ 210 h 246"/>
                  <a:gd name="T86" fmla="*/ 60 w 342"/>
                  <a:gd name="T87" fmla="*/ 216 h 246"/>
                  <a:gd name="T88" fmla="*/ 42 w 342"/>
                  <a:gd name="T89" fmla="*/ 204 h 246"/>
                  <a:gd name="T90" fmla="*/ 42 w 342"/>
                  <a:gd name="T91" fmla="*/ 174 h 246"/>
                  <a:gd name="T92" fmla="*/ 24 w 342"/>
                  <a:gd name="T93" fmla="*/ 162 h 24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342"/>
                  <a:gd name="T142" fmla="*/ 0 h 246"/>
                  <a:gd name="T143" fmla="*/ 342 w 342"/>
                  <a:gd name="T144" fmla="*/ 246 h 24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342" h="246">
                    <a:moveTo>
                      <a:pt x="24" y="162"/>
                    </a:moveTo>
                    <a:lnTo>
                      <a:pt x="0" y="150"/>
                    </a:lnTo>
                    <a:lnTo>
                      <a:pt x="6" y="126"/>
                    </a:lnTo>
                    <a:lnTo>
                      <a:pt x="6" y="144"/>
                    </a:lnTo>
                    <a:lnTo>
                      <a:pt x="18" y="126"/>
                    </a:lnTo>
                    <a:lnTo>
                      <a:pt x="6" y="126"/>
                    </a:lnTo>
                    <a:lnTo>
                      <a:pt x="12" y="108"/>
                    </a:lnTo>
                    <a:lnTo>
                      <a:pt x="12" y="54"/>
                    </a:lnTo>
                    <a:lnTo>
                      <a:pt x="6" y="36"/>
                    </a:lnTo>
                    <a:lnTo>
                      <a:pt x="12" y="12"/>
                    </a:lnTo>
                    <a:lnTo>
                      <a:pt x="42" y="36"/>
                    </a:lnTo>
                    <a:lnTo>
                      <a:pt x="72" y="48"/>
                    </a:lnTo>
                    <a:lnTo>
                      <a:pt x="84" y="60"/>
                    </a:lnTo>
                    <a:lnTo>
                      <a:pt x="84" y="54"/>
                    </a:lnTo>
                    <a:lnTo>
                      <a:pt x="90" y="60"/>
                    </a:lnTo>
                    <a:lnTo>
                      <a:pt x="90" y="72"/>
                    </a:lnTo>
                    <a:lnTo>
                      <a:pt x="78" y="72"/>
                    </a:lnTo>
                    <a:lnTo>
                      <a:pt x="60" y="96"/>
                    </a:lnTo>
                    <a:lnTo>
                      <a:pt x="90" y="72"/>
                    </a:lnTo>
                    <a:lnTo>
                      <a:pt x="90" y="66"/>
                    </a:lnTo>
                    <a:lnTo>
                      <a:pt x="96" y="72"/>
                    </a:lnTo>
                    <a:lnTo>
                      <a:pt x="96" y="78"/>
                    </a:lnTo>
                    <a:lnTo>
                      <a:pt x="84" y="84"/>
                    </a:lnTo>
                    <a:lnTo>
                      <a:pt x="90" y="96"/>
                    </a:lnTo>
                    <a:lnTo>
                      <a:pt x="84" y="108"/>
                    </a:lnTo>
                    <a:lnTo>
                      <a:pt x="84" y="102"/>
                    </a:lnTo>
                    <a:lnTo>
                      <a:pt x="72" y="114"/>
                    </a:lnTo>
                    <a:lnTo>
                      <a:pt x="72" y="96"/>
                    </a:lnTo>
                    <a:lnTo>
                      <a:pt x="60" y="108"/>
                    </a:lnTo>
                    <a:lnTo>
                      <a:pt x="66" y="120"/>
                    </a:lnTo>
                    <a:lnTo>
                      <a:pt x="96" y="108"/>
                    </a:lnTo>
                    <a:lnTo>
                      <a:pt x="96" y="84"/>
                    </a:lnTo>
                    <a:lnTo>
                      <a:pt x="108" y="66"/>
                    </a:lnTo>
                    <a:lnTo>
                      <a:pt x="96" y="36"/>
                    </a:lnTo>
                    <a:lnTo>
                      <a:pt x="108" y="30"/>
                    </a:lnTo>
                    <a:lnTo>
                      <a:pt x="102" y="0"/>
                    </a:lnTo>
                    <a:lnTo>
                      <a:pt x="342" y="60"/>
                    </a:lnTo>
                    <a:lnTo>
                      <a:pt x="300" y="246"/>
                    </a:lnTo>
                    <a:lnTo>
                      <a:pt x="216" y="228"/>
                    </a:lnTo>
                    <a:lnTo>
                      <a:pt x="114" y="228"/>
                    </a:lnTo>
                    <a:lnTo>
                      <a:pt x="84" y="210"/>
                    </a:lnTo>
                    <a:lnTo>
                      <a:pt x="60" y="216"/>
                    </a:lnTo>
                    <a:lnTo>
                      <a:pt x="42" y="204"/>
                    </a:lnTo>
                    <a:lnTo>
                      <a:pt x="42" y="174"/>
                    </a:lnTo>
                    <a:lnTo>
                      <a:pt x="24" y="162"/>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995" name="Freeform 372"/>
              <p:cNvSpPr>
                <a:spLocks noChangeAspect="1"/>
              </p:cNvSpPr>
              <p:nvPr/>
            </p:nvSpPr>
            <p:spPr bwMode="auto">
              <a:xfrm>
                <a:off x="210" y="1458"/>
                <a:ext cx="342" cy="246"/>
              </a:xfrm>
              <a:custGeom>
                <a:avLst/>
                <a:gdLst>
                  <a:gd name="T0" fmla="*/ 24 w 342"/>
                  <a:gd name="T1" fmla="*/ 162 h 246"/>
                  <a:gd name="T2" fmla="*/ 0 w 342"/>
                  <a:gd name="T3" fmla="*/ 150 h 246"/>
                  <a:gd name="T4" fmla="*/ 6 w 342"/>
                  <a:gd name="T5" fmla="*/ 126 h 246"/>
                  <a:gd name="T6" fmla="*/ 6 w 342"/>
                  <a:gd name="T7" fmla="*/ 144 h 246"/>
                  <a:gd name="T8" fmla="*/ 18 w 342"/>
                  <a:gd name="T9" fmla="*/ 126 h 246"/>
                  <a:gd name="T10" fmla="*/ 6 w 342"/>
                  <a:gd name="T11" fmla="*/ 126 h 246"/>
                  <a:gd name="T12" fmla="*/ 12 w 342"/>
                  <a:gd name="T13" fmla="*/ 108 h 246"/>
                  <a:gd name="T14" fmla="*/ 24 w 342"/>
                  <a:gd name="T15" fmla="*/ 108 h 246"/>
                  <a:gd name="T16" fmla="*/ 12 w 342"/>
                  <a:gd name="T17" fmla="*/ 108 h 246"/>
                  <a:gd name="T18" fmla="*/ 12 w 342"/>
                  <a:gd name="T19" fmla="*/ 54 h 246"/>
                  <a:gd name="T20" fmla="*/ 6 w 342"/>
                  <a:gd name="T21" fmla="*/ 36 h 246"/>
                  <a:gd name="T22" fmla="*/ 12 w 342"/>
                  <a:gd name="T23" fmla="*/ 12 h 246"/>
                  <a:gd name="T24" fmla="*/ 42 w 342"/>
                  <a:gd name="T25" fmla="*/ 36 h 246"/>
                  <a:gd name="T26" fmla="*/ 72 w 342"/>
                  <a:gd name="T27" fmla="*/ 48 h 246"/>
                  <a:gd name="T28" fmla="*/ 84 w 342"/>
                  <a:gd name="T29" fmla="*/ 60 h 246"/>
                  <a:gd name="T30" fmla="*/ 84 w 342"/>
                  <a:gd name="T31" fmla="*/ 54 h 246"/>
                  <a:gd name="T32" fmla="*/ 90 w 342"/>
                  <a:gd name="T33" fmla="*/ 60 h 246"/>
                  <a:gd name="T34" fmla="*/ 90 w 342"/>
                  <a:gd name="T35" fmla="*/ 72 h 246"/>
                  <a:gd name="T36" fmla="*/ 78 w 342"/>
                  <a:gd name="T37" fmla="*/ 72 h 246"/>
                  <a:gd name="T38" fmla="*/ 60 w 342"/>
                  <a:gd name="T39" fmla="*/ 96 h 246"/>
                  <a:gd name="T40" fmla="*/ 72 w 342"/>
                  <a:gd name="T41" fmla="*/ 96 h 246"/>
                  <a:gd name="T42" fmla="*/ 60 w 342"/>
                  <a:gd name="T43" fmla="*/ 96 h 246"/>
                  <a:gd name="T44" fmla="*/ 90 w 342"/>
                  <a:gd name="T45" fmla="*/ 72 h 246"/>
                  <a:gd name="T46" fmla="*/ 90 w 342"/>
                  <a:gd name="T47" fmla="*/ 66 h 246"/>
                  <a:gd name="T48" fmla="*/ 96 w 342"/>
                  <a:gd name="T49" fmla="*/ 72 h 246"/>
                  <a:gd name="T50" fmla="*/ 96 w 342"/>
                  <a:gd name="T51" fmla="*/ 78 h 246"/>
                  <a:gd name="T52" fmla="*/ 84 w 342"/>
                  <a:gd name="T53" fmla="*/ 84 h 246"/>
                  <a:gd name="T54" fmla="*/ 90 w 342"/>
                  <a:gd name="T55" fmla="*/ 96 h 246"/>
                  <a:gd name="T56" fmla="*/ 84 w 342"/>
                  <a:gd name="T57" fmla="*/ 108 h 246"/>
                  <a:gd name="T58" fmla="*/ 84 w 342"/>
                  <a:gd name="T59" fmla="*/ 102 h 246"/>
                  <a:gd name="T60" fmla="*/ 72 w 342"/>
                  <a:gd name="T61" fmla="*/ 114 h 246"/>
                  <a:gd name="T62" fmla="*/ 72 w 342"/>
                  <a:gd name="T63" fmla="*/ 96 h 246"/>
                  <a:gd name="T64" fmla="*/ 60 w 342"/>
                  <a:gd name="T65" fmla="*/ 108 h 246"/>
                  <a:gd name="T66" fmla="*/ 66 w 342"/>
                  <a:gd name="T67" fmla="*/ 120 h 246"/>
                  <a:gd name="T68" fmla="*/ 96 w 342"/>
                  <a:gd name="T69" fmla="*/ 108 h 246"/>
                  <a:gd name="T70" fmla="*/ 96 w 342"/>
                  <a:gd name="T71" fmla="*/ 84 h 246"/>
                  <a:gd name="T72" fmla="*/ 108 w 342"/>
                  <a:gd name="T73" fmla="*/ 66 h 246"/>
                  <a:gd name="T74" fmla="*/ 96 w 342"/>
                  <a:gd name="T75" fmla="*/ 36 h 246"/>
                  <a:gd name="T76" fmla="*/ 108 w 342"/>
                  <a:gd name="T77" fmla="*/ 30 h 246"/>
                  <a:gd name="T78" fmla="*/ 102 w 342"/>
                  <a:gd name="T79" fmla="*/ 0 h 246"/>
                  <a:gd name="T80" fmla="*/ 342 w 342"/>
                  <a:gd name="T81" fmla="*/ 60 h 246"/>
                  <a:gd name="T82" fmla="*/ 300 w 342"/>
                  <a:gd name="T83" fmla="*/ 246 h 246"/>
                  <a:gd name="T84" fmla="*/ 216 w 342"/>
                  <a:gd name="T85" fmla="*/ 228 h 246"/>
                  <a:gd name="T86" fmla="*/ 114 w 342"/>
                  <a:gd name="T87" fmla="*/ 228 h 246"/>
                  <a:gd name="T88" fmla="*/ 84 w 342"/>
                  <a:gd name="T89" fmla="*/ 210 h 246"/>
                  <a:gd name="T90" fmla="*/ 60 w 342"/>
                  <a:gd name="T91" fmla="*/ 216 h 246"/>
                  <a:gd name="T92" fmla="*/ 42 w 342"/>
                  <a:gd name="T93" fmla="*/ 204 h 246"/>
                  <a:gd name="T94" fmla="*/ 42 w 342"/>
                  <a:gd name="T95" fmla="*/ 174 h 246"/>
                  <a:gd name="T96" fmla="*/ 24 w 342"/>
                  <a:gd name="T97" fmla="*/ 162 h 246"/>
                  <a:gd name="T98" fmla="*/ 24 w 342"/>
                  <a:gd name="T99" fmla="*/ 168 h 24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42"/>
                  <a:gd name="T151" fmla="*/ 0 h 246"/>
                  <a:gd name="T152" fmla="*/ 342 w 342"/>
                  <a:gd name="T153" fmla="*/ 246 h 24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42" h="246">
                    <a:moveTo>
                      <a:pt x="24" y="162"/>
                    </a:moveTo>
                    <a:lnTo>
                      <a:pt x="0" y="150"/>
                    </a:lnTo>
                    <a:lnTo>
                      <a:pt x="6" y="126"/>
                    </a:lnTo>
                    <a:lnTo>
                      <a:pt x="6" y="144"/>
                    </a:lnTo>
                    <a:lnTo>
                      <a:pt x="18" y="126"/>
                    </a:lnTo>
                    <a:lnTo>
                      <a:pt x="6" y="126"/>
                    </a:lnTo>
                    <a:lnTo>
                      <a:pt x="12" y="108"/>
                    </a:lnTo>
                    <a:lnTo>
                      <a:pt x="24" y="108"/>
                    </a:lnTo>
                    <a:lnTo>
                      <a:pt x="12" y="108"/>
                    </a:lnTo>
                    <a:lnTo>
                      <a:pt x="12" y="54"/>
                    </a:lnTo>
                    <a:lnTo>
                      <a:pt x="6" y="36"/>
                    </a:lnTo>
                    <a:lnTo>
                      <a:pt x="12" y="12"/>
                    </a:lnTo>
                    <a:lnTo>
                      <a:pt x="42" y="36"/>
                    </a:lnTo>
                    <a:lnTo>
                      <a:pt x="72" y="48"/>
                    </a:lnTo>
                    <a:lnTo>
                      <a:pt x="84" y="60"/>
                    </a:lnTo>
                    <a:lnTo>
                      <a:pt x="84" y="54"/>
                    </a:lnTo>
                    <a:lnTo>
                      <a:pt x="90" y="60"/>
                    </a:lnTo>
                    <a:lnTo>
                      <a:pt x="90" y="72"/>
                    </a:lnTo>
                    <a:lnTo>
                      <a:pt x="78" y="72"/>
                    </a:lnTo>
                    <a:lnTo>
                      <a:pt x="60" y="96"/>
                    </a:lnTo>
                    <a:lnTo>
                      <a:pt x="72" y="96"/>
                    </a:lnTo>
                    <a:lnTo>
                      <a:pt x="60" y="96"/>
                    </a:lnTo>
                    <a:lnTo>
                      <a:pt x="90" y="72"/>
                    </a:lnTo>
                    <a:lnTo>
                      <a:pt x="90" y="66"/>
                    </a:lnTo>
                    <a:lnTo>
                      <a:pt x="96" y="72"/>
                    </a:lnTo>
                    <a:lnTo>
                      <a:pt x="96" y="78"/>
                    </a:lnTo>
                    <a:lnTo>
                      <a:pt x="84" y="84"/>
                    </a:lnTo>
                    <a:lnTo>
                      <a:pt x="90" y="96"/>
                    </a:lnTo>
                    <a:lnTo>
                      <a:pt x="84" y="108"/>
                    </a:lnTo>
                    <a:lnTo>
                      <a:pt x="84" y="102"/>
                    </a:lnTo>
                    <a:lnTo>
                      <a:pt x="72" y="114"/>
                    </a:lnTo>
                    <a:lnTo>
                      <a:pt x="72" y="96"/>
                    </a:lnTo>
                    <a:lnTo>
                      <a:pt x="60" y="108"/>
                    </a:lnTo>
                    <a:lnTo>
                      <a:pt x="66" y="120"/>
                    </a:lnTo>
                    <a:lnTo>
                      <a:pt x="96" y="108"/>
                    </a:lnTo>
                    <a:lnTo>
                      <a:pt x="96" y="84"/>
                    </a:lnTo>
                    <a:lnTo>
                      <a:pt x="108" y="66"/>
                    </a:lnTo>
                    <a:lnTo>
                      <a:pt x="96" y="36"/>
                    </a:lnTo>
                    <a:lnTo>
                      <a:pt x="108" y="30"/>
                    </a:lnTo>
                    <a:lnTo>
                      <a:pt x="102" y="0"/>
                    </a:lnTo>
                    <a:lnTo>
                      <a:pt x="342" y="60"/>
                    </a:lnTo>
                    <a:lnTo>
                      <a:pt x="300" y="246"/>
                    </a:lnTo>
                    <a:lnTo>
                      <a:pt x="216" y="228"/>
                    </a:lnTo>
                    <a:lnTo>
                      <a:pt x="114" y="228"/>
                    </a:lnTo>
                    <a:lnTo>
                      <a:pt x="84" y="210"/>
                    </a:lnTo>
                    <a:lnTo>
                      <a:pt x="60" y="216"/>
                    </a:lnTo>
                    <a:lnTo>
                      <a:pt x="42" y="204"/>
                    </a:lnTo>
                    <a:lnTo>
                      <a:pt x="42" y="174"/>
                    </a:lnTo>
                    <a:lnTo>
                      <a:pt x="24" y="162"/>
                    </a:lnTo>
                    <a:lnTo>
                      <a:pt x="24" y="168"/>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96" name="Freeform 373"/>
              <p:cNvSpPr>
                <a:spLocks noChangeAspect="1"/>
              </p:cNvSpPr>
              <p:nvPr/>
            </p:nvSpPr>
            <p:spPr bwMode="auto">
              <a:xfrm>
                <a:off x="2106" y="2094"/>
                <a:ext cx="228" cy="228"/>
              </a:xfrm>
              <a:custGeom>
                <a:avLst/>
                <a:gdLst>
                  <a:gd name="T0" fmla="*/ 138 w 228"/>
                  <a:gd name="T1" fmla="*/ 48 h 228"/>
                  <a:gd name="T2" fmla="*/ 144 w 228"/>
                  <a:gd name="T3" fmla="*/ 78 h 228"/>
                  <a:gd name="T4" fmla="*/ 174 w 228"/>
                  <a:gd name="T5" fmla="*/ 48 h 228"/>
                  <a:gd name="T6" fmla="*/ 192 w 228"/>
                  <a:gd name="T7" fmla="*/ 54 h 228"/>
                  <a:gd name="T8" fmla="*/ 204 w 228"/>
                  <a:gd name="T9" fmla="*/ 42 h 228"/>
                  <a:gd name="T10" fmla="*/ 222 w 228"/>
                  <a:gd name="T11" fmla="*/ 42 h 228"/>
                  <a:gd name="T12" fmla="*/ 228 w 228"/>
                  <a:gd name="T13" fmla="*/ 60 h 228"/>
                  <a:gd name="T14" fmla="*/ 228 w 228"/>
                  <a:gd name="T15" fmla="*/ 72 h 228"/>
                  <a:gd name="T16" fmla="*/ 198 w 228"/>
                  <a:gd name="T17" fmla="*/ 54 h 228"/>
                  <a:gd name="T18" fmla="*/ 198 w 228"/>
                  <a:gd name="T19" fmla="*/ 72 h 228"/>
                  <a:gd name="T20" fmla="*/ 180 w 228"/>
                  <a:gd name="T21" fmla="*/ 102 h 228"/>
                  <a:gd name="T22" fmla="*/ 168 w 228"/>
                  <a:gd name="T23" fmla="*/ 102 h 228"/>
                  <a:gd name="T24" fmla="*/ 162 w 228"/>
                  <a:gd name="T25" fmla="*/ 126 h 228"/>
                  <a:gd name="T26" fmla="*/ 144 w 228"/>
                  <a:gd name="T27" fmla="*/ 120 h 228"/>
                  <a:gd name="T28" fmla="*/ 120 w 228"/>
                  <a:gd name="T29" fmla="*/ 186 h 228"/>
                  <a:gd name="T30" fmla="*/ 126 w 228"/>
                  <a:gd name="T31" fmla="*/ 186 h 228"/>
                  <a:gd name="T32" fmla="*/ 120 w 228"/>
                  <a:gd name="T33" fmla="*/ 204 h 228"/>
                  <a:gd name="T34" fmla="*/ 60 w 228"/>
                  <a:gd name="T35" fmla="*/ 228 h 228"/>
                  <a:gd name="T36" fmla="*/ 48 w 228"/>
                  <a:gd name="T37" fmla="*/ 222 h 228"/>
                  <a:gd name="T38" fmla="*/ 42 w 228"/>
                  <a:gd name="T39" fmla="*/ 204 h 228"/>
                  <a:gd name="T40" fmla="*/ 12 w 228"/>
                  <a:gd name="T41" fmla="*/ 186 h 228"/>
                  <a:gd name="T42" fmla="*/ 0 w 228"/>
                  <a:gd name="T43" fmla="*/ 156 h 228"/>
                  <a:gd name="T44" fmla="*/ 18 w 228"/>
                  <a:gd name="T45" fmla="*/ 138 h 228"/>
                  <a:gd name="T46" fmla="*/ 24 w 228"/>
                  <a:gd name="T47" fmla="*/ 114 h 228"/>
                  <a:gd name="T48" fmla="*/ 36 w 228"/>
                  <a:gd name="T49" fmla="*/ 114 h 228"/>
                  <a:gd name="T50" fmla="*/ 36 w 228"/>
                  <a:gd name="T51" fmla="*/ 96 h 228"/>
                  <a:gd name="T52" fmla="*/ 72 w 228"/>
                  <a:gd name="T53" fmla="*/ 66 h 228"/>
                  <a:gd name="T54" fmla="*/ 78 w 228"/>
                  <a:gd name="T55" fmla="*/ 18 h 228"/>
                  <a:gd name="T56" fmla="*/ 72 w 228"/>
                  <a:gd name="T57" fmla="*/ 6 h 228"/>
                  <a:gd name="T58" fmla="*/ 78 w 228"/>
                  <a:gd name="T59" fmla="*/ 0 h 228"/>
                  <a:gd name="T60" fmla="*/ 90 w 228"/>
                  <a:gd name="T61" fmla="*/ 54 h 228"/>
                  <a:gd name="T62" fmla="*/ 126 w 228"/>
                  <a:gd name="T63" fmla="*/ 48 h 228"/>
                  <a:gd name="T64" fmla="*/ 138 w 228"/>
                  <a:gd name="T65" fmla="*/ 48 h 22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28"/>
                  <a:gd name="T100" fmla="*/ 0 h 228"/>
                  <a:gd name="T101" fmla="*/ 228 w 228"/>
                  <a:gd name="T102" fmla="*/ 228 h 22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28" h="228">
                    <a:moveTo>
                      <a:pt x="138" y="48"/>
                    </a:moveTo>
                    <a:lnTo>
                      <a:pt x="144" y="78"/>
                    </a:lnTo>
                    <a:lnTo>
                      <a:pt x="174" y="48"/>
                    </a:lnTo>
                    <a:lnTo>
                      <a:pt x="192" y="54"/>
                    </a:lnTo>
                    <a:lnTo>
                      <a:pt x="204" y="42"/>
                    </a:lnTo>
                    <a:lnTo>
                      <a:pt x="222" y="42"/>
                    </a:lnTo>
                    <a:lnTo>
                      <a:pt x="228" y="60"/>
                    </a:lnTo>
                    <a:lnTo>
                      <a:pt x="228" y="72"/>
                    </a:lnTo>
                    <a:lnTo>
                      <a:pt x="198" y="54"/>
                    </a:lnTo>
                    <a:lnTo>
                      <a:pt x="198" y="72"/>
                    </a:lnTo>
                    <a:lnTo>
                      <a:pt x="180" y="102"/>
                    </a:lnTo>
                    <a:lnTo>
                      <a:pt x="168" y="102"/>
                    </a:lnTo>
                    <a:lnTo>
                      <a:pt x="162" y="126"/>
                    </a:lnTo>
                    <a:lnTo>
                      <a:pt x="144" y="120"/>
                    </a:lnTo>
                    <a:lnTo>
                      <a:pt x="120" y="186"/>
                    </a:lnTo>
                    <a:lnTo>
                      <a:pt x="126" y="186"/>
                    </a:lnTo>
                    <a:lnTo>
                      <a:pt x="120" y="204"/>
                    </a:lnTo>
                    <a:lnTo>
                      <a:pt x="60" y="228"/>
                    </a:lnTo>
                    <a:lnTo>
                      <a:pt x="48" y="222"/>
                    </a:lnTo>
                    <a:lnTo>
                      <a:pt x="42" y="204"/>
                    </a:lnTo>
                    <a:lnTo>
                      <a:pt x="12" y="186"/>
                    </a:lnTo>
                    <a:lnTo>
                      <a:pt x="0" y="156"/>
                    </a:lnTo>
                    <a:lnTo>
                      <a:pt x="18" y="138"/>
                    </a:lnTo>
                    <a:lnTo>
                      <a:pt x="24" y="114"/>
                    </a:lnTo>
                    <a:lnTo>
                      <a:pt x="36" y="114"/>
                    </a:lnTo>
                    <a:lnTo>
                      <a:pt x="36" y="96"/>
                    </a:lnTo>
                    <a:lnTo>
                      <a:pt x="72" y="66"/>
                    </a:lnTo>
                    <a:lnTo>
                      <a:pt x="78" y="18"/>
                    </a:lnTo>
                    <a:lnTo>
                      <a:pt x="72" y="6"/>
                    </a:lnTo>
                    <a:lnTo>
                      <a:pt x="78" y="0"/>
                    </a:lnTo>
                    <a:lnTo>
                      <a:pt x="90" y="54"/>
                    </a:lnTo>
                    <a:lnTo>
                      <a:pt x="126" y="48"/>
                    </a:lnTo>
                    <a:lnTo>
                      <a:pt x="138" y="48"/>
                    </a:lnTo>
                    <a:close/>
                  </a:path>
                </a:pathLst>
              </a:custGeom>
              <a:solidFill>
                <a:srgbClr val="FF4500"/>
              </a:solidFill>
              <a:ln w="9525">
                <a:solidFill>
                  <a:srgbClr val="FF4500"/>
                </a:solidFill>
                <a:prstDash val="solid"/>
                <a:round/>
                <a:headEnd/>
                <a:tailEnd/>
              </a:ln>
            </p:spPr>
            <p:txBody>
              <a:bodyPr/>
              <a:lstStyle/>
              <a:p>
                <a:endParaRPr lang="en-US">
                  <a:solidFill>
                    <a:srgbClr val="000000"/>
                  </a:solidFill>
                </a:endParaRPr>
              </a:p>
            </p:txBody>
          </p:sp>
          <p:sp>
            <p:nvSpPr>
              <p:cNvPr id="19997" name="Freeform 374"/>
              <p:cNvSpPr>
                <a:spLocks noChangeAspect="1"/>
              </p:cNvSpPr>
              <p:nvPr/>
            </p:nvSpPr>
            <p:spPr bwMode="auto">
              <a:xfrm>
                <a:off x="2106" y="2094"/>
                <a:ext cx="228" cy="228"/>
              </a:xfrm>
              <a:custGeom>
                <a:avLst/>
                <a:gdLst>
                  <a:gd name="T0" fmla="*/ 138 w 228"/>
                  <a:gd name="T1" fmla="*/ 48 h 228"/>
                  <a:gd name="T2" fmla="*/ 144 w 228"/>
                  <a:gd name="T3" fmla="*/ 78 h 228"/>
                  <a:gd name="T4" fmla="*/ 174 w 228"/>
                  <a:gd name="T5" fmla="*/ 48 h 228"/>
                  <a:gd name="T6" fmla="*/ 192 w 228"/>
                  <a:gd name="T7" fmla="*/ 54 h 228"/>
                  <a:gd name="T8" fmla="*/ 204 w 228"/>
                  <a:gd name="T9" fmla="*/ 42 h 228"/>
                  <a:gd name="T10" fmla="*/ 222 w 228"/>
                  <a:gd name="T11" fmla="*/ 42 h 228"/>
                  <a:gd name="T12" fmla="*/ 228 w 228"/>
                  <a:gd name="T13" fmla="*/ 60 h 228"/>
                  <a:gd name="T14" fmla="*/ 228 w 228"/>
                  <a:gd name="T15" fmla="*/ 72 h 228"/>
                  <a:gd name="T16" fmla="*/ 198 w 228"/>
                  <a:gd name="T17" fmla="*/ 54 h 228"/>
                  <a:gd name="T18" fmla="*/ 198 w 228"/>
                  <a:gd name="T19" fmla="*/ 72 h 228"/>
                  <a:gd name="T20" fmla="*/ 180 w 228"/>
                  <a:gd name="T21" fmla="*/ 102 h 228"/>
                  <a:gd name="T22" fmla="*/ 168 w 228"/>
                  <a:gd name="T23" fmla="*/ 102 h 228"/>
                  <a:gd name="T24" fmla="*/ 162 w 228"/>
                  <a:gd name="T25" fmla="*/ 126 h 228"/>
                  <a:gd name="T26" fmla="*/ 144 w 228"/>
                  <a:gd name="T27" fmla="*/ 120 h 228"/>
                  <a:gd name="T28" fmla="*/ 120 w 228"/>
                  <a:gd name="T29" fmla="*/ 186 h 228"/>
                  <a:gd name="T30" fmla="*/ 126 w 228"/>
                  <a:gd name="T31" fmla="*/ 186 h 228"/>
                  <a:gd name="T32" fmla="*/ 120 w 228"/>
                  <a:gd name="T33" fmla="*/ 204 h 228"/>
                  <a:gd name="T34" fmla="*/ 60 w 228"/>
                  <a:gd name="T35" fmla="*/ 228 h 228"/>
                  <a:gd name="T36" fmla="*/ 48 w 228"/>
                  <a:gd name="T37" fmla="*/ 222 h 228"/>
                  <a:gd name="T38" fmla="*/ 42 w 228"/>
                  <a:gd name="T39" fmla="*/ 204 h 228"/>
                  <a:gd name="T40" fmla="*/ 12 w 228"/>
                  <a:gd name="T41" fmla="*/ 186 h 228"/>
                  <a:gd name="T42" fmla="*/ 0 w 228"/>
                  <a:gd name="T43" fmla="*/ 156 h 228"/>
                  <a:gd name="T44" fmla="*/ 18 w 228"/>
                  <a:gd name="T45" fmla="*/ 138 h 228"/>
                  <a:gd name="T46" fmla="*/ 24 w 228"/>
                  <a:gd name="T47" fmla="*/ 114 h 228"/>
                  <a:gd name="T48" fmla="*/ 36 w 228"/>
                  <a:gd name="T49" fmla="*/ 114 h 228"/>
                  <a:gd name="T50" fmla="*/ 36 w 228"/>
                  <a:gd name="T51" fmla="*/ 96 h 228"/>
                  <a:gd name="T52" fmla="*/ 72 w 228"/>
                  <a:gd name="T53" fmla="*/ 66 h 228"/>
                  <a:gd name="T54" fmla="*/ 78 w 228"/>
                  <a:gd name="T55" fmla="*/ 18 h 228"/>
                  <a:gd name="T56" fmla="*/ 72 w 228"/>
                  <a:gd name="T57" fmla="*/ 6 h 228"/>
                  <a:gd name="T58" fmla="*/ 78 w 228"/>
                  <a:gd name="T59" fmla="*/ 0 h 228"/>
                  <a:gd name="T60" fmla="*/ 90 w 228"/>
                  <a:gd name="T61" fmla="*/ 54 h 228"/>
                  <a:gd name="T62" fmla="*/ 126 w 228"/>
                  <a:gd name="T63" fmla="*/ 48 h 228"/>
                  <a:gd name="T64" fmla="*/ 138 w 228"/>
                  <a:gd name="T65" fmla="*/ 48 h 228"/>
                  <a:gd name="T66" fmla="*/ 138 w 228"/>
                  <a:gd name="T67" fmla="*/ 54 h 22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28"/>
                  <a:gd name="T103" fmla="*/ 0 h 228"/>
                  <a:gd name="T104" fmla="*/ 228 w 228"/>
                  <a:gd name="T105" fmla="*/ 228 h 22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28" h="228">
                    <a:moveTo>
                      <a:pt x="138" y="48"/>
                    </a:moveTo>
                    <a:lnTo>
                      <a:pt x="144" y="78"/>
                    </a:lnTo>
                    <a:lnTo>
                      <a:pt x="174" y="48"/>
                    </a:lnTo>
                    <a:lnTo>
                      <a:pt x="192" y="54"/>
                    </a:lnTo>
                    <a:lnTo>
                      <a:pt x="204" y="42"/>
                    </a:lnTo>
                    <a:lnTo>
                      <a:pt x="222" y="42"/>
                    </a:lnTo>
                    <a:lnTo>
                      <a:pt x="228" y="60"/>
                    </a:lnTo>
                    <a:lnTo>
                      <a:pt x="228" y="72"/>
                    </a:lnTo>
                    <a:lnTo>
                      <a:pt x="198" y="54"/>
                    </a:lnTo>
                    <a:lnTo>
                      <a:pt x="198" y="72"/>
                    </a:lnTo>
                    <a:lnTo>
                      <a:pt x="180" y="102"/>
                    </a:lnTo>
                    <a:lnTo>
                      <a:pt x="168" y="102"/>
                    </a:lnTo>
                    <a:lnTo>
                      <a:pt x="162" y="126"/>
                    </a:lnTo>
                    <a:lnTo>
                      <a:pt x="144" y="120"/>
                    </a:lnTo>
                    <a:lnTo>
                      <a:pt x="120" y="186"/>
                    </a:lnTo>
                    <a:lnTo>
                      <a:pt x="126" y="186"/>
                    </a:lnTo>
                    <a:lnTo>
                      <a:pt x="120" y="204"/>
                    </a:lnTo>
                    <a:lnTo>
                      <a:pt x="60" y="228"/>
                    </a:lnTo>
                    <a:lnTo>
                      <a:pt x="48" y="222"/>
                    </a:lnTo>
                    <a:lnTo>
                      <a:pt x="42" y="204"/>
                    </a:lnTo>
                    <a:lnTo>
                      <a:pt x="12" y="186"/>
                    </a:lnTo>
                    <a:lnTo>
                      <a:pt x="0" y="156"/>
                    </a:lnTo>
                    <a:lnTo>
                      <a:pt x="18" y="138"/>
                    </a:lnTo>
                    <a:lnTo>
                      <a:pt x="24" y="114"/>
                    </a:lnTo>
                    <a:lnTo>
                      <a:pt x="36" y="114"/>
                    </a:lnTo>
                    <a:lnTo>
                      <a:pt x="36" y="96"/>
                    </a:lnTo>
                    <a:lnTo>
                      <a:pt x="72" y="66"/>
                    </a:lnTo>
                    <a:lnTo>
                      <a:pt x="78" y="18"/>
                    </a:lnTo>
                    <a:lnTo>
                      <a:pt x="72" y="6"/>
                    </a:lnTo>
                    <a:lnTo>
                      <a:pt x="78" y="0"/>
                    </a:lnTo>
                    <a:lnTo>
                      <a:pt x="90" y="54"/>
                    </a:lnTo>
                    <a:lnTo>
                      <a:pt x="126" y="48"/>
                    </a:lnTo>
                    <a:lnTo>
                      <a:pt x="138" y="48"/>
                    </a:lnTo>
                    <a:lnTo>
                      <a:pt x="138" y="54"/>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998" name="Freeform 375"/>
              <p:cNvSpPr>
                <a:spLocks noChangeAspect="1"/>
              </p:cNvSpPr>
              <p:nvPr/>
            </p:nvSpPr>
            <p:spPr bwMode="auto">
              <a:xfrm>
                <a:off x="1578" y="1746"/>
                <a:ext cx="270" cy="282"/>
              </a:xfrm>
              <a:custGeom>
                <a:avLst/>
                <a:gdLst>
                  <a:gd name="T0" fmla="*/ 114 w 270"/>
                  <a:gd name="T1" fmla="*/ 282 h 282"/>
                  <a:gd name="T2" fmla="*/ 96 w 270"/>
                  <a:gd name="T3" fmla="*/ 264 h 282"/>
                  <a:gd name="T4" fmla="*/ 90 w 270"/>
                  <a:gd name="T5" fmla="*/ 246 h 282"/>
                  <a:gd name="T6" fmla="*/ 96 w 270"/>
                  <a:gd name="T7" fmla="*/ 234 h 282"/>
                  <a:gd name="T8" fmla="*/ 84 w 270"/>
                  <a:gd name="T9" fmla="*/ 216 h 282"/>
                  <a:gd name="T10" fmla="*/ 78 w 270"/>
                  <a:gd name="T11" fmla="*/ 186 h 282"/>
                  <a:gd name="T12" fmla="*/ 12 w 270"/>
                  <a:gd name="T13" fmla="*/ 138 h 282"/>
                  <a:gd name="T14" fmla="*/ 12 w 270"/>
                  <a:gd name="T15" fmla="*/ 96 h 282"/>
                  <a:gd name="T16" fmla="*/ 0 w 270"/>
                  <a:gd name="T17" fmla="*/ 84 h 282"/>
                  <a:gd name="T18" fmla="*/ 12 w 270"/>
                  <a:gd name="T19" fmla="*/ 66 h 282"/>
                  <a:gd name="T20" fmla="*/ 30 w 270"/>
                  <a:gd name="T21" fmla="*/ 54 h 282"/>
                  <a:gd name="T22" fmla="*/ 30 w 270"/>
                  <a:gd name="T23" fmla="*/ 18 h 282"/>
                  <a:gd name="T24" fmla="*/ 36 w 270"/>
                  <a:gd name="T25" fmla="*/ 12 h 282"/>
                  <a:gd name="T26" fmla="*/ 48 w 270"/>
                  <a:gd name="T27" fmla="*/ 18 h 282"/>
                  <a:gd name="T28" fmla="*/ 90 w 270"/>
                  <a:gd name="T29" fmla="*/ 0 h 282"/>
                  <a:gd name="T30" fmla="*/ 90 w 270"/>
                  <a:gd name="T31" fmla="*/ 18 h 282"/>
                  <a:gd name="T32" fmla="*/ 114 w 270"/>
                  <a:gd name="T33" fmla="*/ 24 h 282"/>
                  <a:gd name="T34" fmla="*/ 126 w 270"/>
                  <a:gd name="T35" fmla="*/ 36 h 282"/>
                  <a:gd name="T36" fmla="*/ 216 w 270"/>
                  <a:gd name="T37" fmla="*/ 54 h 282"/>
                  <a:gd name="T38" fmla="*/ 234 w 270"/>
                  <a:gd name="T39" fmla="*/ 66 h 282"/>
                  <a:gd name="T40" fmla="*/ 228 w 270"/>
                  <a:gd name="T41" fmla="*/ 90 h 282"/>
                  <a:gd name="T42" fmla="*/ 240 w 270"/>
                  <a:gd name="T43" fmla="*/ 90 h 282"/>
                  <a:gd name="T44" fmla="*/ 234 w 270"/>
                  <a:gd name="T45" fmla="*/ 102 h 282"/>
                  <a:gd name="T46" fmla="*/ 246 w 270"/>
                  <a:gd name="T47" fmla="*/ 102 h 282"/>
                  <a:gd name="T48" fmla="*/ 228 w 270"/>
                  <a:gd name="T49" fmla="*/ 132 h 282"/>
                  <a:gd name="T50" fmla="*/ 234 w 270"/>
                  <a:gd name="T51" fmla="*/ 144 h 282"/>
                  <a:gd name="T52" fmla="*/ 270 w 270"/>
                  <a:gd name="T53" fmla="*/ 90 h 282"/>
                  <a:gd name="T54" fmla="*/ 246 w 270"/>
                  <a:gd name="T55" fmla="*/ 174 h 282"/>
                  <a:gd name="T56" fmla="*/ 240 w 270"/>
                  <a:gd name="T57" fmla="*/ 222 h 282"/>
                  <a:gd name="T58" fmla="*/ 252 w 270"/>
                  <a:gd name="T59" fmla="*/ 270 h 282"/>
                  <a:gd name="T60" fmla="*/ 126 w 270"/>
                  <a:gd name="T61" fmla="*/ 276 h 282"/>
                  <a:gd name="T62" fmla="*/ 114 w 270"/>
                  <a:gd name="T63" fmla="*/ 282 h 28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70"/>
                  <a:gd name="T97" fmla="*/ 0 h 282"/>
                  <a:gd name="T98" fmla="*/ 270 w 270"/>
                  <a:gd name="T99" fmla="*/ 282 h 28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70" h="282">
                    <a:moveTo>
                      <a:pt x="114" y="282"/>
                    </a:moveTo>
                    <a:lnTo>
                      <a:pt x="96" y="264"/>
                    </a:lnTo>
                    <a:lnTo>
                      <a:pt x="90" y="246"/>
                    </a:lnTo>
                    <a:lnTo>
                      <a:pt x="96" y="234"/>
                    </a:lnTo>
                    <a:lnTo>
                      <a:pt x="84" y="216"/>
                    </a:lnTo>
                    <a:lnTo>
                      <a:pt x="78" y="186"/>
                    </a:lnTo>
                    <a:lnTo>
                      <a:pt x="12" y="138"/>
                    </a:lnTo>
                    <a:lnTo>
                      <a:pt x="12" y="96"/>
                    </a:lnTo>
                    <a:lnTo>
                      <a:pt x="0" y="84"/>
                    </a:lnTo>
                    <a:lnTo>
                      <a:pt x="12" y="66"/>
                    </a:lnTo>
                    <a:lnTo>
                      <a:pt x="30" y="54"/>
                    </a:lnTo>
                    <a:lnTo>
                      <a:pt x="30" y="18"/>
                    </a:lnTo>
                    <a:lnTo>
                      <a:pt x="36" y="12"/>
                    </a:lnTo>
                    <a:lnTo>
                      <a:pt x="48" y="18"/>
                    </a:lnTo>
                    <a:lnTo>
                      <a:pt x="90" y="0"/>
                    </a:lnTo>
                    <a:lnTo>
                      <a:pt x="90" y="18"/>
                    </a:lnTo>
                    <a:lnTo>
                      <a:pt x="114" y="24"/>
                    </a:lnTo>
                    <a:lnTo>
                      <a:pt x="126" y="36"/>
                    </a:lnTo>
                    <a:lnTo>
                      <a:pt x="216" y="54"/>
                    </a:lnTo>
                    <a:lnTo>
                      <a:pt x="234" y="66"/>
                    </a:lnTo>
                    <a:lnTo>
                      <a:pt x="228" y="90"/>
                    </a:lnTo>
                    <a:lnTo>
                      <a:pt x="240" y="90"/>
                    </a:lnTo>
                    <a:lnTo>
                      <a:pt x="234" y="102"/>
                    </a:lnTo>
                    <a:lnTo>
                      <a:pt x="246" y="102"/>
                    </a:lnTo>
                    <a:lnTo>
                      <a:pt x="228" y="132"/>
                    </a:lnTo>
                    <a:lnTo>
                      <a:pt x="234" y="144"/>
                    </a:lnTo>
                    <a:lnTo>
                      <a:pt x="270" y="90"/>
                    </a:lnTo>
                    <a:lnTo>
                      <a:pt x="246" y="174"/>
                    </a:lnTo>
                    <a:lnTo>
                      <a:pt x="240" y="222"/>
                    </a:lnTo>
                    <a:lnTo>
                      <a:pt x="252" y="270"/>
                    </a:lnTo>
                    <a:lnTo>
                      <a:pt x="126" y="276"/>
                    </a:lnTo>
                    <a:lnTo>
                      <a:pt x="114" y="282"/>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999" name="Freeform 376"/>
              <p:cNvSpPr>
                <a:spLocks noChangeAspect="1"/>
              </p:cNvSpPr>
              <p:nvPr/>
            </p:nvSpPr>
            <p:spPr bwMode="auto">
              <a:xfrm>
                <a:off x="1578" y="1746"/>
                <a:ext cx="270" cy="288"/>
              </a:xfrm>
              <a:custGeom>
                <a:avLst/>
                <a:gdLst>
                  <a:gd name="T0" fmla="*/ 114 w 270"/>
                  <a:gd name="T1" fmla="*/ 282 h 288"/>
                  <a:gd name="T2" fmla="*/ 96 w 270"/>
                  <a:gd name="T3" fmla="*/ 264 h 288"/>
                  <a:gd name="T4" fmla="*/ 90 w 270"/>
                  <a:gd name="T5" fmla="*/ 246 h 288"/>
                  <a:gd name="T6" fmla="*/ 96 w 270"/>
                  <a:gd name="T7" fmla="*/ 234 h 288"/>
                  <a:gd name="T8" fmla="*/ 84 w 270"/>
                  <a:gd name="T9" fmla="*/ 216 h 288"/>
                  <a:gd name="T10" fmla="*/ 78 w 270"/>
                  <a:gd name="T11" fmla="*/ 186 h 288"/>
                  <a:gd name="T12" fmla="*/ 12 w 270"/>
                  <a:gd name="T13" fmla="*/ 138 h 288"/>
                  <a:gd name="T14" fmla="*/ 12 w 270"/>
                  <a:gd name="T15" fmla="*/ 96 h 288"/>
                  <a:gd name="T16" fmla="*/ 0 w 270"/>
                  <a:gd name="T17" fmla="*/ 84 h 288"/>
                  <a:gd name="T18" fmla="*/ 12 w 270"/>
                  <a:gd name="T19" fmla="*/ 66 h 288"/>
                  <a:gd name="T20" fmla="*/ 30 w 270"/>
                  <a:gd name="T21" fmla="*/ 54 h 288"/>
                  <a:gd name="T22" fmla="*/ 30 w 270"/>
                  <a:gd name="T23" fmla="*/ 18 h 288"/>
                  <a:gd name="T24" fmla="*/ 36 w 270"/>
                  <a:gd name="T25" fmla="*/ 12 h 288"/>
                  <a:gd name="T26" fmla="*/ 48 w 270"/>
                  <a:gd name="T27" fmla="*/ 18 h 288"/>
                  <a:gd name="T28" fmla="*/ 90 w 270"/>
                  <a:gd name="T29" fmla="*/ 0 h 288"/>
                  <a:gd name="T30" fmla="*/ 90 w 270"/>
                  <a:gd name="T31" fmla="*/ 18 h 288"/>
                  <a:gd name="T32" fmla="*/ 114 w 270"/>
                  <a:gd name="T33" fmla="*/ 24 h 288"/>
                  <a:gd name="T34" fmla="*/ 126 w 270"/>
                  <a:gd name="T35" fmla="*/ 36 h 288"/>
                  <a:gd name="T36" fmla="*/ 216 w 270"/>
                  <a:gd name="T37" fmla="*/ 54 h 288"/>
                  <a:gd name="T38" fmla="*/ 234 w 270"/>
                  <a:gd name="T39" fmla="*/ 66 h 288"/>
                  <a:gd name="T40" fmla="*/ 228 w 270"/>
                  <a:gd name="T41" fmla="*/ 90 h 288"/>
                  <a:gd name="T42" fmla="*/ 240 w 270"/>
                  <a:gd name="T43" fmla="*/ 90 h 288"/>
                  <a:gd name="T44" fmla="*/ 234 w 270"/>
                  <a:gd name="T45" fmla="*/ 102 h 288"/>
                  <a:gd name="T46" fmla="*/ 246 w 270"/>
                  <a:gd name="T47" fmla="*/ 102 h 288"/>
                  <a:gd name="T48" fmla="*/ 228 w 270"/>
                  <a:gd name="T49" fmla="*/ 132 h 288"/>
                  <a:gd name="T50" fmla="*/ 234 w 270"/>
                  <a:gd name="T51" fmla="*/ 144 h 288"/>
                  <a:gd name="T52" fmla="*/ 270 w 270"/>
                  <a:gd name="T53" fmla="*/ 90 h 288"/>
                  <a:gd name="T54" fmla="*/ 246 w 270"/>
                  <a:gd name="T55" fmla="*/ 174 h 288"/>
                  <a:gd name="T56" fmla="*/ 240 w 270"/>
                  <a:gd name="T57" fmla="*/ 222 h 288"/>
                  <a:gd name="T58" fmla="*/ 252 w 270"/>
                  <a:gd name="T59" fmla="*/ 270 h 288"/>
                  <a:gd name="T60" fmla="*/ 126 w 270"/>
                  <a:gd name="T61" fmla="*/ 276 h 288"/>
                  <a:gd name="T62" fmla="*/ 114 w 270"/>
                  <a:gd name="T63" fmla="*/ 282 h 288"/>
                  <a:gd name="T64" fmla="*/ 114 w 270"/>
                  <a:gd name="T65" fmla="*/ 288 h 28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70"/>
                  <a:gd name="T100" fmla="*/ 0 h 288"/>
                  <a:gd name="T101" fmla="*/ 270 w 270"/>
                  <a:gd name="T102" fmla="*/ 288 h 28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70" h="288">
                    <a:moveTo>
                      <a:pt x="114" y="282"/>
                    </a:moveTo>
                    <a:lnTo>
                      <a:pt x="96" y="264"/>
                    </a:lnTo>
                    <a:lnTo>
                      <a:pt x="90" y="246"/>
                    </a:lnTo>
                    <a:lnTo>
                      <a:pt x="96" y="234"/>
                    </a:lnTo>
                    <a:lnTo>
                      <a:pt x="84" y="216"/>
                    </a:lnTo>
                    <a:lnTo>
                      <a:pt x="78" y="186"/>
                    </a:lnTo>
                    <a:lnTo>
                      <a:pt x="12" y="138"/>
                    </a:lnTo>
                    <a:lnTo>
                      <a:pt x="12" y="96"/>
                    </a:lnTo>
                    <a:lnTo>
                      <a:pt x="0" y="84"/>
                    </a:lnTo>
                    <a:lnTo>
                      <a:pt x="12" y="66"/>
                    </a:lnTo>
                    <a:lnTo>
                      <a:pt x="30" y="54"/>
                    </a:lnTo>
                    <a:lnTo>
                      <a:pt x="30" y="18"/>
                    </a:lnTo>
                    <a:lnTo>
                      <a:pt x="36" y="12"/>
                    </a:lnTo>
                    <a:lnTo>
                      <a:pt x="48" y="18"/>
                    </a:lnTo>
                    <a:lnTo>
                      <a:pt x="90" y="0"/>
                    </a:lnTo>
                    <a:lnTo>
                      <a:pt x="90" y="18"/>
                    </a:lnTo>
                    <a:lnTo>
                      <a:pt x="114" y="24"/>
                    </a:lnTo>
                    <a:lnTo>
                      <a:pt x="126" y="36"/>
                    </a:lnTo>
                    <a:lnTo>
                      <a:pt x="216" y="54"/>
                    </a:lnTo>
                    <a:lnTo>
                      <a:pt x="234" y="66"/>
                    </a:lnTo>
                    <a:lnTo>
                      <a:pt x="228" y="90"/>
                    </a:lnTo>
                    <a:lnTo>
                      <a:pt x="240" y="90"/>
                    </a:lnTo>
                    <a:lnTo>
                      <a:pt x="234" y="102"/>
                    </a:lnTo>
                    <a:lnTo>
                      <a:pt x="246" y="102"/>
                    </a:lnTo>
                    <a:lnTo>
                      <a:pt x="228" y="132"/>
                    </a:lnTo>
                    <a:lnTo>
                      <a:pt x="234" y="144"/>
                    </a:lnTo>
                    <a:lnTo>
                      <a:pt x="270" y="90"/>
                    </a:lnTo>
                    <a:lnTo>
                      <a:pt x="246" y="174"/>
                    </a:lnTo>
                    <a:lnTo>
                      <a:pt x="240" y="222"/>
                    </a:lnTo>
                    <a:lnTo>
                      <a:pt x="252" y="270"/>
                    </a:lnTo>
                    <a:lnTo>
                      <a:pt x="126" y="276"/>
                    </a:lnTo>
                    <a:lnTo>
                      <a:pt x="114" y="282"/>
                    </a:lnTo>
                    <a:lnTo>
                      <a:pt x="114" y="288"/>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20000" name="Freeform 377"/>
              <p:cNvSpPr>
                <a:spLocks noChangeAspect="1"/>
              </p:cNvSpPr>
              <p:nvPr/>
            </p:nvSpPr>
            <p:spPr bwMode="auto">
              <a:xfrm>
                <a:off x="720" y="1818"/>
                <a:ext cx="354" cy="294"/>
              </a:xfrm>
              <a:custGeom>
                <a:avLst/>
                <a:gdLst>
                  <a:gd name="T0" fmla="*/ 342 w 354"/>
                  <a:gd name="T1" fmla="*/ 168 h 294"/>
                  <a:gd name="T2" fmla="*/ 336 w 354"/>
                  <a:gd name="T3" fmla="*/ 294 h 294"/>
                  <a:gd name="T4" fmla="*/ 96 w 354"/>
                  <a:gd name="T5" fmla="*/ 270 h 294"/>
                  <a:gd name="T6" fmla="*/ 0 w 354"/>
                  <a:gd name="T7" fmla="*/ 252 h 294"/>
                  <a:gd name="T8" fmla="*/ 12 w 354"/>
                  <a:gd name="T9" fmla="*/ 192 h 294"/>
                  <a:gd name="T10" fmla="*/ 36 w 354"/>
                  <a:gd name="T11" fmla="*/ 30 h 294"/>
                  <a:gd name="T12" fmla="*/ 42 w 354"/>
                  <a:gd name="T13" fmla="*/ 0 h 294"/>
                  <a:gd name="T14" fmla="*/ 354 w 354"/>
                  <a:gd name="T15" fmla="*/ 36 h 294"/>
                  <a:gd name="T16" fmla="*/ 348 w 354"/>
                  <a:gd name="T17" fmla="*/ 138 h 294"/>
                  <a:gd name="T18" fmla="*/ 342 w 354"/>
                  <a:gd name="T19" fmla="*/ 168 h 2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54"/>
                  <a:gd name="T31" fmla="*/ 0 h 294"/>
                  <a:gd name="T32" fmla="*/ 354 w 354"/>
                  <a:gd name="T33" fmla="*/ 294 h 29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54" h="294">
                    <a:moveTo>
                      <a:pt x="342" y="168"/>
                    </a:moveTo>
                    <a:lnTo>
                      <a:pt x="336" y="294"/>
                    </a:lnTo>
                    <a:lnTo>
                      <a:pt x="96" y="270"/>
                    </a:lnTo>
                    <a:lnTo>
                      <a:pt x="0" y="252"/>
                    </a:lnTo>
                    <a:lnTo>
                      <a:pt x="12" y="192"/>
                    </a:lnTo>
                    <a:lnTo>
                      <a:pt x="36" y="30"/>
                    </a:lnTo>
                    <a:lnTo>
                      <a:pt x="42" y="0"/>
                    </a:lnTo>
                    <a:lnTo>
                      <a:pt x="354" y="36"/>
                    </a:lnTo>
                    <a:lnTo>
                      <a:pt x="348" y="138"/>
                    </a:lnTo>
                    <a:lnTo>
                      <a:pt x="342" y="168"/>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20001" name="Freeform 378"/>
              <p:cNvSpPr>
                <a:spLocks noChangeAspect="1"/>
              </p:cNvSpPr>
              <p:nvPr/>
            </p:nvSpPr>
            <p:spPr bwMode="auto">
              <a:xfrm>
                <a:off x="720" y="1818"/>
                <a:ext cx="354" cy="294"/>
              </a:xfrm>
              <a:custGeom>
                <a:avLst/>
                <a:gdLst>
                  <a:gd name="T0" fmla="*/ 342 w 354"/>
                  <a:gd name="T1" fmla="*/ 168 h 294"/>
                  <a:gd name="T2" fmla="*/ 336 w 354"/>
                  <a:gd name="T3" fmla="*/ 294 h 294"/>
                  <a:gd name="T4" fmla="*/ 96 w 354"/>
                  <a:gd name="T5" fmla="*/ 270 h 294"/>
                  <a:gd name="T6" fmla="*/ 0 w 354"/>
                  <a:gd name="T7" fmla="*/ 252 h 294"/>
                  <a:gd name="T8" fmla="*/ 12 w 354"/>
                  <a:gd name="T9" fmla="*/ 192 h 294"/>
                  <a:gd name="T10" fmla="*/ 36 w 354"/>
                  <a:gd name="T11" fmla="*/ 30 h 294"/>
                  <a:gd name="T12" fmla="*/ 42 w 354"/>
                  <a:gd name="T13" fmla="*/ 0 h 294"/>
                  <a:gd name="T14" fmla="*/ 354 w 354"/>
                  <a:gd name="T15" fmla="*/ 36 h 294"/>
                  <a:gd name="T16" fmla="*/ 348 w 354"/>
                  <a:gd name="T17" fmla="*/ 138 h 294"/>
                  <a:gd name="T18" fmla="*/ 342 w 354"/>
                  <a:gd name="T19" fmla="*/ 168 h 294"/>
                  <a:gd name="T20" fmla="*/ 342 w 354"/>
                  <a:gd name="T21" fmla="*/ 174 h 29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54"/>
                  <a:gd name="T34" fmla="*/ 0 h 294"/>
                  <a:gd name="T35" fmla="*/ 354 w 354"/>
                  <a:gd name="T36" fmla="*/ 294 h 29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54" h="294">
                    <a:moveTo>
                      <a:pt x="342" y="168"/>
                    </a:moveTo>
                    <a:lnTo>
                      <a:pt x="336" y="294"/>
                    </a:lnTo>
                    <a:lnTo>
                      <a:pt x="96" y="270"/>
                    </a:lnTo>
                    <a:lnTo>
                      <a:pt x="0" y="252"/>
                    </a:lnTo>
                    <a:lnTo>
                      <a:pt x="12" y="192"/>
                    </a:lnTo>
                    <a:lnTo>
                      <a:pt x="36" y="30"/>
                    </a:lnTo>
                    <a:lnTo>
                      <a:pt x="42" y="0"/>
                    </a:lnTo>
                    <a:lnTo>
                      <a:pt x="354" y="36"/>
                    </a:lnTo>
                    <a:lnTo>
                      <a:pt x="348" y="138"/>
                    </a:lnTo>
                    <a:lnTo>
                      <a:pt x="342" y="168"/>
                    </a:lnTo>
                    <a:lnTo>
                      <a:pt x="342" y="174"/>
                    </a:lnTo>
                  </a:path>
                </a:pathLst>
              </a:custGeom>
              <a:noFill/>
              <a:ln w="9525">
                <a:solidFill>
                  <a:srgbClr val="000000"/>
                </a:solidFill>
                <a:prstDash val="solid"/>
                <a:round/>
                <a:headEnd/>
                <a:tailEnd/>
              </a:ln>
            </p:spPr>
            <p:txBody>
              <a:bodyPr/>
              <a:lstStyle/>
              <a:p>
                <a:endParaRPr lang="en-US">
                  <a:solidFill>
                    <a:srgbClr val="000000"/>
                  </a:solidFill>
                </a:endParaRPr>
              </a:p>
            </p:txBody>
          </p:sp>
        </p:grpSp>
        <p:sp>
          <p:nvSpPr>
            <p:cNvPr id="19879" name="Rectangle 379"/>
            <p:cNvSpPr>
              <a:spLocks noChangeArrowheads="1"/>
            </p:cNvSpPr>
            <p:nvPr/>
          </p:nvSpPr>
          <p:spPr bwMode="auto">
            <a:xfrm>
              <a:off x="2618" y="912"/>
              <a:ext cx="576" cy="240"/>
            </a:xfrm>
            <a:prstGeom prst="rect">
              <a:avLst/>
            </a:prstGeom>
            <a:noFill/>
            <a:ln w="9525">
              <a:noFill/>
              <a:miter lim="800000"/>
              <a:headEnd/>
              <a:tailEnd/>
            </a:ln>
          </p:spPr>
          <p:txBody>
            <a:bodyPr wrap="none" anchor="ctr"/>
            <a:lstStyle/>
            <a:p>
              <a:pPr algn="ctr"/>
              <a:r>
                <a:rPr lang="en-US" sz="1600" b="1" dirty="0">
                  <a:solidFill>
                    <a:srgbClr val="FF0000"/>
                  </a:solidFill>
                </a:rPr>
                <a:t>2000</a:t>
              </a:r>
            </a:p>
          </p:txBody>
        </p:sp>
      </p:grpSp>
      <p:grpSp>
        <p:nvGrpSpPr>
          <p:cNvPr id="8" name="Group 380"/>
          <p:cNvGrpSpPr>
            <a:grpSpLocks/>
          </p:cNvGrpSpPr>
          <p:nvPr/>
        </p:nvGrpSpPr>
        <p:grpSpPr bwMode="auto">
          <a:xfrm>
            <a:off x="5105401" y="3962400"/>
            <a:ext cx="2130425" cy="1962150"/>
            <a:chOff x="2256" y="2592"/>
            <a:chExt cx="1342" cy="1236"/>
          </a:xfrm>
        </p:grpSpPr>
        <p:grpSp>
          <p:nvGrpSpPr>
            <p:cNvPr id="19753" name="Group 381"/>
            <p:cNvGrpSpPr>
              <a:grpSpLocks noChangeAspect="1"/>
            </p:cNvGrpSpPr>
            <p:nvPr/>
          </p:nvGrpSpPr>
          <p:grpSpPr bwMode="auto">
            <a:xfrm>
              <a:off x="2256" y="2637"/>
              <a:ext cx="1342" cy="1191"/>
              <a:chOff x="1179" y="774"/>
              <a:chExt cx="3408" cy="2730"/>
            </a:xfrm>
          </p:grpSpPr>
          <p:sp>
            <p:nvSpPr>
              <p:cNvPr id="19755" name="AutoShape 382"/>
              <p:cNvSpPr>
                <a:spLocks noChangeAspect="1" noChangeArrowheads="1"/>
              </p:cNvSpPr>
              <p:nvPr/>
            </p:nvSpPr>
            <p:spPr bwMode="auto">
              <a:xfrm>
                <a:off x="1179" y="774"/>
                <a:ext cx="3402" cy="2724"/>
              </a:xfrm>
              <a:prstGeom prst="rect">
                <a:avLst/>
              </a:prstGeom>
              <a:noFill/>
              <a:ln w="9525">
                <a:noFill/>
                <a:miter lim="800000"/>
                <a:headEnd/>
                <a:tailEnd/>
              </a:ln>
            </p:spPr>
            <p:txBody>
              <a:bodyPr/>
              <a:lstStyle/>
              <a:p>
                <a:endParaRPr lang="en-US">
                  <a:solidFill>
                    <a:srgbClr val="000000"/>
                  </a:solidFill>
                </a:endParaRPr>
              </a:p>
            </p:txBody>
          </p:sp>
          <p:sp>
            <p:nvSpPr>
              <p:cNvPr id="19756" name="Rectangle 383"/>
              <p:cNvSpPr>
                <a:spLocks noChangeAspect="1" noChangeArrowheads="1"/>
              </p:cNvSpPr>
              <p:nvPr/>
            </p:nvSpPr>
            <p:spPr bwMode="auto">
              <a:xfrm>
                <a:off x="1179" y="774"/>
                <a:ext cx="3408" cy="2730"/>
              </a:xfrm>
              <a:prstGeom prst="rect">
                <a:avLst/>
              </a:prstGeom>
              <a:solidFill>
                <a:srgbClr val="FFFFFF">
                  <a:alpha val="0"/>
                </a:srgbClr>
              </a:solidFill>
              <a:ln w="9525">
                <a:noFill/>
                <a:miter lim="800000"/>
                <a:headEnd/>
                <a:tailEnd/>
              </a:ln>
            </p:spPr>
            <p:txBody>
              <a:bodyPr/>
              <a:lstStyle/>
              <a:p>
                <a:endParaRPr lang="en-US">
                  <a:solidFill>
                    <a:srgbClr val="000000"/>
                  </a:solidFill>
                </a:endParaRPr>
              </a:p>
            </p:txBody>
          </p:sp>
          <p:sp>
            <p:nvSpPr>
              <p:cNvPr id="19757" name="Rectangle 384"/>
              <p:cNvSpPr>
                <a:spLocks noChangeAspect="1" noChangeArrowheads="1"/>
              </p:cNvSpPr>
              <p:nvPr/>
            </p:nvSpPr>
            <p:spPr bwMode="auto">
              <a:xfrm>
                <a:off x="1215" y="816"/>
                <a:ext cx="3336" cy="2646"/>
              </a:xfrm>
              <a:prstGeom prst="rect">
                <a:avLst/>
              </a:prstGeom>
              <a:solidFill>
                <a:srgbClr val="FFFFFF">
                  <a:alpha val="0"/>
                </a:srgbClr>
              </a:solidFill>
              <a:ln w="9525">
                <a:noFill/>
                <a:miter lim="800000"/>
                <a:headEnd/>
                <a:tailEnd/>
              </a:ln>
            </p:spPr>
            <p:txBody>
              <a:bodyPr/>
              <a:lstStyle/>
              <a:p>
                <a:endParaRPr lang="en-US">
                  <a:solidFill>
                    <a:srgbClr val="000000"/>
                  </a:solidFill>
                </a:endParaRPr>
              </a:p>
            </p:txBody>
          </p:sp>
          <p:sp>
            <p:nvSpPr>
              <p:cNvPr id="19758" name="Freeform 385"/>
              <p:cNvSpPr>
                <a:spLocks noChangeAspect="1"/>
              </p:cNvSpPr>
              <p:nvPr/>
            </p:nvSpPr>
            <p:spPr bwMode="auto">
              <a:xfrm>
                <a:off x="3411" y="2394"/>
                <a:ext cx="234" cy="378"/>
              </a:xfrm>
              <a:custGeom>
                <a:avLst/>
                <a:gdLst>
                  <a:gd name="T0" fmla="*/ 234 w 234"/>
                  <a:gd name="T1" fmla="*/ 300 h 378"/>
                  <a:gd name="T2" fmla="*/ 60 w 234"/>
                  <a:gd name="T3" fmla="*/ 318 h 378"/>
                  <a:gd name="T4" fmla="*/ 60 w 234"/>
                  <a:gd name="T5" fmla="*/ 330 h 378"/>
                  <a:gd name="T6" fmla="*/ 78 w 234"/>
                  <a:gd name="T7" fmla="*/ 348 h 378"/>
                  <a:gd name="T8" fmla="*/ 78 w 234"/>
                  <a:gd name="T9" fmla="*/ 366 h 378"/>
                  <a:gd name="T10" fmla="*/ 42 w 234"/>
                  <a:gd name="T11" fmla="*/ 378 h 378"/>
                  <a:gd name="T12" fmla="*/ 54 w 234"/>
                  <a:gd name="T13" fmla="*/ 372 h 378"/>
                  <a:gd name="T14" fmla="*/ 36 w 234"/>
                  <a:gd name="T15" fmla="*/ 336 h 378"/>
                  <a:gd name="T16" fmla="*/ 30 w 234"/>
                  <a:gd name="T17" fmla="*/ 372 h 378"/>
                  <a:gd name="T18" fmla="*/ 12 w 234"/>
                  <a:gd name="T19" fmla="*/ 372 h 378"/>
                  <a:gd name="T20" fmla="*/ 12 w 234"/>
                  <a:gd name="T21" fmla="*/ 342 h 378"/>
                  <a:gd name="T22" fmla="*/ 0 w 234"/>
                  <a:gd name="T23" fmla="*/ 258 h 378"/>
                  <a:gd name="T24" fmla="*/ 0 w 234"/>
                  <a:gd name="T25" fmla="*/ 12 h 378"/>
                  <a:gd name="T26" fmla="*/ 162 w 234"/>
                  <a:gd name="T27" fmla="*/ 0 h 378"/>
                  <a:gd name="T28" fmla="*/ 204 w 234"/>
                  <a:gd name="T29" fmla="*/ 162 h 378"/>
                  <a:gd name="T30" fmla="*/ 228 w 234"/>
                  <a:gd name="T31" fmla="*/ 204 h 378"/>
                  <a:gd name="T32" fmla="*/ 216 w 234"/>
                  <a:gd name="T33" fmla="*/ 234 h 378"/>
                  <a:gd name="T34" fmla="*/ 234 w 234"/>
                  <a:gd name="T35" fmla="*/ 300 h 37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34"/>
                  <a:gd name="T55" fmla="*/ 0 h 378"/>
                  <a:gd name="T56" fmla="*/ 234 w 234"/>
                  <a:gd name="T57" fmla="*/ 378 h 37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34" h="378">
                    <a:moveTo>
                      <a:pt x="234" y="300"/>
                    </a:moveTo>
                    <a:lnTo>
                      <a:pt x="60" y="318"/>
                    </a:lnTo>
                    <a:lnTo>
                      <a:pt x="60" y="330"/>
                    </a:lnTo>
                    <a:lnTo>
                      <a:pt x="78" y="348"/>
                    </a:lnTo>
                    <a:lnTo>
                      <a:pt x="78" y="366"/>
                    </a:lnTo>
                    <a:lnTo>
                      <a:pt x="42" y="378"/>
                    </a:lnTo>
                    <a:lnTo>
                      <a:pt x="54" y="372"/>
                    </a:lnTo>
                    <a:lnTo>
                      <a:pt x="36" y="336"/>
                    </a:lnTo>
                    <a:lnTo>
                      <a:pt x="30" y="372"/>
                    </a:lnTo>
                    <a:lnTo>
                      <a:pt x="12" y="372"/>
                    </a:lnTo>
                    <a:lnTo>
                      <a:pt x="12" y="342"/>
                    </a:lnTo>
                    <a:lnTo>
                      <a:pt x="0" y="258"/>
                    </a:lnTo>
                    <a:lnTo>
                      <a:pt x="0" y="12"/>
                    </a:lnTo>
                    <a:lnTo>
                      <a:pt x="162" y="0"/>
                    </a:lnTo>
                    <a:lnTo>
                      <a:pt x="204" y="162"/>
                    </a:lnTo>
                    <a:lnTo>
                      <a:pt x="228" y="204"/>
                    </a:lnTo>
                    <a:lnTo>
                      <a:pt x="216" y="234"/>
                    </a:lnTo>
                    <a:lnTo>
                      <a:pt x="234" y="300"/>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759" name="Freeform 386"/>
              <p:cNvSpPr>
                <a:spLocks noChangeAspect="1"/>
              </p:cNvSpPr>
              <p:nvPr/>
            </p:nvSpPr>
            <p:spPr bwMode="auto">
              <a:xfrm>
                <a:off x="3411" y="2394"/>
                <a:ext cx="234" cy="378"/>
              </a:xfrm>
              <a:custGeom>
                <a:avLst/>
                <a:gdLst>
                  <a:gd name="T0" fmla="*/ 234 w 234"/>
                  <a:gd name="T1" fmla="*/ 300 h 378"/>
                  <a:gd name="T2" fmla="*/ 60 w 234"/>
                  <a:gd name="T3" fmla="*/ 318 h 378"/>
                  <a:gd name="T4" fmla="*/ 60 w 234"/>
                  <a:gd name="T5" fmla="*/ 330 h 378"/>
                  <a:gd name="T6" fmla="*/ 78 w 234"/>
                  <a:gd name="T7" fmla="*/ 348 h 378"/>
                  <a:gd name="T8" fmla="*/ 78 w 234"/>
                  <a:gd name="T9" fmla="*/ 366 h 378"/>
                  <a:gd name="T10" fmla="*/ 42 w 234"/>
                  <a:gd name="T11" fmla="*/ 378 h 378"/>
                  <a:gd name="T12" fmla="*/ 54 w 234"/>
                  <a:gd name="T13" fmla="*/ 372 h 378"/>
                  <a:gd name="T14" fmla="*/ 36 w 234"/>
                  <a:gd name="T15" fmla="*/ 336 h 378"/>
                  <a:gd name="T16" fmla="*/ 30 w 234"/>
                  <a:gd name="T17" fmla="*/ 372 h 378"/>
                  <a:gd name="T18" fmla="*/ 12 w 234"/>
                  <a:gd name="T19" fmla="*/ 372 h 378"/>
                  <a:gd name="T20" fmla="*/ 12 w 234"/>
                  <a:gd name="T21" fmla="*/ 342 h 378"/>
                  <a:gd name="T22" fmla="*/ 0 w 234"/>
                  <a:gd name="T23" fmla="*/ 258 h 378"/>
                  <a:gd name="T24" fmla="*/ 0 w 234"/>
                  <a:gd name="T25" fmla="*/ 12 h 378"/>
                  <a:gd name="T26" fmla="*/ 162 w 234"/>
                  <a:gd name="T27" fmla="*/ 0 h 378"/>
                  <a:gd name="T28" fmla="*/ 204 w 234"/>
                  <a:gd name="T29" fmla="*/ 162 h 378"/>
                  <a:gd name="T30" fmla="*/ 228 w 234"/>
                  <a:gd name="T31" fmla="*/ 204 h 378"/>
                  <a:gd name="T32" fmla="*/ 216 w 234"/>
                  <a:gd name="T33" fmla="*/ 234 h 378"/>
                  <a:gd name="T34" fmla="*/ 234 w 234"/>
                  <a:gd name="T35" fmla="*/ 300 h 378"/>
                  <a:gd name="T36" fmla="*/ 234 w 234"/>
                  <a:gd name="T37" fmla="*/ 306 h 37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34"/>
                  <a:gd name="T58" fmla="*/ 0 h 378"/>
                  <a:gd name="T59" fmla="*/ 234 w 234"/>
                  <a:gd name="T60" fmla="*/ 378 h 37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34" h="378">
                    <a:moveTo>
                      <a:pt x="234" y="300"/>
                    </a:moveTo>
                    <a:lnTo>
                      <a:pt x="60" y="318"/>
                    </a:lnTo>
                    <a:lnTo>
                      <a:pt x="60" y="330"/>
                    </a:lnTo>
                    <a:lnTo>
                      <a:pt x="78" y="348"/>
                    </a:lnTo>
                    <a:lnTo>
                      <a:pt x="78" y="366"/>
                    </a:lnTo>
                    <a:lnTo>
                      <a:pt x="42" y="378"/>
                    </a:lnTo>
                    <a:lnTo>
                      <a:pt x="54" y="372"/>
                    </a:lnTo>
                    <a:lnTo>
                      <a:pt x="36" y="336"/>
                    </a:lnTo>
                    <a:lnTo>
                      <a:pt x="30" y="372"/>
                    </a:lnTo>
                    <a:lnTo>
                      <a:pt x="12" y="372"/>
                    </a:lnTo>
                    <a:lnTo>
                      <a:pt x="12" y="342"/>
                    </a:lnTo>
                    <a:lnTo>
                      <a:pt x="0" y="258"/>
                    </a:lnTo>
                    <a:lnTo>
                      <a:pt x="0" y="12"/>
                    </a:lnTo>
                    <a:lnTo>
                      <a:pt x="162" y="0"/>
                    </a:lnTo>
                    <a:lnTo>
                      <a:pt x="204" y="162"/>
                    </a:lnTo>
                    <a:lnTo>
                      <a:pt x="228" y="204"/>
                    </a:lnTo>
                    <a:lnTo>
                      <a:pt x="216" y="234"/>
                    </a:lnTo>
                    <a:lnTo>
                      <a:pt x="234" y="300"/>
                    </a:lnTo>
                    <a:lnTo>
                      <a:pt x="234" y="30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760" name="Freeform 387"/>
              <p:cNvSpPr>
                <a:spLocks noChangeAspect="1"/>
              </p:cNvSpPr>
              <p:nvPr/>
            </p:nvSpPr>
            <p:spPr bwMode="auto">
              <a:xfrm>
                <a:off x="1263" y="2562"/>
                <a:ext cx="648" cy="570"/>
              </a:xfrm>
              <a:custGeom>
                <a:avLst/>
                <a:gdLst>
                  <a:gd name="T0" fmla="*/ 6 w 648"/>
                  <a:gd name="T1" fmla="*/ 324 h 570"/>
                  <a:gd name="T2" fmla="*/ 6 w 648"/>
                  <a:gd name="T3" fmla="*/ 330 h 570"/>
                  <a:gd name="T4" fmla="*/ 42 w 648"/>
                  <a:gd name="T5" fmla="*/ 360 h 570"/>
                  <a:gd name="T6" fmla="*/ 30 w 648"/>
                  <a:gd name="T7" fmla="*/ 396 h 570"/>
                  <a:gd name="T8" fmla="*/ 72 w 648"/>
                  <a:gd name="T9" fmla="*/ 366 h 570"/>
                  <a:gd name="T10" fmla="*/ 48 w 648"/>
                  <a:gd name="T11" fmla="*/ 444 h 570"/>
                  <a:gd name="T12" fmla="*/ 102 w 648"/>
                  <a:gd name="T13" fmla="*/ 462 h 570"/>
                  <a:gd name="T14" fmla="*/ 120 w 648"/>
                  <a:gd name="T15" fmla="*/ 456 h 570"/>
                  <a:gd name="T16" fmla="*/ 114 w 648"/>
                  <a:gd name="T17" fmla="*/ 504 h 570"/>
                  <a:gd name="T18" fmla="*/ 66 w 648"/>
                  <a:gd name="T19" fmla="*/ 546 h 570"/>
                  <a:gd name="T20" fmla="*/ 0 w 648"/>
                  <a:gd name="T21" fmla="*/ 570 h 570"/>
                  <a:gd name="T22" fmla="*/ 78 w 648"/>
                  <a:gd name="T23" fmla="*/ 546 h 570"/>
                  <a:gd name="T24" fmla="*/ 96 w 648"/>
                  <a:gd name="T25" fmla="*/ 546 h 570"/>
                  <a:gd name="T26" fmla="*/ 114 w 648"/>
                  <a:gd name="T27" fmla="*/ 534 h 570"/>
                  <a:gd name="T28" fmla="*/ 204 w 648"/>
                  <a:gd name="T29" fmla="*/ 456 h 570"/>
                  <a:gd name="T30" fmla="*/ 252 w 648"/>
                  <a:gd name="T31" fmla="*/ 372 h 570"/>
                  <a:gd name="T32" fmla="*/ 252 w 648"/>
                  <a:gd name="T33" fmla="*/ 372 h 570"/>
                  <a:gd name="T34" fmla="*/ 264 w 648"/>
                  <a:gd name="T35" fmla="*/ 378 h 570"/>
                  <a:gd name="T36" fmla="*/ 240 w 648"/>
                  <a:gd name="T37" fmla="*/ 390 h 570"/>
                  <a:gd name="T38" fmla="*/ 246 w 648"/>
                  <a:gd name="T39" fmla="*/ 426 h 570"/>
                  <a:gd name="T40" fmla="*/ 258 w 648"/>
                  <a:gd name="T41" fmla="*/ 438 h 570"/>
                  <a:gd name="T42" fmla="*/ 288 w 648"/>
                  <a:gd name="T43" fmla="*/ 420 h 570"/>
                  <a:gd name="T44" fmla="*/ 300 w 648"/>
                  <a:gd name="T45" fmla="*/ 384 h 570"/>
                  <a:gd name="T46" fmla="*/ 318 w 648"/>
                  <a:gd name="T47" fmla="*/ 390 h 570"/>
                  <a:gd name="T48" fmla="*/ 426 w 648"/>
                  <a:gd name="T49" fmla="*/ 414 h 570"/>
                  <a:gd name="T50" fmla="*/ 450 w 648"/>
                  <a:gd name="T51" fmla="*/ 408 h 570"/>
                  <a:gd name="T52" fmla="*/ 462 w 648"/>
                  <a:gd name="T53" fmla="*/ 432 h 570"/>
                  <a:gd name="T54" fmla="*/ 468 w 648"/>
                  <a:gd name="T55" fmla="*/ 438 h 570"/>
                  <a:gd name="T56" fmla="*/ 510 w 648"/>
                  <a:gd name="T57" fmla="*/ 450 h 570"/>
                  <a:gd name="T58" fmla="*/ 528 w 648"/>
                  <a:gd name="T59" fmla="*/ 450 h 570"/>
                  <a:gd name="T60" fmla="*/ 534 w 648"/>
                  <a:gd name="T61" fmla="*/ 444 h 570"/>
                  <a:gd name="T62" fmla="*/ 606 w 648"/>
                  <a:gd name="T63" fmla="*/ 504 h 570"/>
                  <a:gd name="T64" fmla="*/ 618 w 648"/>
                  <a:gd name="T65" fmla="*/ 510 h 570"/>
                  <a:gd name="T66" fmla="*/ 648 w 648"/>
                  <a:gd name="T67" fmla="*/ 540 h 570"/>
                  <a:gd name="T68" fmla="*/ 600 w 648"/>
                  <a:gd name="T69" fmla="*/ 498 h 570"/>
                  <a:gd name="T70" fmla="*/ 480 w 648"/>
                  <a:gd name="T71" fmla="*/ 438 h 570"/>
                  <a:gd name="T72" fmla="*/ 456 w 648"/>
                  <a:gd name="T73" fmla="*/ 414 h 570"/>
                  <a:gd name="T74" fmla="*/ 414 w 648"/>
                  <a:gd name="T75" fmla="*/ 396 h 570"/>
                  <a:gd name="T76" fmla="*/ 252 w 648"/>
                  <a:gd name="T77" fmla="*/ 36 h 570"/>
                  <a:gd name="T78" fmla="*/ 210 w 648"/>
                  <a:gd name="T79" fmla="*/ 24 h 570"/>
                  <a:gd name="T80" fmla="*/ 60 w 648"/>
                  <a:gd name="T81" fmla="*/ 84 h 570"/>
                  <a:gd name="T82" fmla="*/ 114 w 648"/>
                  <a:gd name="T83" fmla="*/ 144 h 570"/>
                  <a:gd name="T84" fmla="*/ 108 w 648"/>
                  <a:gd name="T85" fmla="*/ 156 h 570"/>
                  <a:gd name="T86" fmla="*/ 102 w 648"/>
                  <a:gd name="T87" fmla="*/ 180 h 570"/>
                  <a:gd name="T88" fmla="*/ 84 w 648"/>
                  <a:gd name="T89" fmla="*/ 156 h 570"/>
                  <a:gd name="T90" fmla="*/ 18 w 648"/>
                  <a:gd name="T91" fmla="*/ 168 h 570"/>
                  <a:gd name="T92" fmla="*/ 30 w 648"/>
                  <a:gd name="T93" fmla="*/ 192 h 570"/>
                  <a:gd name="T94" fmla="*/ 78 w 648"/>
                  <a:gd name="T95" fmla="*/ 228 h 570"/>
                  <a:gd name="T96" fmla="*/ 114 w 648"/>
                  <a:gd name="T97" fmla="*/ 228 h 570"/>
                  <a:gd name="T98" fmla="*/ 102 w 648"/>
                  <a:gd name="T99" fmla="*/ 270 h 57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648"/>
                  <a:gd name="T151" fmla="*/ 0 h 570"/>
                  <a:gd name="T152" fmla="*/ 648 w 648"/>
                  <a:gd name="T153" fmla="*/ 570 h 570"/>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648" h="570">
                    <a:moveTo>
                      <a:pt x="54" y="282"/>
                    </a:moveTo>
                    <a:lnTo>
                      <a:pt x="6" y="324"/>
                    </a:lnTo>
                    <a:lnTo>
                      <a:pt x="24" y="324"/>
                    </a:lnTo>
                    <a:lnTo>
                      <a:pt x="6" y="330"/>
                    </a:lnTo>
                    <a:lnTo>
                      <a:pt x="18" y="348"/>
                    </a:lnTo>
                    <a:lnTo>
                      <a:pt x="42" y="360"/>
                    </a:lnTo>
                    <a:lnTo>
                      <a:pt x="24" y="372"/>
                    </a:lnTo>
                    <a:lnTo>
                      <a:pt x="30" y="396"/>
                    </a:lnTo>
                    <a:lnTo>
                      <a:pt x="42" y="402"/>
                    </a:lnTo>
                    <a:lnTo>
                      <a:pt x="72" y="366"/>
                    </a:lnTo>
                    <a:lnTo>
                      <a:pt x="60" y="426"/>
                    </a:lnTo>
                    <a:lnTo>
                      <a:pt x="48" y="444"/>
                    </a:lnTo>
                    <a:lnTo>
                      <a:pt x="84" y="426"/>
                    </a:lnTo>
                    <a:lnTo>
                      <a:pt x="102" y="462"/>
                    </a:lnTo>
                    <a:lnTo>
                      <a:pt x="114" y="438"/>
                    </a:lnTo>
                    <a:lnTo>
                      <a:pt x="120" y="456"/>
                    </a:lnTo>
                    <a:lnTo>
                      <a:pt x="144" y="444"/>
                    </a:lnTo>
                    <a:lnTo>
                      <a:pt x="114" y="504"/>
                    </a:lnTo>
                    <a:lnTo>
                      <a:pt x="72" y="528"/>
                    </a:lnTo>
                    <a:lnTo>
                      <a:pt x="66" y="546"/>
                    </a:lnTo>
                    <a:lnTo>
                      <a:pt x="36" y="540"/>
                    </a:lnTo>
                    <a:lnTo>
                      <a:pt x="0" y="570"/>
                    </a:lnTo>
                    <a:lnTo>
                      <a:pt x="42" y="552"/>
                    </a:lnTo>
                    <a:lnTo>
                      <a:pt x="78" y="546"/>
                    </a:lnTo>
                    <a:lnTo>
                      <a:pt x="72" y="558"/>
                    </a:lnTo>
                    <a:lnTo>
                      <a:pt x="96" y="546"/>
                    </a:lnTo>
                    <a:lnTo>
                      <a:pt x="90" y="528"/>
                    </a:lnTo>
                    <a:lnTo>
                      <a:pt x="114" y="534"/>
                    </a:lnTo>
                    <a:lnTo>
                      <a:pt x="186" y="480"/>
                    </a:lnTo>
                    <a:lnTo>
                      <a:pt x="204" y="456"/>
                    </a:lnTo>
                    <a:lnTo>
                      <a:pt x="192" y="438"/>
                    </a:lnTo>
                    <a:lnTo>
                      <a:pt x="252" y="372"/>
                    </a:lnTo>
                    <a:lnTo>
                      <a:pt x="258" y="336"/>
                    </a:lnTo>
                    <a:lnTo>
                      <a:pt x="252" y="372"/>
                    </a:lnTo>
                    <a:lnTo>
                      <a:pt x="276" y="360"/>
                    </a:lnTo>
                    <a:lnTo>
                      <a:pt x="264" y="378"/>
                    </a:lnTo>
                    <a:lnTo>
                      <a:pt x="282" y="384"/>
                    </a:lnTo>
                    <a:lnTo>
                      <a:pt x="240" y="390"/>
                    </a:lnTo>
                    <a:lnTo>
                      <a:pt x="234" y="426"/>
                    </a:lnTo>
                    <a:lnTo>
                      <a:pt x="246" y="426"/>
                    </a:lnTo>
                    <a:lnTo>
                      <a:pt x="234" y="444"/>
                    </a:lnTo>
                    <a:lnTo>
                      <a:pt x="258" y="438"/>
                    </a:lnTo>
                    <a:lnTo>
                      <a:pt x="270" y="414"/>
                    </a:lnTo>
                    <a:lnTo>
                      <a:pt x="288" y="420"/>
                    </a:lnTo>
                    <a:lnTo>
                      <a:pt x="300" y="372"/>
                    </a:lnTo>
                    <a:lnTo>
                      <a:pt x="300" y="384"/>
                    </a:lnTo>
                    <a:lnTo>
                      <a:pt x="324" y="378"/>
                    </a:lnTo>
                    <a:lnTo>
                      <a:pt x="318" y="390"/>
                    </a:lnTo>
                    <a:lnTo>
                      <a:pt x="366" y="414"/>
                    </a:lnTo>
                    <a:lnTo>
                      <a:pt x="426" y="414"/>
                    </a:lnTo>
                    <a:lnTo>
                      <a:pt x="438" y="402"/>
                    </a:lnTo>
                    <a:lnTo>
                      <a:pt x="450" y="408"/>
                    </a:lnTo>
                    <a:lnTo>
                      <a:pt x="438" y="426"/>
                    </a:lnTo>
                    <a:lnTo>
                      <a:pt x="462" y="432"/>
                    </a:lnTo>
                    <a:lnTo>
                      <a:pt x="468" y="414"/>
                    </a:lnTo>
                    <a:lnTo>
                      <a:pt x="468" y="438"/>
                    </a:lnTo>
                    <a:lnTo>
                      <a:pt x="498" y="456"/>
                    </a:lnTo>
                    <a:lnTo>
                      <a:pt x="510" y="450"/>
                    </a:lnTo>
                    <a:lnTo>
                      <a:pt x="492" y="432"/>
                    </a:lnTo>
                    <a:lnTo>
                      <a:pt x="528" y="450"/>
                    </a:lnTo>
                    <a:lnTo>
                      <a:pt x="510" y="414"/>
                    </a:lnTo>
                    <a:lnTo>
                      <a:pt x="534" y="444"/>
                    </a:lnTo>
                    <a:lnTo>
                      <a:pt x="564" y="480"/>
                    </a:lnTo>
                    <a:lnTo>
                      <a:pt x="606" y="504"/>
                    </a:lnTo>
                    <a:lnTo>
                      <a:pt x="606" y="534"/>
                    </a:lnTo>
                    <a:lnTo>
                      <a:pt x="618" y="510"/>
                    </a:lnTo>
                    <a:lnTo>
                      <a:pt x="636" y="552"/>
                    </a:lnTo>
                    <a:lnTo>
                      <a:pt x="648" y="540"/>
                    </a:lnTo>
                    <a:lnTo>
                      <a:pt x="642" y="510"/>
                    </a:lnTo>
                    <a:lnTo>
                      <a:pt x="600" y="498"/>
                    </a:lnTo>
                    <a:lnTo>
                      <a:pt x="510" y="402"/>
                    </a:lnTo>
                    <a:lnTo>
                      <a:pt x="480" y="438"/>
                    </a:lnTo>
                    <a:lnTo>
                      <a:pt x="474" y="408"/>
                    </a:lnTo>
                    <a:lnTo>
                      <a:pt x="456" y="414"/>
                    </a:lnTo>
                    <a:lnTo>
                      <a:pt x="444" y="390"/>
                    </a:lnTo>
                    <a:lnTo>
                      <a:pt x="414" y="396"/>
                    </a:lnTo>
                    <a:lnTo>
                      <a:pt x="378" y="60"/>
                    </a:lnTo>
                    <a:lnTo>
                      <a:pt x="252" y="36"/>
                    </a:lnTo>
                    <a:lnTo>
                      <a:pt x="216" y="12"/>
                    </a:lnTo>
                    <a:lnTo>
                      <a:pt x="210" y="24"/>
                    </a:lnTo>
                    <a:lnTo>
                      <a:pt x="198" y="0"/>
                    </a:lnTo>
                    <a:lnTo>
                      <a:pt x="60" y="84"/>
                    </a:lnTo>
                    <a:lnTo>
                      <a:pt x="90" y="138"/>
                    </a:lnTo>
                    <a:lnTo>
                      <a:pt x="114" y="144"/>
                    </a:lnTo>
                    <a:lnTo>
                      <a:pt x="138" y="168"/>
                    </a:lnTo>
                    <a:lnTo>
                      <a:pt x="108" y="156"/>
                    </a:lnTo>
                    <a:lnTo>
                      <a:pt x="120" y="174"/>
                    </a:lnTo>
                    <a:lnTo>
                      <a:pt x="102" y="180"/>
                    </a:lnTo>
                    <a:lnTo>
                      <a:pt x="78" y="174"/>
                    </a:lnTo>
                    <a:lnTo>
                      <a:pt x="84" y="156"/>
                    </a:lnTo>
                    <a:lnTo>
                      <a:pt x="72" y="150"/>
                    </a:lnTo>
                    <a:lnTo>
                      <a:pt x="18" y="168"/>
                    </a:lnTo>
                    <a:lnTo>
                      <a:pt x="42" y="192"/>
                    </a:lnTo>
                    <a:lnTo>
                      <a:pt x="30" y="192"/>
                    </a:lnTo>
                    <a:lnTo>
                      <a:pt x="36" y="216"/>
                    </a:lnTo>
                    <a:lnTo>
                      <a:pt x="78" y="228"/>
                    </a:lnTo>
                    <a:lnTo>
                      <a:pt x="78" y="240"/>
                    </a:lnTo>
                    <a:lnTo>
                      <a:pt x="114" y="228"/>
                    </a:lnTo>
                    <a:lnTo>
                      <a:pt x="102" y="234"/>
                    </a:lnTo>
                    <a:lnTo>
                      <a:pt x="102" y="270"/>
                    </a:lnTo>
                    <a:lnTo>
                      <a:pt x="54" y="282"/>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19761" name="Freeform 388"/>
              <p:cNvSpPr>
                <a:spLocks noChangeAspect="1"/>
              </p:cNvSpPr>
              <p:nvPr/>
            </p:nvSpPr>
            <p:spPr bwMode="auto">
              <a:xfrm>
                <a:off x="1263" y="2562"/>
                <a:ext cx="648" cy="570"/>
              </a:xfrm>
              <a:custGeom>
                <a:avLst/>
                <a:gdLst>
                  <a:gd name="T0" fmla="*/ 6 w 648"/>
                  <a:gd name="T1" fmla="*/ 324 h 570"/>
                  <a:gd name="T2" fmla="*/ 6 w 648"/>
                  <a:gd name="T3" fmla="*/ 330 h 570"/>
                  <a:gd name="T4" fmla="*/ 42 w 648"/>
                  <a:gd name="T5" fmla="*/ 360 h 570"/>
                  <a:gd name="T6" fmla="*/ 30 w 648"/>
                  <a:gd name="T7" fmla="*/ 396 h 570"/>
                  <a:gd name="T8" fmla="*/ 72 w 648"/>
                  <a:gd name="T9" fmla="*/ 366 h 570"/>
                  <a:gd name="T10" fmla="*/ 48 w 648"/>
                  <a:gd name="T11" fmla="*/ 444 h 570"/>
                  <a:gd name="T12" fmla="*/ 102 w 648"/>
                  <a:gd name="T13" fmla="*/ 462 h 570"/>
                  <a:gd name="T14" fmla="*/ 120 w 648"/>
                  <a:gd name="T15" fmla="*/ 456 h 570"/>
                  <a:gd name="T16" fmla="*/ 114 w 648"/>
                  <a:gd name="T17" fmla="*/ 504 h 570"/>
                  <a:gd name="T18" fmla="*/ 66 w 648"/>
                  <a:gd name="T19" fmla="*/ 546 h 570"/>
                  <a:gd name="T20" fmla="*/ 0 w 648"/>
                  <a:gd name="T21" fmla="*/ 570 h 570"/>
                  <a:gd name="T22" fmla="*/ 78 w 648"/>
                  <a:gd name="T23" fmla="*/ 546 h 570"/>
                  <a:gd name="T24" fmla="*/ 96 w 648"/>
                  <a:gd name="T25" fmla="*/ 546 h 570"/>
                  <a:gd name="T26" fmla="*/ 114 w 648"/>
                  <a:gd name="T27" fmla="*/ 534 h 570"/>
                  <a:gd name="T28" fmla="*/ 204 w 648"/>
                  <a:gd name="T29" fmla="*/ 456 h 570"/>
                  <a:gd name="T30" fmla="*/ 252 w 648"/>
                  <a:gd name="T31" fmla="*/ 372 h 570"/>
                  <a:gd name="T32" fmla="*/ 252 w 648"/>
                  <a:gd name="T33" fmla="*/ 372 h 570"/>
                  <a:gd name="T34" fmla="*/ 264 w 648"/>
                  <a:gd name="T35" fmla="*/ 378 h 570"/>
                  <a:gd name="T36" fmla="*/ 240 w 648"/>
                  <a:gd name="T37" fmla="*/ 390 h 570"/>
                  <a:gd name="T38" fmla="*/ 246 w 648"/>
                  <a:gd name="T39" fmla="*/ 426 h 570"/>
                  <a:gd name="T40" fmla="*/ 258 w 648"/>
                  <a:gd name="T41" fmla="*/ 438 h 570"/>
                  <a:gd name="T42" fmla="*/ 288 w 648"/>
                  <a:gd name="T43" fmla="*/ 420 h 570"/>
                  <a:gd name="T44" fmla="*/ 300 w 648"/>
                  <a:gd name="T45" fmla="*/ 384 h 570"/>
                  <a:gd name="T46" fmla="*/ 318 w 648"/>
                  <a:gd name="T47" fmla="*/ 390 h 570"/>
                  <a:gd name="T48" fmla="*/ 426 w 648"/>
                  <a:gd name="T49" fmla="*/ 414 h 570"/>
                  <a:gd name="T50" fmla="*/ 450 w 648"/>
                  <a:gd name="T51" fmla="*/ 408 h 570"/>
                  <a:gd name="T52" fmla="*/ 462 w 648"/>
                  <a:gd name="T53" fmla="*/ 432 h 570"/>
                  <a:gd name="T54" fmla="*/ 468 w 648"/>
                  <a:gd name="T55" fmla="*/ 438 h 570"/>
                  <a:gd name="T56" fmla="*/ 510 w 648"/>
                  <a:gd name="T57" fmla="*/ 450 h 570"/>
                  <a:gd name="T58" fmla="*/ 528 w 648"/>
                  <a:gd name="T59" fmla="*/ 450 h 570"/>
                  <a:gd name="T60" fmla="*/ 534 w 648"/>
                  <a:gd name="T61" fmla="*/ 444 h 570"/>
                  <a:gd name="T62" fmla="*/ 606 w 648"/>
                  <a:gd name="T63" fmla="*/ 504 h 570"/>
                  <a:gd name="T64" fmla="*/ 618 w 648"/>
                  <a:gd name="T65" fmla="*/ 510 h 570"/>
                  <a:gd name="T66" fmla="*/ 648 w 648"/>
                  <a:gd name="T67" fmla="*/ 540 h 570"/>
                  <a:gd name="T68" fmla="*/ 600 w 648"/>
                  <a:gd name="T69" fmla="*/ 498 h 570"/>
                  <a:gd name="T70" fmla="*/ 480 w 648"/>
                  <a:gd name="T71" fmla="*/ 438 h 570"/>
                  <a:gd name="T72" fmla="*/ 456 w 648"/>
                  <a:gd name="T73" fmla="*/ 414 h 570"/>
                  <a:gd name="T74" fmla="*/ 414 w 648"/>
                  <a:gd name="T75" fmla="*/ 396 h 570"/>
                  <a:gd name="T76" fmla="*/ 252 w 648"/>
                  <a:gd name="T77" fmla="*/ 36 h 570"/>
                  <a:gd name="T78" fmla="*/ 210 w 648"/>
                  <a:gd name="T79" fmla="*/ 24 h 570"/>
                  <a:gd name="T80" fmla="*/ 60 w 648"/>
                  <a:gd name="T81" fmla="*/ 84 h 570"/>
                  <a:gd name="T82" fmla="*/ 114 w 648"/>
                  <a:gd name="T83" fmla="*/ 144 h 570"/>
                  <a:gd name="T84" fmla="*/ 108 w 648"/>
                  <a:gd name="T85" fmla="*/ 156 h 570"/>
                  <a:gd name="T86" fmla="*/ 102 w 648"/>
                  <a:gd name="T87" fmla="*/ 180 h 570"/>
                  <a:gd name="T88" fmla="*/ 84 w 648"/>
                  <a:gd name="T89" fmla="*/ 156 h 570"/>
                  <a:gd name="T90" fmla="*/ 18 w 648"/>
                  <a:gd name="T91" fmla="*/ 168 h 570"/>
                  <a:gd name="T92" fmla="*/ 30 w 648"/>
                  <a:gd name="T93" fmla="*/ 192 h 570"/>
                  <a:gd name="T94" fmla="*/ 78 w 648"/>
                  <a:gd name="T95" fmla="*/ 228 h 570"/>
                  <a:gd name="T96" fmla="*/ 114 w 648"/>
                  <a:gd name="T97" fmla="*/ 228 h 570"/>
                  <a:gd name="T98" fmla="*/ 102 w 648"/>
                  <a:gd name="T99" fmla="*/ 270 h 570"/>
                  <a:gd name="T100" fmla="*/ 54 w 648"/>
                  <a:gd name="T101" fmla="*/ 288 h 57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648"/>
                  <a:gd name="T154" fmla="*/ 0 h 570"/>
                  <a:gd name="T155" fmla="*/ 648 w 648"/>
                  <a:gd name="T156" fmla="*/ 570 h 570"/>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648" h="570">
                    <a:moveTo>
                      <a:pt x="54" y="282"/>
                    </a:moveTo>
                    <a:lnTo>
                      <a:pt x="6" y="324"/>
                    </a:lnTo>
                    <a:lnTo>
                      <a:pt x="24" y="324"/>
                    </a:lnTo>
                    <a:lnTo>
                      <a:pt x="6" y="330"/>
                    </a:lnTo>
                    <a:lnTo>
                      <a:pt x="18" y="348"/>
                    </a:lnTo>
                    <a:lnTo>
                      <a:pt x="42" y="360"/>
                    </a:lnTo>
                    <a:lnTo>
                      <a:pt x="24" y="372"/>
                    </a:lnTo>
                    <a:lnTo>
                      <a:pt x="30" y="396"/>
                    </a:lnTo>
                    <a:lnTo>
                      <a:pt x="42" y="402"/>
                    </a:lnTo>
                    <a:lnTo>
                      <a:pt x="72" y="366"/>
                    </a:lnTo>
                    <a:lnTo>
                      <a:pt x="60" y="426"/>
                    </a:lnTo>
                    <a:lnTo>
                      <a:pt x="48" y="444"/>
                    </a:lnTo>
                    <a:lnTo>
                      <a:pt x="84" y="426"/>
                    </a:lnTo>
                    <a:lnTo>
                      <a:pt x="102" y="462"/>
                    </a:lnTo>
                    <a:lnTo>
                      <a:pt x="114" y="438"/>
                    </a:lnTo>
                    <a:lnTo>
                      <a:pt x="120" y="456"/>
                    </a:lnTo>
                    <a:lnTo>
                      <a:pt x="144" y="444"/>
                    </a:lnTo>
                    <a:lnTo>
                      <a:pt x="114" y="504"/>
                    </a:lnTo>
                    <a:lnTo>
                      <a:pt x="72" y="528"/>
                    </a:lnTo>
                    <a:lnTo>
                      <a:pt x="66" y="546"/>
                    </a:lnTo>
                    <a:lnTo>
                      <a:pt x="36" y="540"/>
                    </a:lnTo>
                    <a:lnTo>
                      <a:pt x="0" y="570"/>
                    </a:lnTo>
                    <a:lnTo>
                      <a:pt x="42" y="552"/>
                    </a:lnTo>
                    <a:lnTo>
                      <a:pt x="78" y="546"/>
                    </a:lnTo>
                    <a:lnTo>
                      <a:pt x="72" y="558"/>
                    </a:lnTo>
                    <a:lnTo>
                      <a:pt x="96" y="546"/>
                    </a:lnTo>
                    <a:lnTo>
                      <a:pt x="90" y="528"/>
                    </a:lnTo>
                    <a:lnTo>
                      <a:pt x="114" y="534"/>
                    </a:lnTo>
                    <a:lnTo>
                      <a:pt x="186" y="480"/>
                    </a:lnTo>
                    <a:lnTo>
                      <a:pt x="204" y="456"/>
                    </a:lnTo>
                    <a:lnTo>
                      <a:pt x="192" y="438"/>
                    </a:lnTo>
                    <a:lnTo>
                      <a:pt x="252" y="372"/>
                    </a:lnTo>
                    <a:lnTo>
                      <a:pt x="258" y="336"/>
                    </a:lnTo>
                    <a:lnTo>
                      <a:pt x="252" y="372"/>
                    </a:lnTo>
                    <a:lnTo>
                      <a:pt x="276" y="360"/>
                    </a:lnTo>
                    <a:lnTo>
                      <a:pt x="264" y="378"/>
                    </a:lnTo>
                    <a:lnTo>
                      <a:pt x="282" y="384"/>
                    </a:lnTo>
                    <a:lnTo>
                      <a:pt x="240" y="390"/>
                    </a:lnTo>
                    <a:lnTo>
                      <a:pt x="234" y="426"/>
                    </a:lnTo>
                    <a:lnTo>
                      <a:pt x="246" y="426"/>
                    </a:lnTo>
                    <a:lnTo>
                      <a:pt x="234" y="444"/>
                    </a:lnTo>
                    <a:lnTo>
                      <a:pt x="258" y="438"/>
                    </a:lnTo>
                    <a:lnTo>
                      <a:pt x="270" y="414"/>
                    </a:lnTo>
                    <a:lnTo>
                      <a:pt x="288" y="420"/>
                    </a:lnTo>
                    <a:lnTo>
                      <a:pt x="300" y="372"/>
                    </a:lnTo>
                    <a:lnTo>
                      <a:pt x="300" y="384"/>
                    </a:lnTo>
                    <a:lnTo>
                      <a:pt x="324" y="378"/>
                    </a:lnTo>
                    <a:lnTo>
                      <a:pt x="318" y="390"/>
                    </a:lnTo>
                    <a:lnTo>
                      <a:pt x="366" y="414"/>
                    </a:lnTo>
                    <a:lnTo>
                      <a:pt x="426" y="414"/>
                    </a:lnTo>
                    <a:lnTo>
                      <a:pt x="438" y="402"/>
                    </a:lnTo>
                    <a:lnTo>
                      <a:pt x="450" y="408"/>
                    </a:lnTo>
                    <a:lnTo>
                      <a:pt x="438" y="426"/>
                    </a:lnTo>
                    <a:lnTo>
                      <a:pt x="462" y="432"/>
                    </a:lnTo>
                    <a:lnTo>
                      <a:pt x="468" y="414"/>
                    </a:lnTo>
                    <a:lnTo>
                      <a:pt x="468" y="438"/>
                    </a:lnTo>
                    <a:lnTo>
                      <a:pt x="498" y="456"/>
                    </a:lnTo>
                    <a:lnTo>
                      <a:pt x="510" y="450"/>
                    </a:lnTo>
                    <a:lnTo>
                      <a:pt x="492" y="432"/>
                    </a:lnTo>
                    <a:lnTo>
                      <a:pt x="528" y="450"/>
                    </a:lnTo>
                    <a:lnTo>
                      <a:pt x="510" y="414"/>
                    </a:lnTo>
                    <a:lnTo>
                      <a:pt x="534" y="444"/>
                    </a:lnTo>
                    <a:lnTo>
                      <a:pt x="564" y="480"/>
                    </a:lnTo>
                    <a:lnTo>
                      <a:pt x="606" y="504"/>
                    </a:lnTo>
                    <a:lnTo>
                      <a:pt x="606" y="534"/>
                    </a:lnTo>
                    <a:lnTo>
                      <a:pt x="618" y="510"/>
                    </a:lnTo>
                    <a:lnTo>
                      <a:pt x="636" y="552"/>
                    </a:lnTo>
                    <a:lnTo>
                      <a:pt x="648" y="540"/>
                    </a:lnTo>
                    <a:lnTo>
                      <a:pt x="642" y="510"/>
                    </a:lnTo>
                    <a:lnTo>
                      <a:pt x="600" y="498"/>
                    </a:lnTo>
                    <a:lnTo>
                      <a:pt x="510" y="402"/>
                    </a:lnTo>
                    <a:lnTo>
                      <a:pt x="480" y="438"/>
                    </a:lnTo>
                    <a:lnTo>
                      <a:pt x="474" y="408"/>
                    </a:lnTo>
                    <a:lnTo>
                      <a:pt x="456" y="414"/>
                    </a:lnTo>
                    <a:lnTo>
                      <a:pt x="444" y="390"/>
                    </a:lnTo>
                    <a:lnTo>
                      <a:pt x="414" y="396"/>
                    </a:lnTo>
                    <a:lnTo>
                      <a:pt x="378" y="60"/>
                    </a:lnTo>
                    <a:lnTo>
                      <a:pt x="252" y="36"/>
                    </a:lnTo>
                    <a:lnTo>
                      <a:pt x="216" y="12"/>
                    </a:lnTo>
                    <a:lnTo>
                      <a:pt x="210" y="24"/>
                    </a:lnTo>
                    <a:lnTo>
                      <a:pt x="198" y="0"/>
                    </a:lnTo>
                    <a:lnTo>
                      <a:pt x="60" y="84"/>
                    </a:lnTo>
                    <a:lnTo>
                      <a:pt x="90" y="138"/>
                    </a:lnTo>
                    <a:lnTo>
                      <a:pt x="114" y="144"/>
                    </a:lnTo>
                    <a:lnTo>
                      <a:pt x="138" y="168"/>
                    </a:lnTo>
                    <a:lnTo>
                      <a:pt x="108" y="156"/>
                    </a:lnTo>
                    <a:lnTo>
                      <a:pt x="120" y="174"/>
                    </a:lnTo>
                    <a:lnTo>
                      <a:pt x="102" y="180"/>
                    </a:lnTo>
                    <a:lnTo>
                      <a:pt x="78" y="174"/>
                    </a:lnTo>
                    <a:lnTo>
                      <a:pt x="84" y="156"/>
                    </a:lnTo>
                    <a:lnTo>
                      <a:pt x="72" y="150"/>
                    </a:lnTo>
                    <a:lnTo>
                      <a:pt x="18" y="168"/>
                    </a:lnTo>
                    <a:lnTo>
                      <a:pt x="42" y="192"/>
                    </a:lnTo>
                    <a:lnTo>
                      <a:pt x="30" y="192"/>
                    </a:lnTo>
                    <a:lnTo>
                      <a:pt x="36" y="216"/>
                    </a:lnTo>
                    <a:lnTo>
                      <a:pt x="78" y="228"/>
                    </a:lnTo>
                    <a:lnTo>
                      <a:pt x="78" y="240"/>
                    </a:lnTo>
                    <a:lnTo>
                      <a:pt x="114" y="228"/>
                    </a:lnTo>
                    <a:lnTo>
                      <a:pt x="102" y="234"/>
                    </a:lnTo>
                    <a:lnTo>
                      <a:pt x="102" y="270"/>
                    </a:lnTo>
                    <a:lnTo>
                      <a:pt x="54" y="282"/>
                    </a:lnTo>
                    <a:lnTo>
                      <a:pt x="54" y="288"/>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762" name="Freeform 389"/>
              <p:cNvSpPr>
                <a:spLocks noChangeAspect="1"/>
              </p:cNvSpPr>
              <p:nvPr/>
            </p:nvSpPr>
            <p:spPr bwMode="auto">
              <a:xfrm>
                <a:off x="1689" y="2160"/>
                <a:ext cx="420" cy="492"/>
              </a:xfrm>
              <a:custGeom>
                <a:avLst/>
                <a:gdLst>
                  <a:gd name="T0" fmla="*/ 360 w 420"/>
                  <a:gd name="T1" fmla="*/ 492 h 492"/>
                  <a:gd name="T2" fmla="*/ 222 w 420"/>
                  <a:gd name="T3" fmla="*/ 468 h 492"/>
                  <a:gd name="T4" fmla="*/ 0 w 420"/>
                  <a:gd name="T5" fmla="*/ 336 h 492"/>
                  <a:gd name="T6" fmla="*/ 6 w 420"/>
                  <a:gd name="T7" fmla="*/ 318 h 492"/>
                  <a:gd name="T8" fmla="*/ 12 w 420"/>
                  <a:gd name="T9" fmla="*/ 318 h 492"/>
                  <a:gd name="T10" fmla="*/ 24 w 420"/>
                  <a:gd name="T11" fmla="*/ 312 h 492"/>
                  <a:gd name="T12" fmla="*/ 18 w 420"/>
                  <a:gd name="T13" fmla="*/ 276 h 492"/>
                  <a:gd name="T14" fmla="*/ 36 w 420"/>
                  <a:gd name="T15" fmla="*/ 252 h 492"/>
                  <a:gd name="T16" fmla="*/ 36 w 420"/>
                  <a:gd name="T17" fmla="*/ 234 h 492"/>
                  <a:gd name="T18" fmla="*/ 72 w 420"/>
                  <a:gd name="T19" fmla="*/ 210 h 492"/>
                  <a:gd name="T20" fmla="*/ 48 w 420"/>
                  <a:gd name="T21" fmla="*/ 144 h 492"/>
                  <a:gd name="T22" fmla="*/ 48 w 420"/>
                  <a:gd name="T23" fmla="*/ 138 h 492"/>
                  <a:gd name="T24" fmla="*/ 60 w 420"/>
                  <a:gd name="T25" fmla="*/ 66 h 492"/>
                  <a:gd name="T26" fmla="*/ 72 w 420"/>
                  <a:gd name="T27" fmla="*/ 60 h 492"/>
                  <a:gd name="T28" fmla="*/ 96 w 420"/>
                  <a:gd name="T29" fmla="*/ 72 h 492"/>
                  <a:gd name="T30" fmla="*/ 114 w 420"/>
                  <a:gd name="T31" fmla="*/ 0 h 492"/>
                  <a:gd name="T32" fmla="*/ 420 w 420"/>
                  <a:gd name="T33" fmla="*/ 54 h 492"/>
                  <a:gd name="T34" fmla="*/ 372 w 420"/>
                  <a:gd name="T35" fmla="*/ 408 h 492"/>
                  <a:gd name="T36" fmla="*/ 360 w 420"/>
                  <a:gd name="T37" fmla="*/ 492 h 49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20"/>
                  <a:gd name="T58" fmla="*/ 0 h 492"/>
                  <a:gd name="T59" fmla="*/ 420 w 420"/>
                  <a:gd name="T60" fmla="*/ 492 h 49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20" h="492">
                    <a:moveTo>
                      <a:pt x="360" y="492"/>
                    </a:moveTo>
                    <a:lnTo>
                      <a:pt x="222" y="468"/>
                    </a:lnTo>
                    <a:lnTo>
                      <a:pt x="0" y="336"/>
                    </a:lnTo>
                    <a:lnTo>
                      <a:pt x="6" y="318"/>
                    </a:lnTo>
                    <a:lnTo>
                      <a:pt x="12" y="318"/>
                    </a:lnTo>
                    <a:lnTo>
                      <a:pt x="24" y="312"/>
                    </a:lnTo>
                    <a:lnTo>
                      <a:pt x="18" y="276"/>
                    </a:lnTo>
                    <a:lnTo>
                      <a:pt x="36" y="252"/>
                    </a:lnTo>
                    <a:lnTo>
                      <a:pt x="36" y="234"/>
                    </a:lnTo>
                    <a:lnTo>
                      <a:pt x="72" y="210"/>
                    </a:lnTo>
                    <a:lnTo>
                      <a:pt x="48" y="144"/>
                    </a:lnTo>
                    <a:lnTo>
                      <a:pt x="48" y="138"/>
                    </a:lnTo>
                    <a:lnTo>
                      <a:pt x="60" y="66"/>
                    </a:lnTo>
                    <a:lnTo>
                      <a:pt x="72" y="60"/>
                    </a:lnTo>
                    <a:lnTo>
                      <a:pt x="96" y="72"/>
                    </a:lnTo>
                    <a:lnTo>
                      <a:pt x="114" y="0"/>
                    </a:lnTo>
                    <a:lnTo>
                      <a:pt x="420" y="54"/>
                    </a:lnTo>
                    <a:lnTo>
                      <a:pt x="372" y="408"/>
                    </a:lnTo>
                    <a:lnTo>
                      <a:pt x="360" y="492"/>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763" name="Freeform 390"/>
              <p:cNvSpPr>
                <a:spLocks noChangeAspect="1"/>
              </p:cNvSpPr>
              <p:nvPr/>
            </p:nvSpPr>
            <p:spPr bwMode="auto">
              <a:xfrm>
                <a:off x="1689" y="2160"/>
                <a:ext cx="420" cy="498"/>
              </a:xfrm>
              <a:custGeom>
                <a:avLst/>
                <a:gdLst>
                  <a:gd name="T0" fmla="*/ 360 w 420"/>
                  <a:gd name="T1" fmla="*/ 492 h 498"/>
                  <a:gd name="T2" fmla="*/ 222 w 420"/>
                  <a:gd name="T3" fmla="*/ 468 h 498"/>
                  <a:gd name="T4" fmla="*/ 0 w 420"/>
                  <a:gd name="T5" fmla="*/ 336 h 498"/>
                  <a:gd name="T6" fmla="*/ 6 w 420"/>
                  <a:gd name="T7" fmla="*/ 318 h 498"/>
                  <a:gd name="T8" fmla="*/ 12 w 420"/>
                  <a:gd name="T9" fmla="*/ 318 h 498"/>
                  <a:gd name="T10" fmla="*/ 24 w 420"/>
                  <a:gd name="T11" fmla="*/ 312 h 498"/>
                  <a:gd name="T12" fmla="*/ 18 w 420"/>
                  <a:gd name="T13" fmla="*/ 276 h 498"/>
                  <a:gd name="T14" fmla="*/ 36 w 420"/>
                  <a:gd name="T15" fmla="*/ 252 h 498"/>
                  <a:gd name="T16" fmla="*/ 36 w 420"/>
                  <a:gd name="T17" fmla="*/ 234 h 498"/>
                  <a:gd name="T18" fmla="*/ 72 w 420"/>
                  <a:gd name="T19" fmla="*/ 210 h 498"/>
                  <a:gd name="T20" fmla="*/ 48 w 420"/>
                  <a:gd name="T21" fmla="*/ 144 h 498"/>
                  <a:gd name="T22" fmla="*/ 48 w 420"/>
                  <a:gd name="T23" fmla="*/ 138 h 498"/>
                  <a:gd name="T24" fmla="*/ 60 w 420"/>
                  <a:gd name="T25" fmla="*/ 66 h 498"/>
                  <a:gd name="T26" fmla="*/ 72 w 420"/>
                  <a:gd name="T27" fmla="*/ 60 h 498"/>
                  <a:gd name="T28" fmla="*/ 96 w 420"/>
                  <a:gd name="T29" fmla="*/ 72 h 498"/>
                  <a:gd name="T30" fmla="*/ 114 w 420"/>
                  <a:gd name="T31" fmla="*/ 0 h 498"/>
                  <a:gd name="T32" fmla="*/ 420 w 420"/>
                  <a:gd name="T33" fmla="*/ 54 h 498"/>
                  <a:gd name="T34" fmla="*/ 372 w 420"/>
                  <a:gd name="T35" fmla="*/ 408 h 498"/>
                  <a:gd name="T36" fmla="*/ 360 w 420"/>
                  <a:gd name="T37" fmla="*/ 492 h 498"/>
                  <a:gd name="T38" fmla="*/ 360 w 420"/>
                  <a:gd name="T39" fmla="*/ 498 h 49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420"/>
                  <a:gd name="T61" fmla="*/ 0 h 498"/>
                  <a:gd name="T62" fmla="*/ 420 w 420"/>
                  <a:gd name="T63" fmla="*/ 498 h 49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420" h="498">
                    <a:moveTo>
                      <a:pt x="360" y="492"/>
                    </a:moveTo>
                    <a:lnTo>
                      <a:pt x="222" y="468"/>
                    </a:lnTo>
                    <a:lnTo>
                      <a:pt x="0" y="336"/>
                    </a:lnTo>
                    <a:lnTo>
                      <a:pt x="6" y="318"/>
                    </a:lnTo>
                    <a:lnTo>
                      <a:pt x="12" y="318"/>
                    </a:lnTo>
                    <a:lnTo>
                      <a:pt x="24" y="312"/>
                    </a:lnTo>
                    <a:lnTo>
                      <a:pt x="18" y="276"/>
                    </a:lnTo>
                    <a:lnTo>
                      <a:pt x="36" y="252"/>
                    </a:lnTo>
                    <a:lnTo>
                      <a:pt x="36" y="234"/>
                    </a:lnTo>
                    <a:lnTo>
                      <a:pt x="72" y="210"/>
                    </a:lnTo>
                    <a:lnTo>
                      <a:pt x="48" y="144"/>
                    </a:lnTo>
                    <a:lnTo>
                      <a:pt x="48" y="138"/>
                    </a:lnTo>
                    <a:lnTo>
                      <a:pt x="60" y="66"/>
                    </a:lnTo>
                    <a:lnTo>
                      <a:pt x="72" y="60"/>
                    </a:lnTo>
                    <a:lnTo>
                      <a:pt x="96" y="72"/>
                    </a:lnTo>
                    <a:lnTo>
                      <a:pt x="114" y="0"/>
                    </a:lnTo>
                    <a:lnTo>
                      <a:pt x="420" y="54"/>
                    </a:lnTo>
                    <a:lnTo>
                      <a:pt x="372" y="408"/>
                    </a:lnTo>
                    <a:lnTo>
                      <a:pt x="360" y="492"/>
                    </a:lnTo>
                    <a:lnTo>
                      <a:pt x="360" y="498"/>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764" name="Freeform 391"/>
              <p:cNvSpPr>
                <a:spLocks noChangeAspect="1"/>
              </p:cNvSpPr>
              <p:nvPr/>
            </p:nvSpPr>
            <p:spPr bwMode="auto">
              <a:xfrm>
                <a:off x="2997" y="2298"/>
                <a:ext cx="312" cy="282"/>
              </a:xfrm>
              <a:custGeom>
                <a:avLst/>
                <a:gdLst>
                  <a:gd name="T0" fmla="*/ 228 w 312"/>
                  <a:gd name="T1" fmla="*/ 276 h 282"/>
                  <a:gd name="T2" fmla="*/ 42 w 312"/>
                  <a:gd name="T3" fmla="*/ 282 h 282"/>
                  <a:gd name="T4" fmla="*/ 42 w 312"/>
                  <a:gd name="T5" fmla="*/ 240 h 282"/>
                  <a:gd name="T6" fmla="*/ 12 w 312"/>
                  <a:gd name="T7" fmla="*/ 228 h 282"/>
                  <a:gd name="T8" fmla="*/ 12 w 312"/>
                  <a:gd name="T9" fmla="*/ 96 h 282"/>
                  <a:gd name="T10" fmla="*/ 0 w 312"/>
                  <a:gd name="T11" fmla="*/ 6 h 282"/>
                  <a:gd name="T12" fmla="*/ 282 w 312"/>
                  <a:gd name="T13" fmla="*/ 0 h 282"/>
                  <a:gd name="T14" fmla="*/ 288 w 312"/>
                  <a:gd name="T15" fmla="*/ 18 h 282"/>
                  <a:gd name="T16" fmla="*/ 270 w 312"/>
                  <a:gd name="T17" fmla="*/ 36 h 282"/>
                  <a:gd name="T18" fmla="*/ 312 w 312"/>
                  <a:gd name="T19" fmla="*/ 36 h 282"/>
                  <a:gd name="T20" fmla="*/ 312 w 312"/>
                  <a:gd name="T21" fmla="*/ 42 h 282"/>
                  <a:gd name="T22" fmla="*/ 300 w 312"/>
                  <a:gd name="T23" fmla="*/ 60 h 282"/>
                  <a:gd name="T24" fmla="*/ 300 w 312"/>
                  <a:gd name="T25" fmla="*/ 72 h 282"/>
                  <a:gd name="T26" fmla="*/ 282 w 312"/>
                  <a:gd name="T27" fmla="*/ 84 h 282"/>
                  <a:gd name="T28" fmla="*/ 294 w 312"/>
                  <a:gd name="T29" fmla="*/ 102 h 282"/>
                  <a:gd name="T30" fmla="*/ 282 w 312"/>
                  <a:gd name="T31" fmla="*/ 114 h 282"/>
                  <a:gd name="T32" fmla="*/ 264 w 312"/>
                  <a:gd name="T33" fmla="*/ 138 h 282"/>
                  <a:gd name="T34" fmla="*/ 264 w 312"/>
                  <a:gd name="T35" fmla="*/ 162 h 282"/>
                  <a:gd name="T36" fmla="*/ 234 w 312"/>
                  <a:gd name="T37" fmla="*/ 198 h 282"/>
                  <a:gd name="T38" fmla="*/ 234 w 312"/>
                  <a:gd name="T39" fmla="*/ 222 h 282"/>
                  <a:gd name="T40" fmla="*/ 222 w 312"/>
                  <a:gd name="T41" fmla="*/ 222 h 282"/>
                  <a:gd name="T42" fmla="*/ 228 w 312"/>
                  <a:gd name="T43" fmla="*/ 240 h 282"/>
                  <a:gd name="T44" fmla="*/ 234 w 312"/>
                  <a:gd name="T45" fmla="*/ 240 h 282"/>
                  <a:gd name="T46" fmla="*/ 228 w 312"/>
                  <a:gd name="T47" fmla="*/ 252 h 282"/>
                  <a:gd name="T48" fmla="*/ 240 w 312"/>
                  <a:gd name="T49" fmla="*/ 258 h 282"/>
                  <a:gd name="T50" fmla="*/ 228 w 312"/>
                  <a:gd name="T51" fmla="*/ 276 h 28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12"/>
                  <a:gd name="T79" fmla="*/ 0 h 282"/>
                  <a:gd name="T80" fmla="*/ 312 w 312"/>
                  <a:gd name="T81" fmla="*/ 282 h 28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12" h="282">
                    <a:moveTo>
                      <a:pt x="228" y="276"/>
                    </a:moveTo>
                    <a:lnTo>
                      <a:pt x="42" y="282"/>
                    </a:lnTo>
                    <a:lnTo>
                      <a:pt x="42" y="240"/>
                    </a:lnTo>
                    <a:lnTo>
                      <a:pt x="12" y="228"/>
                    </a:lnTo>
                    <a:lnTo>
                      <a:pt x="12" y="96"/>
                    </a:lnTo>
                    <a:lnTo>
                      <a:pt x="0" y="6"/>
                    </a:lnTo>
                    <a:lnTo>
                      <a:pt x="282" y="0"/>
                    </a:lnTo>
                    <a:lnTo>
                      <a:pt x="288" y="18"/>
                    </a:lnTo>
                    <a:lnTo>
                      <a:pt x="270" y="36"/>
                    </a:lnTo>
                    <a:lnTo>
                      <a:pt x="312" y="36"/>
                    </a:lnTo>
                    <a:lnTo>
                      <a:pt x="312" y="42"/>
                    </a:lnTo>
                    <a:lnTo>
                      <a:pt x="300" y="60"/>
                    </a:lnTo>
                    <a:lnTo>
                      <a:pt x="300" y="72"/>
                    </a:lnTo>
                    <a:lnTo>
                      <a:pt x="282" y="84"/>
                    </a:lnTo>
                    <a:lnTo>
                      <a:pt x="294" y="102"/>
                    </a:lnTo>
                    <a:lnTo>
                      <a:pt x="282" y="114"/>
                    </a:lnTo>
                    <a:lnTo>
                      <a:pt x="264" y="138"/>
                    </a:lnTo>
                    <a:lnTo>
                      <a:pt x="264" y="162"/>
                    </a:lnTo>
                    <a:lnTo>
                      <a:pt x="234" y="198"/>
                    </a:lnTo>
                    <a:lnTo>
                      <a:pt x="234" y="222"/>
                    </a:lnTo>
                    <a:lnTo>
                      <a:pt x="222" y="222"/>
                    </a:lnTo>
                    <a:lnTo>
                      <a:pt x="228" y="240"/>
                    </a:lnTo>
                    <a:lnTo>
                      <a:pt x="234" y="240"/>
                    </a:lnTo>
                    <a:lnTo>
                      <a:pt x="228" y="252"/>
                    </a:lnTo>
                    <a:lnTo>
                      <a:pt x="240" y="258"/>
                    </a:lnTo>
                    <a:lnTo>
                      <a:pt x="228" y="276"/>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765" name="Freeform 392"/>
              <p:cNvSpPr>
                <a:spLocks noChangeAspect="1"/>
              </p:cNvSpPr>
              <p:nvPr/>
            </p:nvSpPr>
            <p:spPr bwMode="auto">
              <a:xfrm>
                <a:off x="2997" y="2298"/>
                <a:ext cx="312" cy="282"/>
              </a:xfrm>
              <a:custGeom>
                <a:avLst/>
                <a:gdLst>
                  <a:gd name="T0" fmla="*/ 228 w 312"/>
                  <a:gd name="T1" fmla="*/ 276 h 282"/>
                  <a:gd name="T2" fmla="*/ 42 w 312"/>
                  <a:gd name="T3" fmla="*/ 282 h 282"/>
                  <a:gd name="T4" fmla="*/ 42 w 312"/>
                  <a:gd name="T5" fmla="*/ 240 h 282"/>
                  <a:gd name="T6" fmla="*/ 12 w 312"/>
                  <a:gd name="T7" fmla="*/ 228 h 282"/>
                  <a:gd name="T8" fmla="*/ 12 w 312"/>
                  <a:gd name="T9" fmla="*/ 96 h 282"/>
                  <a:gd name="T10" fmla="*/ 0 w 312"/>
                  <a:gd name="T11" fmla="*/ 6 h 282"/>
                  <a:gd name="T12" fmla="*/ 282 w 312"/>
                  <a:gd name="T13" fmla="*/ 0 h 282"/>
                  <a:gd name="T14" fmla="*/ 288 w 312"/>
                  <a:gd name="T15" fmla="*/ 18 h 282"/>
                  <a:gd name="T16" fmla="*/ 270 w 312"/>
                  <a:gd name="T17" fmla="*/ 36 h 282"/>
                  <a:gd name="T18" fmla="*/ 312 w 312"/>
                  <a:gd name="T19" fmla="*/ 36 h 282"/>
                  <a:gd name="T20" fmla="*/ 312 w 312"/>
                  <a:gd name="T21" fmla="*/ 42 h 282"/>
                  <a:gd name="T22" fmla="*/ 300 w 312"/>
                  <a:gd name="T23" fmla="*/ 60 h 282"/>
                  <a:gd name="T24" fmla="*/ 300 w 312"/>
                  <a:gd name="T25" fmla="*/ 72 h 282"/>
                  <a:gd name="T26" fmla="*/ 282 w 312"/>
                  <a:gd name="T27" fmla="*/ 84 h 282"/>
                  <a:gd name="T28" fmla="*/ 294 w 312"/>
                  <a:gd name="T29" fmla="*/ 102 h 282"/>
                  <a:gd name="T30" fmla="*/ 282 w 312"/>
                  <a:gd name="T31" fmla="*/ 114 h 282"/>
                  <a:gd name="T32" fmla="*/ 264 w 312"/>
                  <a:gd name="T33" fmla="*/ 138 h 282"/>
                  <a:gd name="T34" fmla="*/ 264 w 312"/>
                  <a:gd name="T35" fmla="*/ 162 h 282"/>
                  <a:gd name="T36" fmla="*/ 234 w 312"/>
                  <a:gd name="T37" fmla="*/ 198 h 282"/>
                  <a:gd name="T38" fmla="*/ 234 w 312"/>
                  <a:gd name="T39" fmla="*/ 222 h 282"/>
                  <a:gd name="T40" fmla="*/ 222 w 312"/>
                  <a:gd name="T41" fmla="*/ 222 h 282"/>
                  <a:gd name="T42" fmla="*/ 228 w 312"/>
                  <a:gd name="T43" fmla="*/ 240 h 282"/>
                  <a:gd name="T44" fmla="*/ 234 w 312"/>
                  <a:gd name="T45" fmla="*/ 240 h 282"/>
                  <a:gd name="T46" fmla="*/ 228 w 312"/>
                  <a:gd name="T47" fmla="*/ 252 h 282"/>
                  <a:gd name="T48" fmla="*/ 240 w 312"/>
                  <a:gd name="T49" fmla="*/ 258 h 282"/>
                  <a:gd name="T50" fmla="*/ 228 w 312"/>
                  <a:gd name="T51" fmla="*/ 276 h 282"/>
                  <a:gd name="T52" fmla="*/ 228 w 312"/>
                  <a:gd name="T53" fmla="*/ 282 h 28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12"/>
                  <a:gd name="T82" fmla="*/ 0 h 282"/>
                  <a:gd name="T83" fmla="*/ 312 w 312"/>
                  <a:gd name="T84" fmla="*/ 282 h 28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12" h="282">
                    <a:moveTo>
                      <a:pt x="228" y="276"/>
                    </a:moveTo>
                    <a:lnTo>
                      <a:pt x="42" y="282"/>
                    </a:lnTo>
                    <a:lnTo>
                      <a:pt x="42" y="240"/>
                    </a:lnTo>
                    <a:lnTo>
                      <a:pt x="12" y="228"/>
                    </a:lnTo>
                    <a:lnTo>
                      <a:pt x="12" y="96"/>
                    </a:lnTo>
                    <a:lnTo>
                      <a:pt x="0" y="6"/>
                    </a:lnTo>
                    <a:lnTo>
                      <a:pt x="282" y="0"/>
                    </a:lnTo>
                    <a:lnTo>
                      <a:pt x="288" y="18"/>
                    </a:lnTo>
                    <a:lnTo>
                      <a:pt x="270" y="36"/>
                    </a:lnTo>
                    <a:lnTo>
                      <a:pt x="312" y="36"/>
                    </a:lnTo>
                    <a:lnTo>
                      <a:pt x="312" y="42"/>
                    </a:lnTo>
                    <a:lnTo>
                      <a:pt x="300" y="60"/>
                    </a:lnTo>
                    <a:lnTo>
                      <a:pt x="300" y="72"/>
                    </a:lnTo>
                    <a:lnTo>
                      <a:pt x="282" y="84"/>
                    </a:lnTo>
                    <a:lnTo>
                      <a:pt x="294" y="102"/>
                    </a:lnTo>
                    <a:lnTo>
                      <a:pt x="282" y="114"/>
                    </a:lnTo>
                    <a:lnTo>
                      <a:pt x="264" y="138"/>
                    </a:lnTo>
                    <a:lnTo>
                      <a:pt x="264" y="162"/>
                    </a:lnTo>
                    <a:lnTo>
                      <a:pt x="234" y="198"/>
                    </a:lnTo>
                    <a:lnTo>
                      <a:pt x="234" y="222"/>
                    </a:lnTo>
                    <a:lnTo>
                      <a:pt x="222" y="222"/>
                    </a:lnTo>
                    <a:lnTo>
                      <a:pt x="228" y="240"/>
                    </a:lnTo>
                    <a:lnTo>
                      <a:pt x="234" y="240"/>
                    </a:lnTo>
                    <a:lnTo>
                      <a:pt x="228" y="252"/>
                    </a:lnTo>
                    <a:lnTo>
                      <a:pt x="240" y="258"/>
                    </a:lnTo>
                    <a:lnTo>
                      <a:pt x="228" y="276"/>
                    </a:lnTo>
                    <a:lnTo>
                      <a:pt x="228" y="28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766" name="Freeform 393"/>
              <p:cNvSpPr>
                <a:spLocks noChangeAspect="1"/>
              </p:cNvSpPr>
              <p:nvPr/>
            </p:nvSpPr>
            <p:spPr bwMode="auto">
              <a:xfrm>
                <a:off x="1263" y="1638"/>
                <a:ext cx="498" cy="840"/>
              </a:xfrm>
              <a:custGeom>
                <a:avLst/>
                <a:gdLst>
                  <a:gd name="T0" fmla="*/ 432 w 498"/>
                  <a:gd name="T1" fmla="*/ 840 h 840"/>
                  <a:gd name="T2" fmla="*/ 276 w 498"/>
                  <a:gd name="T3" fmla="*/ 822 h 840"/>
                  <a:gd name="T4" fmla="*/ 270 w 498"/>
                  <a:gd name="T5" fmla="*/ 762 h 840"/>
                  <a:gd name="T6" fmla="*/ 240 w 498"/>
                  <a:gd name="T7" fmla="*/ 714 h 840"/>
                  <a:gd name="T8" fmla="*/ 222 w 498"/>
                  <a:gd name="T9" fmla="*/ 708 h 840"/>
                  <a:gd name="T10" fmla="*/ 222 w 498"/>
                  <a:gd name="T11" fmla="*/ 690 h 840"/>
                  <a:gd name="T12" fmla="*/ 180 w 498"/>
                  <a:gd name="T13" fmla="*/ 672 h 840"/>
                  <a:gd name="T14" fmla="*/ 162 w 498"/>
                  <a:gd name="T15" fmla="*/ 642 h 840"/>
                  <a:gd name="T16" fmla="*/ 108 w 498"/>
                  <a:gd name="T17" fmla="*/ 630 h 840"/>
                  <a:gd name="T18" fmla="*/ 96 w 498"/>
                  <a:gd name="T19" fmla="*/ 618 h 840"/>
                  <a:gd name="T20" fmla="*/ 108 w 498"/>
                  <a:gd name="T21" fmla="*/ 570 h 840"/>
                  <a:gd name="T22" fmla="*/ 96 w 498"/>
                  <a:gd name="T23" fmla="*/ 564 h 840"/>
                  <a:gd name="T24" fmla="*/ 102 w 498"/>
                  <a:gd name="T25" fmla="*/ 546 h 840"/>
                  <a:gd name="T26" fmla="*/ 54 w 498"/>
                  <a:gd name="T27" fmla="*/ 462 h 840"/>
                  <a:gd name="T28" fmla="*/ 60 w 498"/>
                  <a:gd name="T29" fmla="*/ 444 h 840"/>
                  <a:gd name="T30" fmla="*/ 72 w 498"/>
                  <a:gd name="T31" fmla="*/ 420 h 840"/>
                  <a:gd name="T32" fmla="*/ 48 w 498"/>
                  <a:gd name="T33" fmla="*/ 384 h 840"/>
                  <a:gd name="T34" fmla="*/ 48 w 498"/>
                  <a:gd name="T35" fmla="*/ 342 h 840"/>
                  <a:gd name="T36" fmla="*/ 78 w 498"/>
                  <a:gd name="T37" fmla="*/ 372 h 840"/>
                  <a:gd name="T38" fmla="*/ 60 w 498"/>
                  <a:gd name="T39" fmla="*/ 330 h 840"/>
                  <a:gd name="T40" fmla="*/ 78 w 498"/>
                  <a:gd name="T41" fmla="*/ 330 h 840"/>
                  <a:gd name="T42" fmla="*/ 60 w 498"/>
                  <a:gd name="T43" fmla="*/ 312 h 840"/>
                  <a:gd name="T44" fmla="*/ 54 w 498"/>
                  <a:gd name="T45" fmla="*/ 342 h 840"/>
                  <a:gd name="T46" fmla="*/ 36 w 498"/>
                  <a:gd name="T47" fmla="*/ 312 h 840"/>
                  <a:gd name="T48" fmla="*/ 30 w 498"/>
                  <a:gd name="T49" fmla="*/ 318 h 840"/>
                  <a:gd name="T50" fmla="*/ 36 w 498"/>
                  <a:gd name="T51" fmla="*/ 300 h 840"/>
                  <a:gd name="T52" fmla="*/ 6 w 498"/>
                  <a:gd name="T53" fmla="*/ 234 h 840"/>
                  <a:gd name="T54" fmla="*/ 18 w 498"/>
                  <a:gd name="T55" fmla="*/ 168 h 840"/>
                  <a:gd name="T56" fmla="*/ 0 w 498"/>
                  <a:gd name="T57" fmla="*/ 108 h 840"/>
                  <a:gd name="T58" fmla="*/ 30 w 498"/>
                  <a:gd name="T59" fmla="*/ 72 h 840"/>
                  <a:gd name="T60" fmla="*/ 48 w 498"/>
                  <a:gd name="T61" fmla="*/ 0 h 840"/>
                  <a:gd name="T62" fmla="*/ 282 w 498"/>
                  <a:gd name="T63" fmla="*/ 60 h 840"/>
                  <a:gd name="T64" fmla="*/ 222 w 498"/>
                  <a:gd name="T65" fmla="*/ 294 h 840"/>
                  <a:gd name="T66" fmla="*/ 474 w 498"/>
                  <a:gd name="T67" fmla="*/ 666 h 840"/>
                  <a:gd name="T68" fmla="*/ 498 w 498"/>
                  <a:gd name="T69" fmla="*/ 732 h 840"/>
                  <a:gd name="T70" fmla="*/ 462 w 498"/>
                  <a:gd name="T71" fmla="*/ 756 h 840"/>
                  <a:gd name="T72" fmla="*/ 462 w 498"/>
                  <a:gd name="T73" fmla="*/ 774 h 840"/>
                  <a:gd name="T74" fmla="*/ 444 w 498"/>
                  <a:gd name="T75" fmla="*/ 798 h 840"/>
                  <a:gd name="T76" fmla="*/ 450 w 498"/>
                  <a:gd name="T77" fmla="*/ 834 h 840"/>
                  <a:gd name="T78" fmla="*/ 438 w 498"/>
                  <a:gd name="T79" fmla="*/ 840 h 840"/>
                  <a:gd name="T80" fmla="*/ 432 w 498"/>
                  <a:gd name="T81" fmla="*/ 840 h 84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98"/>
                  <a:gd name="T124" fmla="*/ 0 h 840"/>
                  <a:gd name="T125" fmla="*/ 498 w 498"/>
                  <a:gd name="T126" fmla="*/ 840 h 84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98" h="840">
                    <a:moveTo>
                      <a:pt x="432" y="840"/>
                    </a:moveTo>
                    <a:lnTo>
                      <a:pt x="276" y="822"/>
                    </a:lnTo>
                    <a:lnTo>
                      <a:pt x="270" y="762"/>
                    </a:lnTo>
                    <a:lnTo>
                      <a:pt x="240" y="714"/>
                    </a:lnTo>
                    <a:lnTo>
                      <a:pt x="222" y="708"/>
                    </a:lnTo>
                    <a:lnTo>
                      <a:pt x="222" y="690"/>
                    </a:lnTo>
                    <a:lnTo>
                      <a:pt x="180" y="672"/>
                    </a:lnTo>
                    <a:lnTo>
                      <a:pt x="162" y="642"/>
                    </a:lnTo>
                    <a:lnTo>
                      <a:pt x="108" y="630"/>
                    </a:lnTo>
                    <a:lnTo>
                      <a:pt x="96" y="618"/>
                    </a:lnTo>
                    <a:lnTo>
                      <a:pt x="108" y="570"/>
                    </a:lnTo>
                    <a:lnTo>
                      <a:pt x="96" y="564"/>
                    </a:lnTo>
                    <a:lnTo>
                      <a:pt x="102" y="546"/>
                    </a:lnTo>
                    <a:lnTo>
                      <a:pt x="54" y="462"/>
                    </a:lnTo>
                    <a:lnTo>
                      <a:pt x="60" y="444"/>
                    </a:lnTo>
                    <a:lnTo>
                      <a:pt x="72" y="420"/>
                    </a:lnTo>
                    <a:lnTo>
                      <a:pt x="48" y="384"/>
                    </a:lnTo>
                    <a:lnTo>
                      <a:pt x="48" y="342"/>
                    </a:lnTo>
                    <a:lnTo>
                      <a:pt x="78" y="372"/>
                    </a:lnTo>
                    <a:lnTo>
                      <a:pt x="60" y="330"/>
                    </a:lnTo>
                    <a:lnTo>
                      <a:pt x="78" y="330"/>
                    </a:lnTo>
                    <a:lnTo>
                      <a:pt x="60" y="312"/>
                    </a:lnTo>
                    <a:lnTo>
                      <a:pt x="54" y="342"/>
                    </a:lnTo>
                    <a:lnTo>
                      <a:pt x="36" y="312"/>
                    </a:lnTo>
                    <a:lnTo>
                      <a:pt x="30" y="318"/>
                    </a:lnTo>
                    <a:lnTo>
                      <a:pt x="36" y="300"/>
                    </a:lnTo>
                    <a:lnTo>
                      <a:pt x="6" y="234"/>
                    </a:lnTo>
                    <a:lnTo>
                      <a:pt x="18" y="168"/>
                    </a:lnTo>
                    <a:lnTo>
                      <a:pt x="0" y="108"/>
                    </a:lnTo>
                    <a:lnTo>
                      <a:pt x="30" y="72"/>
                    </a:lnTo>
                    <a:lnTo>
                      <a:pt x="48" y="0"/>
                    </a:lnTo>
                    <a:lnTo>
                      <a:pt x="282" y="60"/>
                    </a:lnTo>
                    <a:lnTo>
                      <a:pt x="222" y="294"/>
                    </a:lnTo>
                    <a:lnTo>
                      <a:pt x="474" y="666"/>
                    </a:lnTo>
                    <a:lnTo>
                      <a:pt x="498" y="732"/>
                    </a:lnTo>
                    <a:lnTo>
                      <a:pt x="462" y="756"/>
                    </a:lnTo>
                    <a:lnTo>
                      <a:pt x="462" y="774"/>
                    </a:lnTo>
                    <a:lnTo>
                      <a:pt x="444" y="798"/>
                    </a:lnTo>
                    <a:lnTo>
                      <a:pt x="450" y="834"/>
                    </a:lnTo>
                    <a:lnTo>
                      <a:pt x="438" y="840"/>
                    </a:lnTo>
                    <a:lnTo>
                      <a:pt x="432" y="840"/>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767" name="Freeform 394"/>
              <p:cNvSpPr>
                <a:spLocks noChangeAspect="1"/>
              </p:cNvSpPr>
              <p:nvPr/>
            </p:nvSpPr>
            <p:spPr bwMode="auto">
              <a:xfrm>
                <a:off x="1263" y="1638"/>
                <a:ext cx="498" cy="846"/>
              </a:xfrm>
              <a:custGeom>
                <a:avLst/>
                <a:gdLst>
                  <a:gd name="T0" fmla="*/ 432 w 498"/>
                  <a:gd name="T1" fmla="*/ 840 h 846"/>
                  <a:gd name="T2" fmla="*/ 276 w 498"/>
                  <a:gd name="T3" fmla="*/ 822 h 846"/>
                  <a:gd name="T4" fmla="*/ 270 w 498"/>
                  <a:gd name="T5" fmla="*/ 762 h 846"/>
                  <a:gd name="T6" fmla="*/ 240 w 498"/>
                  <a:gd name="T7" fmla="*/ 714 h 846"/>
                  <a:gd name="T8" fmla="*/ 222 w 498"/>
                  <a:gd name="T9" fmla="*/ 708 h 846"/>
                  <a:gd name="T10" fmla="*/ 222 w 498"/>
                  <a:gd name="T11" fmla="*/ 690 h 846"/>
                  <a:gd name="T12" fmla="*/ 180 w 498"/>
                  <a:gd name="T13" fmla="*/ 672 h 846"/>
                  <a:gd name="T14" fmla="*/ 162 w 498"/>
                  <a:gd name="T15" fmla="*/ 642 h 846"/>
                  <a:gd name="T16" fmla="*/ 108 w 498"/>
                  <a:gd name="T17" fmla="*/ 630 h 846"/>
                  <a:gd name="T18" fmla="*/ 96 w 498"/>
                  <a:gd name="T19" fmla="*/ 618 h 846"/>
                  <a:gd name="T20" fmla="*/ 108 w 498"/>
                  <a:gd name="T21" fmla="*/ 570 h 846"/>
                  <a:gd name="T22" fmla="*/ 96 w 498"/>
                  <a:gd name="T23" fmla="*/ 564 h 846"/>
                  <a:gd name="T24" fmla="*/ 102 w 498"/>
                  <a:gd name="T25" fmla="*/ 546 h 846"/>
                  <a:gd name="T26" fmla="*/ 54 w 498"/>
                  <a:gd name="T27" fmla="*/ 462 h 846"/>
                  <a:gd name="T28" fmla="*/ 60 w 498"/>
                  <a:gd name="T29" fmla="*/ 444 h 846"/>
                  <a:gd name="T30" fmla="*/ 72 w 498"/>
                  <a:gd name="T31" fmla="*/ 420 h 846"/>
                  <a:gd name="T32" fmla="*/ 48 w 498"/>
                  <a:gd name="T33" fmla="*/ 384 h 846"/>
                  <a:gd name="T34" fmla="*/ 48 w 498"/>
                  <a:gd name="T35" fmla="*/ 342 h 846"/>
                  <a:gd name="T36" fmla="*/ 78 w 498"/>
                  <a:gd name="T37" fmla="*/ 372 h 846"/>
                  <a:gd name="T38" fmla="*/ 60 w 498"/>
                  <a:gd name="T39" fmla="*/ 330 h 846"/>
                  <a:gd name="T40" fmla="*/ 78 w 498"/>
                  <a:gd name="T41" fmla="*/ 330 h 846"/>
                  <a:gd name="T42" fmla="*/ 60 w 498"/>
                  <a:gd name="T43" fmla="*/ 312 h 846"/>
                  <a:gd name="T44" fmla="*/ 54 w 498"/>
                  <a:gd name="T45" fmla="*/ 342 h 846"/>
                  <a:gd name="T46" fmla="*/ 36 w 498"/>
                  <a:gd name="T47" fmla="*/ 312 h 846"/>
                  <a:gd name="T48" fmla="*/ 30 w 498"/>
                  <a:gd name="T49" fmla="*/ 318 h 846"/>
                  <a:gd name="T50" fmla="*/ 36 w 498"/>
                  <a:gd name="T51" fmla="*/ 300 h 846"/>
                  <a:gd name="T52" fmla="*/ 6 w 498"/>
                  <a:gd name="T53" fmla="*/ 234 h 846"/>
                  <a:gd name="T54" fmla="*/ 18 w 498"/>
                  <a:gd name="T55" fmla="*/ 168 h 846"/>
                  <a:gd name="T56" fmla="*/ 0 w 498"/>
                  <a:gd name="T57" fmla="*/ 108 h 846"/>
                  <a:gd name="T58" fmla="*/ 30 w 498"/>
                  <a:gd name="T59" fmla="*/ 72 h 846"/>
                  <a:gd name="T60" fmla="*/ 48 w 498"/>
                  <a:gd name="T61" fmla="*/ 0 h 846"/>
                  <a:gd name="T62" fmla="*/ 282 w 498"/>
                  <a:gd name="T63" fmla="*/ 60 h 846"/>
                  <a:gd name="T64" fmla="*/ 222 w 498"/>
                  <a:gd name="T65" fmla="*/ 294 h 846"/>
                  <a:gd name="T66" fmla="*/ 474 w 498"/>
                  <a:gd name="T67" fmla="*/ 666 h 846"/>
                  <a:gd name="T68" fmla="*/ 498 w 498"/>
                  <a:gd name="T69" fmla="*/ 732 h 846"/>
                  <a:gd name="T70" fmla="*/ 462 w 498"/>
                  <a:gd name="T71" fmla="*/ 756 h 846"/>
                  <a:gd name="T72" fmla="*/ 462 w 498"/>
                  <a:gd name="T73" fmla="*/ 774 h 846"/>
                  <a:gd name="T74" fmla="*/ 444 w 498"/>
                  <a:gd name="T75" fmla="*/ 798 h 846"/>
                  <a:gd name="T76" fmla="*/ 450 w 498"/>
                  <a:gd name="T77" fmla="*/ 834 h 846"/>
                  <a:gd name="T78" fmla="*/ 438 w 498"/>
                  <a:gd name="T79" fmla="*/ 840 h 846"/>
                  <a:gd name="T80" fmla="*/ 432 w 498"/>
                  <a:gd name="T81" fmla="*/ 840 h 846"/>
                  <a:gd name="T82" fmla="*/ 432 w 498"/>
                  <a:gd name="T83" fmla="*/ 846 h 84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498"/>
                  <a:gd name="T127" fmla="*/ 0 h 846"/>
                  <a:gd name="T128" fmla="*/ 498 w 498"/>
                  <a:gd name="T129" fmla="*/ 846 h 84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498" h="846">
                    <a:moveTo>
                      <a:pt x="432" y="840"/>
                    </a:moveTo>
                    <a:lnTo>
                      <a:pt x="276" y="822"/>
                    </a:lnTo>
                    <a:lnTo>
                      <a:pt x="270" y="762"/>
                    </a:lnTo>
                    <a:lnTo>
                      <a:pt x="240" y="714"/>
                    </a:lnTo>
                    <a:lnTo>
                      <a:pt x="222" y="708"/>
                    </a:lnTo>
                    <a:lnTo>
                      <a:pt x="222" y="690"/>
                    </a:lnTo>
                    <a:lnTo>
                      <a:pt x="180" y="672"/>
                    </a:lnTo>
                    <a:lnTo>
                      <a:pt x="162" y="642"/>
                    </a:lnTo>
                    <a:lnTo>
                      <a:pt x="108" y="630"/>
                    </a:lnTo>
                    <a:lnTo>
                      <a:pt x="96" y="618"/>
                    </a:lnTo>
                    <a:lnTo>
                      <a:pt x="108" y="570"/>
                    </a:lnTo>
                    <a:lnTo>
                      <a:pt x="96" y="564"/>
                    </a:lnTo>
                    <a:lnTo>
                      <a:pt x="102" y="546"/>
                    </a:lnTo>
                    <a:lnTo>
                      <a:pt x="54" y="462"/>
                    </a:lnTo>
                    <a:lnTo>
                      <a:pt x="60" y="444"/>
                    </a:lnTo>
                    <a:lnTo>
                      <a:pt x="72" y="420"/>
                    </a:lnTo>
                    <a:lnTo>
                      <a:pt x="48" y="384"/>
                    </a:lnTo>
                    <a:lnTo>
                      <a:pt x="48" y="342"/>
                    </a:lnTo>
                    <a:lnTo>
                      <a:pt x="78" y="372"/>
                    </a:lnTo>
                    <a:lnTo>
                      <a:pt x="60" y="330"/>
                    </a:lnTo>
                    <a:lnTo>
                      <a:pt x="78" y="330"/>
                    </a:lnTo>
                    <a:lnTo>
                      <a:pt x="60" y="312"/>
                    </a:lnTo>
                    <a:lnTo>
                      <a:pt x="54" y="342"/>
                    </a:lnTo>
                    <a:lnTo>
                      <a:pt x="36" y="312"/>
                    </a:lnTo>
                    <a:lnTo>
                      <a:pt x="30" y="318"/>
                    </a:lnTo>
                    <a:lnTo>
                      <a:pt x="36" y="300"/>
                    </a:lnTo>
                    <a:lnTo>
                      <a:pt x="6" y="234"/>
                    </a:lnTo>
                    <a:lnTo>
                      <a:pt x="18" y="168"/>
                    </a:lnTo>
                    <a:lnTo>
                      <a:pt x="0" y="108"/>
                    </a:lnTo>
                    <a:lnTo>
                      <a:pt x="30" y="72"/>
                    </a:lnTo>
                    <a:lnTo>
                      <a:pt x="48" y="0"/>
                    </a:lnTo>
                    <a:lnTo>
                      <a:pt x="282" y="60"/>
                    </a:lnTo>
                    <a:lnTo>
                      <a:pt x="222" y="294"/>
                    </a:lnTo>
                    <a:lnTo>
                      <a:pt x="474" y="666"/>
                    </a:lnTo>
                    <a:lnTo>
                      <a:pt x="498" y="732"/>
                    </a:lnTo>
                    <a:lnTo>
                      <a:pt x="462" y="756"/>
                    </a:lnTo>
                    <a:lnTo>
                      <a:pt x="462" y="774"/>
                    </a:lnTo>
                    <a:lnTo>
                      <a:pt x="444" y="798"/>
                    </a:lnTo>
                    <a:lnTo>
                      <a:pt x="450" y="834"/>
                    </a:lnTo>
                    <a:lnTo>
                      <a:pt x="438" y="840"/>
                    </a:lnTo>
                    <a:lnTo>
                      <a:pt x="432" y="840"/>
                    </a:lnTo>
                    <a:lnTo>
                      <a:pt x="432" y="84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768" name="Freeform 395"/>
              <p:cNvSpPr>
                <a:spLocks noChangeAspect="1"/>
              </p:cNvSpPr>
              <p:nvPr/>
            </p:nvSpPr>
            <p:spPr bwMode="auto">
              <a:xfrm>
                <a:off x="2109" y="1902"/>
                <a:ext cx="450" cy="354"/>
              </a:xfrm>
              <a:custGeom>
                <a:avLst/>
                <a:gdLst>
                  <a:gd name="T0" fmla="*/ 444 w 450"/>
                  <a:gd name="T1" fmla="*/ 120 h 354"/>
                  <a:gd name="T2" fmla="*/ 432 w 450"/>
                  <a:gd name="T3" fmla="*/ 354 h 354"/>
                  <a:gd name="T4" fmla="*/ 372 w 450"/>
                  <a:gd name="T5" fmla="*/ 348 h 354"/>
                  <a:gd name="T6" fmla="*/ 0 w 450"/>
                  <a:gd name="T7" fmla="*/ 312 h 354"/>
                  <a:gd name="T8" fmla="*/ 6 w 450"/>
                  <a:gd name="T9" fmla="*/ 264 h 354"/>
                  <a:gd name="T10" fmla="*/ 42 w 450"/>
                  <a:gd name="T11" fmla="*/ 0 h 354"/>
                  <a:gd name="T12" fmla="*/ 336 w 450"/>
                  <a:gd name="T13" fmla="*/ 30 h 354"/>
                  <a:gd name="T14" fmla="*/ 450 w 450"/>
                  <a:gd name="T15" fmla="*/ 42 h 354"/>
                  <a:gd name="T16" fmla="*/ 444 w 450"/>
                  <a:gd name="T17" fmla="*/ 90 h 354"/>
                  <a:gd name="T18" fmla="*/ 444 w 450"/>
                  <a:gd name="T19" fmla="*/ 120 h 35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50"/>
                  <a:gd name="T31" fmla="*/ 0 h 354"/>
                  <a:gd name="T32" fmla="*/ 450 w 450"/>
                  <a:gd name="T33" fmla="*/ 354 h 35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50" h="354">
                    <a:moveTo>
                      <a:pt x="444" y="120"/>
                    </a:moveTo>
                    <a:lnTo>
                      <a:pt x="432" y="354"/>
                    </a:lnTo>
                    <a:lnTo>
                      <a:pt x="372" y="348"/>
                    </a:lnTo>
                    <a:lnTo>
                      <a:pt x="0" y="312"/>
                    </a:lnTo>
                    <a:lnTo>
                      <a:pt x="6" y="264"/>
                    </a:lnTo>
                    <a:lnTo>
                      <a:pt x="42" y="0"/>
                    </a:lnTo>
                    <a:lnTo>
                      <a:pt x="336" y="30"/>
                    </a:lnTo>
                    <a:lnTo>
                      <a:pt x="450" y="42"/>
                    </a:lnTo>
                    <a:lnTo>
                      <a:pt x="444" y="90"/>
                    </a:lnTo>
                    <a:lnTo>
                      <a:pt x="444" y="120"/>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769" name="Freeform 396"/>
              <p:cNvSpPr>
                <a:spLocks noChangeAspect="1"/>
              </p:cNvSpPr>
              <p:nvPr/>
            </p:nvSpPr>
            <p:spPr bwMode="auto">
              <a:xfrm>
                <a:off x="2109" y="1902"/>
                <a:ext cx="450" cy="354"/>
              </a:xfrm>
              <a:custGeom>
                <a:avLst/>
                <a:gdLst>
                  <a:gd name="T0" fmla="*/ 444 w 450"/>
                  <a:gd name="T1" fmla="*/ 120 h 354"/>
                  <a:gd name="T2" fmla="*/ 432 w 450"/>
                  <a:gd name="T3" fmla="*/ 354 h 354"/>
                  <a:gd name="T4" fmla="*/ 372 w 450"/>
                  <a:gd name="T5" fmla="*/ 348 h 354"/>
                  <a:gd name="T6" fmla="*/ 0 w 450"/>
                  <a:gd name="T7" fmla="*/ 312 h 354"/>
                  <a:gd name="T8" fmla="*/ 6 w 450"/>
                  <a:gd name="T9" fmla="*/ 264 h 354"/>
                  <a:gd name="T10" fmla="*/ 42 w 450"/>
                  <a:gd name="T11" fmla="*/ 0 h 354"/>
                  <a:gd name="T12" fmla="*/ 336 w 450"/>
                  <a:gd name="T13" fmla="*/ 30 h 354"/>
                  <a:gd name="T14" fmla="*/ 450 w 450"/>
                  <a:gd name="T15" fmla="*/ 42 h 354"/>
                  <a:gd name="T16" fmla="*/ 444 w 450"/>
                  <a:gd name="T17" fmla="*/ 90 h 354"/>
                  <a:gd name="T18" fmla="*/ 444 w 450"/>
                  <a:gd name="T19" fmla="*/ 120 h 354"/>
                  <a:gd name="T20" fmla="*/ 444 w 450"/>
                  <a:gd name="T21" fmla="*/ 126 h 35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50"/>
                  <a:gd name="T34" fmla="*/ 0 h 354"/>
                  <a:gd name="T35" fmla="*/ 450 w 450"/>
                  <a:gd name="T36" fmla="*/ 354 h 35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50" h="354">
                    <a:moveTo>
                      <a:pt x="444" y="120"/>
                    </a:moveTo>
                    <a:lnTo>
                      <a:pt x="432" y="354"/>
                    </a:lnTo>
                    <a:lnTo>
                      <a:pt x="372" y="348"/>
                    </a:lnTo>
                    <a:lnTo>
                      <a:pt x="0" y="312"/>
                    </a:lnTo>
                    <a:lnTo>
                      <a:pt x="6" y="264"/>
                    </a:lnTo>
                    <a:lnTo>
                      <a:pt x="42" y="0"/>
                    </a:lnTo>
                    <a:lnTo>
                      <a:pt x="336" y="30"/>
                    </a:lnTo>
                    <a:lnTo>
                      <a:pt x="450" y="42"/>
                    </a:lnTo>
                    <a:lnTo>
                      <a:pt x="444" y="90"/>
                    </a:lnTo>
                    <a:lnTo>
                      <a:pt x="444" y="120"/>
                    </a:lnTo>
                    <a:lnTo>
                      <a:pt x="444" y="12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770" name="Freeform 397"/>
              <p:cNvSpPr>
                <a:spLocks noChangeAspect="1"/>
              </p:cNvSpPr>
              <p:nvPr/>
            </p:nvSpPr>
            <p:spPr bwMode="auto">
              <a:xfrm>
                <a:off x="4203" y="1698"/>
                <a:ext cx="102" cy="108"/>
              </a:xfrm>
              <a:custGeom>
                <a:avLst/>
                <a:gdLst>
                  <a:gd name="T0" fmla="*/ 96 w 102"/>
                  <a:gd name="T1" fmla="*/ 6 h 108"/>
                  <a:gd name="T2" fmla="*/ 102 w 102"/>
                  <a:gd name="T3" fmla="*/ 54 h 108"/>
                  <a:gd name="T4" fmla="*/ 42 w 102"/>
                  <a:gd name="T5" fmla="*/ 72 h 108"/>
                  <a:gd name="T6" fmla="*/ 6 w 102"/>
                  <a:gd name="T7" fmla="*/ 108 h 108"/>
                  <a:gd name="T8" fmla="*/ 12 w 102"/>
                  <a:gd name="T9" fmla="*/ 90 h 108"/>
                  <a:gd name="T10" fmla="*/ 0 w 102"/>
                  <a:gd name="T11" fmla="*/ 24 h 108"/>
                  <a:gd name="T12" fmla="*/ 90 w 102"/>
                  <a:gd name="T13" fmla="*/ 0 h 108"/>
                  <a:gd name="T14" fmla="*/ 96 w 102"/>
                  <a:gd name="T15" fmla="*/ 6 h 108"/>
                  <a:gd name="T16" fmla="*/ 0 60000 65536"/>
                  <a:gd name="T17" fmla="*/ 0 60000 65536"/>
                  <a:gd name="T18" fmla="*/ 0 60000 65536"/>
                  <a:gd name="T19" fmla="*/ 0 60000 65536"/>
                  <a:gd name="T20" fmla="*/ 0 60000 65536"/>
                  <a:gd name="T21" fmla="*/ 0 60000 65536"/>
                  <a:gd name="T22" fmla="*/ 0 60000 65536"/>
                  <a:gd name="T23" fmla="*/ 0 60000 65536"/>
                  <a:gd name="T24" fmla="*/ 0 w 102"/>
                  <a:gd name="T25" fmla="*/ 0 h 108"/>
                  <a:gd name="T26" fmla="*/ 102 w 102"/>
                  <a:gd name="T27" fmla="*/ 108 h 10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2" h="108">
                    <a:moveTo>
                      <a:pt x="96" y="6"/>
                    </a:moveTo>
                    <a:lnTo>
                      <a:pt x="102" y="54"/>
                    </a:lnTo>
                    <a:lnTo>
                      <a:pt x="42" y="72"/>
                    </a:lnTo>
                    <a:lnTo>
                      <a:pt x="6" y="108"/>
                    </a:lnTo>
                    <a:lnTo>
                      <a:pt x="12" y="90"/>
                    </a:lnTo>
                    <a:lnTo>
                      <a:pt x="0" y="24"/>
                    </a:lnTo>
                    <a:lnTo>
                      <a:pt x="90" y="0"/>
                    </a:lnTo>
                    <a:lnTo>
                      <a:pt x="96" y="6"/>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771" name="Freeform 398"/>
              <p:cNvSpPr>
                <a:spLocks noChangeAspect="1"/>
              </p:cNvSpPr>
              <p:nvPr/>
            </p:nvSpPr>
            <p:spPr bwMode="auto">
              <a:xfrm>
                <a:off x="4203" y="1698"/>
                <a:ext cx="102" cy="108"/>
              </a:xfrm>
              <a:custGeom>
                <a:avLst/>
                <a:gdLst>
                  <a:gd name="T0" fmla="*/ 96 w 102"/>
                  <a:gd name="T1" fmla="*/ 6 h 108"/>
                  <a:gd name="T2" fmla="*/ 102 w 102"/>
                  <a:gd name="T3" fmla="*/ 54 h 108"/>
                  <a:gd name="T4" fmla="*/ 42 w 102"/>
                  <a:gd name="T5" fmla="*/ 72 h 108"/>
                  <a:gd name="T6" fmla="*/ 6 w 102"/>
                  <a:gd name="T7" fmla="*/ 108 h 108"/>
                  <a:gd name="T8" fmla="*/ 12 w 102"/>
                  <a:gd name="T9" fmla="*/ 90 h 108"/>
                  <a:gd name="T10" fmla="*/ 0 w 102"/>
                  <a:gd name="T11" fmla="*/ 24 h 108"/>
                  <a:gd name="T12" fmla="*/ 90 w 102"/>
                  <a:gd name="T13" fmla="*/ 0 h 108"/>
                  <a:gd name="T14" fmla="*/ 96 w 102"/>
                  <a:gd name="T15" fmla="*/ 6 h 108"/>
                  <a:gd name="T16" fmla="*/ 96 w 102"/>
                  <a:gd name="T17" fmla="*/ 12 h 10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2"/>
                  <a:gd name="T28" fmla="*/ 0 h 108"/>
                  <a:gd name="T29" fmla="*/ 102 w 102"/>
                  <a:gd name="T30" fmla="*/ 108 h 10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2" h="108">
                    <a:moveTo>
                      <a:pt x="96" y="6"/>
                    </a:moveTo>
                    <a:lnTo>
                      <a:pt x="102" y="54"/>
                    </a:lnTo>
                    <a:lnTo>
                      <a:pt x="42" y="72"/>
                    </a:lnTo>
                    <a:lnTo>
                      <a:pt x="6" y="108"/>
                    </a:lnTo>
                    <a:lnTo>
                      <a:pt x="12" y="90"/>
                    </a:lnTo>
                    <a:lnTo>
                      <a:pt x="0" y="24"/>
                    </a:lnTo>
                    <a:lnTo>
                      <a:pt x="90" y="0"/>
                    </a:lnTo>
                    <a:lnTo>
                      <a:pt x="96" y="6"/>
                    </a:lnTo>
                    <a:lnTo>
                      <a:pt x="96" y="1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772" name="Freeform 399"/>
              <p:cNvSpPr>
                <a:spLocks noChangeAspect="1"/>
              </p:cNvSpPr>
              <p:nvPr/>
            </p:nvSpPr>
            <p:spPr bwMode="auto">
              <a:xfrm>
                <a:off x="4107" y="1920"/>
                <a:ext cx="66" cy="108"/>
              </a:xfrm>
              <a:custGeom>
                <a:avLst/>
                <a:gdLst>
                  <a:gd name="T0" fmla="*/ 24 w 66"/>
                  <a:gd name="T1" fmla="*/ 0 h 108"/>
                  <a:gd name="T2" fmla="*/ 18 w 66"/>
                  <a:gd name="T3" fmla="*/ 12 h 108"/>
                  <a:gd name="T4" fmla="*/ 18 w 66"/>
                  <a:gd name="T5" fmla="*/ 30 h 108"/>
                  <a:gd name="T6" fmla="*/ 48 w 66"/>
                  <a:gd name="T7" fmla="*/ 66 h 108"/>
                  <a:gd name="T8" fmla="*/ 60 w 66"/>
                  <a:gd name="T9" fmla="*/ 72 h 108"/>
                  <a:gd name="T10" fmla="*/ 54 w 66"/>
                  <a:gd name="T11" fmla="*/ 90 h 108"/>
                  <a:gd name="T12" fmla="*/ 66 w 66"/>
                  <a:gd name="T13" fmla="*/ 96 h 108"/>
                  <a:gd name="T14" fmla="*/ 30 w 66"/>
                  <a:gd name="T15" fmla="*/ 108 h 108"/>
                  <a:gd name="T16" fmla="*/ 0 w 66"/>
                  <a:gd name="T17" fmla="*/ 12 h 108"/>
                  <a:gd name="T18" fmla="*/ 24 w 66"/>
                  <a:gd name="T19" fmla="*/ 0 h 10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6"/>
                  <a:gd name="T31" fmla="*/ 0 h 108"/>
                  <a:gd name="T32" fmla="*/ 66 w 66"/>
                  <a:gd name="T33" fmla="*/ 108 h 10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6" h="108">
                    <a:moveTo>
                      <a:pt x="24" y="0"/>
                    </a:moveTo>
                    <a:lnTo>
                      <a:pt x="18" y="12"/>
                    </a:lnTo>
                    <a:lnTo>
                      <a:pt x="18" y="30"/>
                    </a:lnTo>
                    <a:lnTo>
                      <a:pt x="48" y="66"/>
                    </a:lnTo>
                    <a:lnTo>
                      <a:pt x="60" y="72"/>
                    </a:lnTo>
                    <a:lnTo>
                      <a:pt x="54" y="90"/>
                    </a:lnTo>
                    <a:lnTo>
                      <a:pt x="66" y="96"/>
                    </a:lnTo>
                    <a:lnTo>
                      <a:pt x="30" y="108"/>
                    </a:lnTo>
                    <a:lnTo>
                      <a:pt x="0" y="12"/>
                    </a:lnTo>
                    <a:lnTo>
                      <a:pt x="24" y="0"/>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773" name="Freeform 400"/>
              <p:cNvSpPr>
                <a:spLocks noChangeAspect="1"/>
              </p:cNvSpPr>
              <p:nvPr/>
            </p:nvSpPr>
            <p:spPr bwMode="auto">
              <a:xfrm>
                <a:off x="4107" y="1920"/>
                <a:ext cx="66" cy="108"/>
              </a:xfrm>
              <a:custGeom>
                <a:avLst/>
                <a:gdLst>
                  <a:gd name="T0" fmla="*/ 24 w 66"/>
                  <a:gd name="T1" fmla="*/ 0 h 108"/>
                  <a:gd name="T2" fmla="*/ 18 w 66"/>
                  <a:gd name="T3" fmla="*/ 12 h 108"/>
                  <a:gd name="T4" fmla="*/ 18 w 66"/>
                  <a:gd name="T5" fmla="*/ 30 h 108"/>
                  <a:gd name="T6" fmla="*/ 48 w 66"/>
                  <a:gd name="T7" fmla="*/ 66 h 108"/>
                  <a:gd name="T8" fmla="*/ 60 w 66"/>
                  <a:gd name="T9" fmla="*/ 72 h 108"/>
                  <a:gd name="T10" fmla="*/ 54 w 66"/>
                  <a:gd name="T11" fmla="*/ 90 h 108"/>
                  <a:gd name="T12" fmla="*/ 66 w 66"/>
                  <a:gd name="T13" fmla="*/ 96 h 108"/>
                  <a:gd name="T14" fmla="*/ 30 w 66"/>
                  <a:gd name="T15" fmla="*/ 108 h 108"/>
                  <a:gd name="T16" fmla="*/ 0 w 66"/>
                  <a:gd name="T17" fmla="*/ 12 h 108"/>
                  <a:gd name="T18" fmla="*/ 24 w 66"/>
                  <a:gd name="T19" fmla="*/ 0 h 108"/>
                  <a:gd name="T20" fmla="*/ 24 w 66"/>
                  <a:gd name="T21" fmla="*/ 6 h 10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6"/>
                  <a:gd name="T34" fmla="*/ 0 h 108"/>
                  <a:gd name="T35" fmla="*/ 66 w 66"/>
                  <a:gd name="T36" fmla="*/ 108 h 10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6" h="108">
                    <a:moveTo>
                      <a:pt x="24" y="0"/>
                    </a:moveTo>
                    <a:lnTo>
                      <a:pt x="18" y="12"/>
                    </a:lnTo>
                    <a:lnTo>
                      <a:pt x="18" y="30"/>
                    </a:lnTo>
                    <a:lnTo>
                      <a:pt x="48" y="66"/>
                    </a:lnTo>
                    <a:lnTo>
                      <a:pt x="60" y="72"/>
                    </a:lnTo>
                    <a:lnTo>
                      <a:pt x="54" y="90"/>
                    </a:lnTo>
                    <a:lnTo>
                      <a:pt x="66" y="96"/>
                    </a:lnTo>
                    <a:lnTo>
                      <a:pt x="30" y="108"/>
                    </a:lnTo>
                    <a:lnTo>
                      <a:pt x="0" y="12"/>
                    </a:lnTo>
                    <a:lnTo>
                      <a:pt x="24" y="0"/>
                    </a:lnTo>
                    <a:lnTo>
                      <a:pt x="24" y="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774" name="Freeform 401"/>
              <p:cNvSpPr>
                <a:spLocks noChangeAspect="1"/>
              </p:cNvSpPr>
              <p:nvPr/>
            </p:nvSpPr>
            <p:spPr bwMode="auto">
              <a:xfrm>
                <a:off x="4041" y="2004"/>
                <a:ext cx="12" cy="12"/>
              </a:xfrm>
              <a:custGeom>
                <a:avLst/>
                <a:gdLst>
                  <a:gd name="T0" fmla="*/ 12 w 12"/>
                  <a:gd name="T1" fmla="*/ 12 h 12"/>
                  <a:gd name="T2" fmla="*/ 0 w 12"/>
                  <a:gd name="T3" fmla="*/ 0 h 12"/>
                  <a:gd name="T4" fmla="*/ 12 w 12"/>
                  <a:gd name="T5" fmla="*/ 6 h 12"/>
                  <a:gd name="T6" fmla="*/ 12 w 12"/>
                  <a:gd name="T7" fmla="*/ 12 h 12"/>
                  <a:gd name="T8" fmla="*/ 0 60000 65536"/>
                  <a:gd name="T9" fmla="*/ 0 60000 65536"/>
                  <a:gd name="T10" fmla="*/ 0 60000 65536"/>
                  <a:gd name="T11" fmla="*/ 0 60000 65536"/>
                  <a:gd name="T12" fmla="*/ 0 w 12"/>
                  <a:gd name="T13" fmla="*/ 0 h 12"/>
                  <a:gd name="T14" fmla="*/ 12 w 12"/>
                  <a:gd name="T15" fmla="*/ 12 h 12"/>
                </a:gdLst>
                <a:ahLst/>
                <a:cxnLst>
                  <a:cxn ang="T8">
                    <a:pos x="T0" y="T1"/>
                  </a:cxn>
                  <a:cxn ang="T9">
                    <a:pos x="T2" y="T3"/>
                  </a:cxn>
                  <a:cxn ang="T10">
                    <a:pos x="T4" y="T5"/>
                  </a:cxn>
                  <a:cxn ang="T11">
                    <a:pos x="T6" y="T7"/>
                  </a:cxn>
                </a:cxnLst>
                <a:rect l="T12" t="T13" r="T14" b="T15"/>
                <a:pathLst>
                  <a:path w="12" h="12">
                    <a:moveTo>
                      <a:pt x="12" y="12"/>
                    </a:moveTo>
                    <a:lnTo>
                      <a:pt x="0" y="0"/>
                    </a:lnTo>
                    <a:lnTo>
                      <a:pt x="12" y="6"/>
                    </a:lnTo>
                    <a:lnTo>
                      <a:pt x="12" y="12"/>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775" name="Freeform 402"/>
              <p:cNvSpPr>
                <a:spLocks noChangeAspect="1"/>
              </p:cNvSpPr>
              <p:nvPr/>
            </p:nvSpPr>
            <p:spPr bwMode="auto">
              <a:xfrm>
                <a:off x="4041" y="2004"/>
                <a:ext cx="12" cy="18"/>
              </a:xfrm>
              <a:custGeom>
                <a:avLst/>
                <a:gdLst>
                  <a:gd name="T0" fmla="*/ 12 w 12"/>
                  <a:gd name="T1" fmla="*/ 12 h 18"/>
                  <a:gd name="T2" fmla="*/ 0 w 12"/>
                  <a:gd name="T3" fmla="*/ 0 h 18"/>
                  <a:gd name="T4" fmla="*/ 12 w 12"/>
                  <a:gd name="T5" fmla="*/ 6 h 18"/>
                  <a:gd name="T6" fmla="*/ 12 w 12"/>
                  <a:gd name="T7" fmla="*/ 12 h 18"/>
                  <a:gd name="T8" fmla="*/ 12 w 12"/>
                  <a:gd name="T9" fmla="*/ 18 h 18"/>
                  <a:gd name="T10" fmla="*/ 0 60000 65536"/>
                  <a:gd name="T11" fmla="*/ 0 60000 65536"/>
                  <a:gd name="T12" fmla="*/ 0 60000 65536"/>
                  <a:gd name="T13" fmla="*/ 0 60000 65536"/>
                  <a:gd name="T14" fmla="*/ 0 60000 65536"/>
                  <a:gd name="T15" fmla="*/ 0 w 12"/>
                  <a:gd name="T16" fmla="*/ 0 h 18"/>
                  <a:gd name="T17" fmla="*/ 12 w 12"/>
                  <a:gd name="T18" fmla="*/ 18 h 18"/>
                </a:gdLst>
                <a:ahLst/>
                <a:cxnLst>
                  <a:cxn ang="T10">
                    <a:pos x="T0" y="T1"/>
                  </a:cxn>
                  <a:cxn ang="T11">
                    <a:pos x="T2" y="T3"/>
                  </a:cxn>
                  <a:cxn ang="T12">
                    <a:pos x="T4" y="T5"/>
                  </a:cxn>
                  <a:cxn ang="T13">
                    <a:pos x="T6" y="T7"/>
                  </a:cxn>
                  <a:cxn ang="T14">
                    <a:pos x="T8" y="T9"/>
                  </a:cxn>
                </a:cxnLst>
                <a:rect l="T15" t="T16" r="T17" b="T18"/>
                <a:pathLst>
                  <a:path w="12" h="18">
                    <a:moveTo>
                      <a:pt x="12" y="12"/>
                    </a:moveTo>
                    <a:lnTo>
                      <a:pt x="0" y="0"/>
                    </a:lnTo>
                    <a:lnTo>
                      <a:pt x="12" y="6"/>
                    </a:lnTo>
                    <a:lnTo>
                      <a:pt x="12" y="12"/>
                    </a:lnTo>
                    <a:lnTo>
                      <a:pt x="12" y="18"/>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776" name="Freeform 403"/>
              <p:cNvSpPr>
                <a:spLocks noChangeAspect="1"/>
              </p:cNvSpPr>
              <p:nvPr/>
            </p:nvSpPr>
            <p:spPr bwMode="auto">
              <a:xfrm>
                <a:off x="3471" y="2688"/>
                <a:ext cx="564" cy="420"/>
              </a:xfrm>
              <a:custGeom>
                <a:avLst/>
                <a:gdLst>
                  <a:gd name="T0" fmla="*/ 408 w 564"/>
                  <a:gd name="T1" fmla="*/ 0 h 420"/>
                  <a:gd name="T2" fmla="*/ 558 w 564"/>
                  <a:gd name="T3" fmla="*/ 288 h 420"/>
                  <a:gd name="T4" fmla="*/ 564 w 564"/>
                  <a:gd name="T5" fmla="*/ 360 h 420"/>
                  <a:gd name="T6" fmla="*/ 552 w 564"/>
                  <a:gd name="T7" fmla="*/ 378 h 420"/>
                  <a:gd name="T8" fmla="*/ 552 w 564"/>
                  <a:gd name="T9" fmla="*/ 396 h 420"/>
                  <a:gd name="T10" fmla="*/ 546 w 564"/>
                  <a:gd name="T11" fmla="*/ 408 h 420"/>
                  <a:gd name="T12" fmla="*/ 504 w 564"/>
                  <a:gd name="T13" fmla="*/ 420 h 420"/>
                  <a:gd name="T14" fmla="*/ 498 w 564"/>
                  <a:gd name="T15" fmla="*/ 408 h 420"/>
                  <a:gd name="T16" fmla="*/ 510 w 564"/>
                  <a:gd name="T17" fmla="*/ 414 h 420"/>
                  <a:gd name="T18" fmla="*/ 516 w 564"/>
                  <a:gd name="T19" fmla="*/ 402 h 420"/>
                  <a:gd name="T20" fmla="*/ 498 w 564"/>
                  <a:gd name="T21" fmla="*/ 402 h 420"/>
                  <a:gd name="T22" fmla="*/ 474 w 564"/>
                  <a:gd name="T23" fmla="*/ 372 h 420"/>
                  <a:gd name="T24" fmla="*/ 450 w 564"/>
                  <a:gd name="T25" fmla="*/ 366 h 420"/>
                  <a:gd name="T26" fmla="*/ 432 w 564"/>
                  <a:gd name="T27" fmla="*/ 330 h 420"/>
                  <a:gd name="T28" fmla="*/ 414 w 564"/>
                  <a:gd name="T29" fmla="*/ 318 h 420"/>
                  <a:gd name="T30" fmla="*/ 414 w 564"/>
                  <a:gd name="T31" fmla="*/ 294 h 420"/>
                  <a:gd name="T32" fmla="*/ 402 w 564"/>
                  <a:gd name="T33" fmla="*/ 294 h 420"/>
                  <a:gd name="T34" fmla="*/ 408 w 564"/>
                  <a:gd name="T35" fmla="*/ 306 h 420"/>
                  <a:gd name="T36" fmla="*/ 402 w 564"/>
                  <a:gd name="T37" fmla="*/ 306 h 420"/>
                  <a:gd name="T38" fmla="*/ 366 w 564"/>
                  <a:gd name="T39" fmla="*/ 258 h 420"/>
                  <a:gd name="T40" fmla="*/ 384 w 564"/>
                  <a:gd name="T41" fmla="*/ 228 h 420"/>
                  <a:gd name="T42" fmla="*/ 360 w 564"/>
                  <a:gd name="T43" fmla="*/ 216 h 420"/>
                  <a:gd name="T44" fmla="*/ 366 w 564"/>
                  <a:gd name="T45" fmla="*/ 240 h 420"/>
                  <a:gd name="T46" fmla="*/ 348 w 564"/>
                  <a:gd name="T47" fmla="*/ 228 h 420"/>
                  <a:gd name="T48" fmla="*/ 354 w 564"/>
                  <a:gd name="T49" fmla="*/ 150 h 420"/>
                  <a:gd name="T50" fmla="*/ 270 w 564"/>
                  <a:gd name="T51" fmla="*/ 78 h 420"/>
                  <a:gd name="T52" fmla="*/ 234 w 564"/>
                  <a:gd name="T53" fmla="*/ 72 h 420"/>
                  <a:gd name="T54" fmla="*/ 228 w 564"/>
                  <a:gd name="T55" fmla="*/ 90 h 420"/>
                  <a:gd name="T56" fmla="*/ 162 w 564"/>
                  <a:gd name="T57" fmla="*/ 114 h 420"/>
                  <a:gd name="T58" fmla="*/ 156 w 564"/>
                  <a:gd name="T59" fmla="*/ 102 h 420"/>
                  <a:gd name="T60" fmla="*/ 162 w 564"/>
                  <a:gd name="T61" fmla="*/ 108 h 420"/>
                  <a:gd name="T62" fmla="*/ 162 w 564"/>
                  <a:gd name="T63" fmla="*/ 102 h 420"/>
                  <a:gd name="T64" fmla="*/ 132 w 564"/>
                  <a:gd name="T65" fmla="*/ 66 h 420"/>
                  <a:gd name="T66" fmla="*/ 120 w 564"/>
                  <a:gd name="T67" fmla="*/ 72 h 420"/>
                  <a:gd name="T68" fmla="*/ 132 w 564"/>
                  <a:gd name="T69" fmla="*/ 78 h 420"/>
                  <a:gd name="T70" fmla="*/ 78 w 564"/>
                  <a:gd name="T71" fmla="*/ 66 h 420"/>
                  <a:gd name="T72" fmla="*/ 102 w 564"/>
                  <a:gd name="T73" fmla="*/ 60 h 420"/>
                  <a:gd name="T74" fmla="*/ 96 w 564"/>
                  <a:gd name="T75" fmla="*/ 54 h 420"/>
                  <a:gd name="T76" fmla="*/ 36 w 564"/>
                  <a:gd name="T77" fmla="*/ 72 h 420"/>
                  <a:gd name="T78" fmla="*/ 48 w 564"/>
                  <a:gd name="T79" fmla="*/ 60 h 420"/>
                  <a:gd name="T80" fmla="*/ 30 w 564"/>
                  <a:gd name="T81" fmla="*/ 54 h 420"/>
                  <a:gd name="T82" fmla="*/ 30 w 564"/>
                  <a:gd name="T83" fmla="*/ 66 h 420"/>
                  <a:gd name="T84" fmla="*/ 18 w 564"/>
                  <a:gd name="T85" fmla="*/ 72 h 420"/>
                  <a:gd name="T86" fmla="*/ 18 w 564"/>
                  <a:gd name="T87" fmla="*/ 54 h 420"/>
                  <a:gd name="T88" fmla="*/ 0 w 564"/>
                  <a:gd name="T89" fmla="*/ 36 h 420"/>
                  <a:gd name="T90" fmla="*/ 0 w 564"/>
                  <a:gd name="T91" fmla="*/ 24 h 420"/>
                  <a:gd name="T92" fmla="*/ 174 w 564"/>
                  <a:gd name="T93" fmla="*/ 6 h 420"/>
                  <a:gd name="T94" fmla="*/ 186 w 564"/>
                  <a:gd name="T95" fmla="*/ 30 h 420"/>
                  <a:gd name="T96" fmla="*/ 366 w 564"/>
                  <a:gd name="T97" fmla="*/ 18 h 420"/>
                  <a:gd name="T98" fmla="*/ 372 w 564"/>
                  <a:gd name="T99" fmla="*/ 36 h 420"/>
                  <a:gd name="T100" fmla="*/ 378 w 564"/>
                  <a:gd name="T101" fmla="*/ 30 h 420"/>
                  <a:gd name="T102" fmla="*/ 372 w 564"/>
                  <a:gd name="T103" fmla="*/ 0 h 420"/>
                  <a:gd name="T104" fmla="*/ 402 w 564"/>
                  <a:gd name="T105" fmla="*/ 0 h 420"/>
                  <a:gd name="T106" fmla="*/ 408 w 564"/>
                  <a:gd name="T107" fmla="*/ 0 h 42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564"/>
                  <a:gd name="T163" fmla="*/ 0 h 420"/>
                  <a:gd name="T164" fmla="*/ 564 w 564"/>
                  <a:gd name="T165" fmla="*/ 420 h 420"/>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564" h="420">
                    <a:moveTo>
                      <a:pt x="408" y="0"/>
                    </a:moveTo>
                    <a:lnTo>
                      <a:pt x="558" y="288"/>
                    </a:lnTo>
                    <a:lnTo>
                      <a:pt x="564" y="360"/>
                    </a:lnTo>
                    <a:lnTo>
                      <a:pt x="552" y="378"/>
                    </a:lnTo>
                    <a:lnTo>
                      <a:pt x="552" y="396"/>
                    </a:lnTo>
                    <a:lnTo>
                      <a:pt x="546" y="408"/>
                    </a:lnTo>
                    <a:lnTo>
                      <a:pt x="504" y="420"/>
                    </a:lnTo>
                    <a:lnTo>
                      <a:pt x="498" y="408"/>
                    </a:lnTo>
                    <a:lnTo>
                      <a:pt x="510" y="414"/>
                    </a:lnTo>
                    <a:lnTo>
                      <a:pt x="516" y="402"/>
                    </a:lnTo>
                    <a:lnTo>
                      <a:pt x="498" y="402"/>
                    </a:lnTo>
                    <a:lnTo>
                      <a:pt x="474" y="372"/>
                    </a:lnTo>
                    <a:lnTo>
                      <a:pt x="450" y="366"/>
                    </a:lnTo>
                    <a:lnTo>
                      <a:pt x="432" y="330"/>
                    </a:lnTo>
                    <a:lnTo>
                      <a:pt x="414" y="318"/>
                    </a:lnTo>
                    <a:lnTo>
                      <a:pt x="414" y="294"/>
                    </a:lnTo>
                    <a:lnTo>
                      <a:pt x="402" y="294"/>
                    </a:lnTo>
                    <a:lnTo>
                      <a:pt x="408" y="306"/>
                    </a:lnTo>
                    <a:lnTo>
                      <a:pt x="402" y="306"/>
                    </a:lnTo>
                    <a:lnTo>
                      <a:pt x="366" y="258"/>
                    </a:lnTo>
                    <a:lnTo>
                      <a:pt x="384" y="228"/>
                    </a:lnTo>
                    <a:lnTo>
                      <a:pt x="360" y="216"/>
                    </a:lnTo>
                    <a:lnTo>
                      <a:pt x="366" y="240"/>
                    </a:lnTo>
                    <a:lnTo>
                      <a:pt x="348" y="228"/>
                    </a:lnTo>
                    <a:lnTo>
                      <a:pt x="354" y="150"/>
                    </a:lnTo>
                    <a:lnTo>
                      <a:pt x="270" y="78"/>
                    </a:lnTo>
                    <a:lnTo>
                      <a:pt x="234" y="72"/>
                    </a:lnTo>
                    <a:lnTo>
                      <a:pt x="228" y="90"/>
                    </a:lnTo>
                    <a:lnTo>
                      <a:pt x="162" y="114"/>
                    </a:lnTo>
                    <a:lnTo>
                      <a:pt x="156" y="102"/>
                    </a:lnTo>
                    <a:lnTo>
                      <a:pt x="162" y="108"/>
                    </a:lnTo>
                    <a:lnTo>
                      <a:pt x="162" y="102"/>
                    </a:lnTo>
                    <a:lnTo>
                      <a:pt x="132" y="66"/>
                    </a:lnTo>
                    <a:lnTo>
                      <a:pt x="120" y="72"/>
                    </a:lnTo>
                    <a:lnTo>
                      <a:pt x="132" y="78"/>
                    </a:lnTo>
                    <a:lnTo>
                      <a:pt x="78" y="66"/>
                    </a:lnTo>
                    <a:lnTo>
                      <a:pt x="102" y="60"/>
                    </a:lnTo>
                    <a:lnTo>
                      <a:pt x="96" y="54"/>
                    </a:lnTo>
                    <a:lnTo>
                      <a:pt x="36" y="72"/>
                    </a:lnTo>
                    <a:lnTo>
                      <a:pt x="48" y="60"/>
                    </a:lnTo>
                    <a:lnTo>
                      <a:pt x="30" y="54"/>
                    </a:lnTo>
                    <a:lnTo>
                      <a:pt x="30" y="66"/>
                    </a:lnTo>
                    <a:lnTo>
                      <a:pt x="18" y="72"/>
                    </a:lnTo>
                    <a:lnTo>
                      <a:pt x="18" y="54"/>
                    </a:lnTo>
                    <a:lnTo>
                      <a:pt x="0" y="36"/>
                    </a:lnTo>
                    <a:lnTo>
                      <a:pt x="0" y="24"/>
                    </a:lnTo>
                    <a:lnTo>
                      <a:pt x="174" y="6"/>
                    </a:lnTo>
                    <a:lnTo>
                      <a:pt x="186" y="30"/>
                    </a:lnTo>
                    <a:lnTo>
                      <a:pt x="366" y="18"/>
                    </a:lnTo>
                    <a:lnTo>
                      <a:pt x="372" y="36"/>
                    </a:lnTo>
                    <a:lnTo>
                      <a:pt x="378" y="30"/>
                    </a:lnTo>
                    <a:lnTo>
                      <a:pt x="372" y="0"/>
                    </a:lnTo>
                    <a:lnTo>
                      <a:pt x="402" y="0"/>
                    </a:lnTo>
                    <a:lnTo>
                      <a:pt x="408" y="0"/>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777" name="Freeform 404"/>
              <p:cNvSpPr>
                <a:spLocks noChangeAspect="1"/>
              </p:cNvSpPr>
              <p:nvPr/>
            </p:nvSpPr>
            <p:spPr bwMode="auto">
              <a:xfrm>
                <a:off x="3471" y="2688"/>
                <a:ext cx="564" cy="420"/>
              </a:xfrm>
              <a:custGeom>
                <a:avLst/>
                <a:gdLst>
                  <a:gd name="T0" fmla="*/ 408 w 564"/>
                  <a:gd name="T1" fmla="*/ 0 h 420"/>
                  <a:gd name="T2" fmla="*/ 558 w 564"/>
                  <a:gd name="T3" fmla="*/ 288 h 420"/>
                  <a:gd name="T4" fmla="*/ 564 w 564"/>
                  <a:gd name="T5" fmla="*/ 360 h 420"/>
                  <a:gd name="T6" fmla="*/ 552 w 564"/>
                  <a:gd name="T7" fmla="*/ 378 h 420"/>
                  <a:gd name="T8" fmla="*/ 552 w 564"/>
                  <a:gd name="T9" fmla="*/ 396 h 420"/>
                  <a:gd name="T10" fmla="*/ 546 w 564"/>
                  <a:gd name="T11" fmla="*/ 408 h 420"/>
                  <a:gd name="T12" fmla="*/ 504 w 564"/>
                  <a:gd name="T13" fmla="*/ 420 h 420"/>
                  <a:gd name="T14" fmla="*/ 498 w 564"/>
                  <a:gd name="T15" fmla="*/ 408 h 420"/>
                  <a:gd name="T16" fmla="*/ 510 w 564"/>
                  <a:gd name="T17" fmla="*/ 414 h 420"/>
                  <a:gd name="T18" fmla="*/ 516 w 564"/>
                  <a:gd name="T19" fmla="*/ 402 h 420"/>
                  <a:gd name="T20" fmla="*/ 498 w 564"/>
                  <a:gd name="T21" fmla="*/ 402 h 420"/>
                  <a:gd name="T22" fmla="*/ 474 w 564"/>
                  <a:gd name="T23" fmla="*/ 372 h 420"/>
                  <a:gd name="T24" fmla="*/ 450 w 564"/>
                  <a:gd name="T25" fmla="*/ 366 h 420"/>
                  <a:gd name="T26" fmla="*/ 432 w 564"/>
                  <a:gd name="T27" fmla="*/ 330 h 420"/>
                  <a:gd name="T28" fmla="*/ 414 w 564"/>
                  <a:gd name="T29" fmla="*/ 318 h 420"/>
                  <a:gd name="T30" fmla="*/ 414 w 564"/>
                  <a:gd name="T31" fmla="*/ 294 h 420"/>
                  <a:gd name="T32" fmla="*/ 402 w 564"/>
                  <a:gd name="T33" fmla="*/ 294 h 420"/>
                  <a:gd name="T34" fmla="*/ 408 w 564"/>
                  <a:gd name="T35" fmla="*/ 306 h 420"/>
                  <a:gd name="T36" fmla="*/ 402 w 564"/>
                  <a:gd name="T37" fmla="*/ 306 h 420"/>
                  <a:gd name="T38" fmla="*/ 366 w 564"/>
                  <a:gd name="T39" fmla="*/ 258 h 420"/>
                  <a:gd name="T40" fmla="*/ 384 w 564"/>
                  <a:gd name="T41" fmla="*/ 228 h 420"/>
                  <a:gd name="T42" fmla="*/ 360 w 564"/>
                  <a:gd name="T43" fmla="*/ 216 h 420"/>
                  <a:gd name="T44" fmla="*/ 366 w 564"/>
                  <a:gd name="T45" fmla="*/ 240 h 420"/>
                  <a:gd name="T46" fmla="*/ 348 w 564"/>
                  <a:gd name="T47" fmla="*/ 228 h 420"/>
                  <a:gd name="T48" fmla="*/ 354 w 564"/>
                  <a:gd name="T49" fmla="*/ 150 h 420"/>
                  <a:gd name="T50" fmla="*/ 270 w 564"/>
                  <a:gd name="T51" fmla="*/ 78 h 420"/>
                  <a:gd name="T52" fmla="*/ 234 w 564"/>
                  <a:gd name="T53" fmla="*/ 72 h 420"/>
                  <a:gd name="T54" fmla="*/ 228 w 564"/>
                  <a:gd name="T55" fmla="*/ 90 h 420"/>
                  <a:gd name="T56" fmla="*/ 162 w 564"/>
                  <a:gd name="T57" fmla="*/ 114 h 420"/>
                  <a:gd name="T58" fmla="*/ 156 w 564"/>
                  <a:gd name="T59" fmla="*/ 102 h 420"/>
                  <a:gd name="T60" fmla="*/ 162 w 564"/>
                  <a:gd name="T61" fmla="*/ 108 h 420"/>
                  <a:gd name="T62" fmla="*/ 162 w 564"/>
                  <a:gd name="T63" fmla="*/ 102 h 420"/>
                  <a:gd name="T64" fmla="*/ 132 w 564"/>
                  <a:gd name="T65" fmla="*/ 66 h 420"/>
                  <a:gd name="T66" fmla="*/ 120 w 564"/>
                  <a:gd name="T67" fmla="*/ 72 h 420"/>
                  <a:gd name="T68" fmla="*/ 132 w 564"/>
                  <a:gd name="T69" fmla="*/ 78 h 420"/>
                  <a:gd name="T70" fmla="*/ 78 w 564"/>
                  <a:gd name="T71" fmla="*/ 66 h 420"/>
                  <a:gd name="T72" fmla="*/ 102 w 564"/>
                  <a:gd name="T73" fmla="*/ 60 h 420"/>
                  <a:gd name="T74" fmla="*/ 96 w 564"/>
                  <a:gd name="T75" fmla="*/ 54 h 420"/>
                  <a:gd name="T76" fmla="*/ 36 w 564"/>
                  <a:gd name="T77" fmla="*/ 72 h 420"/>
                  <a:gd name="T78" fmla="*/ 48 w 564"/>
                  <a:gd name="T79" fmla="*/ 60 h 420"/>
                  <a:gd name="T80" fmla="*/ 30 w 564"/>
                  <a:gd name="T81" fmla="*/ 54 h 420"/>
                  <a:gd name="T82" fmla="*/ 30 w 564"/>
                  <a:gd name="T83" fmla="*/ 66 h 420"/>
                  <a:gd name="T84" fmla="*/ 18 w 564"/>
                  <a:gd name="T85" fmla="*/ 72 h 420"/>
                  <a:gd name="T86" fmla="*/ 18 w 564"/>
                  <a:gd name="T87" fmla="*/ 54 h 420"/>
                  <a:gd name="T88" fmla="*/ 0 w 564"/>
                  <a:gd name="T89" fmla="*/ 36 h 420"/>
                  <a:gd name="T90" fmla="*/ 0 w 564"/>
                  <a:gd name="T91" fmla="*/ 24 h 420"/>
                  <a:gd name="T92" fmla="*/ 174 w 564"/>
                  <a:gd name="T93" fmla="*/ 6 h 420"/>
                  <a:gd name="T94" fmla="*/ 186 w 564"/>
                  <a:gd name="T95" fmla="*/ 30 h 420"/>
                  <a:gd name="T96" fmla="*/ 366 w 564"/>
                  <a:gd name="T97" fmla="*/ 18 h 420"/>
                  <a:gd name="T98" fmla="*/ 372 w 564"/>
                  <a:gd name="T99" fmla="*/ 36 h 420"/>
                  <a:gd name="T100" fmla="*/ 378 w 564"/>
                  <a:gd name="T101" fmla="*/ 30 h 420"/>
                  <a:gd name="T102" fmla="*/ 372 w 564"/>
                  <a:gd name="T103" fmla="*/ 0 h 420"/>
                  <a:gd name="T104" fmla="*/ 402 w 564"/>
                  <a:gd name="T105" fmla="*/ 0 h 420"/>
                  <a:gd name="T106" fmla="*/ 408 w 564"/>
                  <a:gd name="T107" fmla="*/ 0 h 420"/>
                  <a:gd name="T108" fmla="*/ 408 w 564"/>
                  <a:gd name="T109" fmla="*/ 6 h 42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564"/>
                  <a:gd name="T166" fmla="*/ 0 h 420"/>
                  <a:gd name="T167" fmla="*/ 564 w 564"/>
                  <a:gd name="T168" fmla="*/ 420 h 420"/>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564" h="420">
                    <a:moveTo>
                      <a:pt x="408" y="0"/>
                    </a:moveTo>
                    <a:lnTo>
                      <a:pt x="558" y="288"/>
                    </a:lnTo>
                    <a:lnTo>
                      <a:pt x="564" y="360"/>
                    </a:lnTo>
                    <a:lnTo>
                      <a:pt x="552" y="378"/>
                    </a:lnTo>
                    <a:lnTo>
                      <a:pt x="552" y="396"/>
                    </a:lnTo>
                    <a:lnTo>
                      <a:pt x="546" y="408"/>
                    </a:lnTo>
                    <a:lnTo>
                      <a:pt x="504" y="420"/>
                    </a:lnTo>
                    <a:lnTo>
                      <a:pt x="498" y="408"/>
                    </a:lnTo>
                    <a:lnTo>
                      <a:pt x="510" y="414"/>
                    </a:lnTo>
                    <a:lnTo>
                      <a:pt x="516" y="402"/>
                    </a:lnTo>
                    <a:lnTo>
                      <a:pt x="498" y="402"/>
                    </a:lnTo>
                    <a:lnTo>
                      <a:pt x="474" y="372"/>
                    </a:lnTo>
                    <a:lnTo>
                      <a:pt x="450" y="366"/>
                    </a:lnTo>
                    <a:lnTo>
                      <a:pt x="432" y="330"/>
                    </a:lnTo>
                    <a:lnTo>
                      <a:pt x="414" y="318"/>
                    </a:lnTo>
                    <a:lnTo>
                      <a:pt x="414" y="294"/>
                    </a:lnTo>
                    <a:lnTo>
                      <a:pt x="402" y="294"/>
                    </a:lnTo>
                    <a:lnTo>
                      <a:pt x="408" y="306"/>
                    </a:lnTo>
                    <a:lnTo>
                      <a:pt x="402" y="306"/>
                    </a:lnTo>
                    <a:lnTo>
                      <a:pt x="366" y="258"/>
                    </a:lnTo>
                    <a:lnTo>
                      <a:pt x="384" y="228"/>
                    </a:lnTo>
                    <a:lnTo>
                      <a:pt x="360" y="216"/>
                    </a:lnTo>
                    <a:lnTo>
                      <a:pt x="366" y="240"/>
                    </a:lnTo>
                    <a:lnTo>
                      <a:pt x="348" y="228"/>
                    </a:lnTo>
                    <a:lnTo>
                      <a:pt x="354" y="150"/>
                    </a:lnTo>
                    <a:lnTo>
                      <a:pt x="270" y="78"/>
                    </a:lnTo>
                    <a:lnTo>
                      <a:pt x="234" y="72"/>
                    </a:lnTo>
                    <a:lnTo>
                      <a:pt x="228" y="90"/>
                    </a:lnTo>
                    <a:lnTo>
                      <a:pt x="162" y="114"/>
                    </a:lnTo>
                    <a:lnTo>
                      <a:pt x="156" y="102"/>
                    </a:lnTo>
                    <a:lnTo>
                      <a:pt x="162" y="108"/>
                    </a:lnTo>
                    <a:lnTo>
                      <a:pt x="162" y="102"/>
                    </a:lnTo>
                    <a:lnTo>
                      <a:pt x="132" y="66"/>
                    </a:lnTo>
                    <a:lnTo>
                      <a:pt x="120" y="72"/>
                    </a:lnTo>
                    <a:lnTo>
                      <a:pt x="132" y="78"/>
                    </a:lnTo>
                    <a:lnTo>
                      <a:pt x="78" y="66"/>
                    </a:lnTo>
                    <a:lnTo>
                      <a:pt x="102" y="60"/>
                    </a:lnTo>
                    <a:lnTo>
                      <a:pt x="96" y="54"/>
                    </a:lnTo>
                    <a:lnTo>
                      <a:pt x="36" y="72"/>
                    </a:lnTo>
                    <a:lnTo>
                      <a:pt x="48" y="60"/>
                    </a:lnTo>
                    <a:lnTo>
                      <a:pt x="30" y="54"/>
                    </a:lnTo>
                    <a:lnTo>
                      <a:pt x="30" y="66"/>
                    </a:lnTo>
                    <a:lnTo>
                      <a:pt x="18" y="72"/>
                    </a:lnTo>
                    <a:lnTo>
                      <a:pt x="18" y="54"/>
                    </a:lnTo>
                    <a:lnTo>
                      <a:pt x="0" y="36"/>
                    </a:lnTo>
                    <a:lnTo>
                      <a:pt x="0" y="24"/>
                    </a:lnTo>
                    <a:lnTo>
                      <a:pt x="174" y="6"/>
                    </a:lnTo>
                    <a:lnTo>
                      <a:pt x="186" y="30"/>
                    </a:lnTo>
                    <a:lnTo>
                      <a:pt x="366" y="18"/>
                    </a:lnTo>
                    <a:lnTo>
                      <a:pt x="372" y="36"/>
                    </a:lnTo>
                    <a:lnTo>
                      <a:pt x="378" y="30"/>
                    </a:lnTo>
                    <a:lnTo>
                      <a:pt x="372" y="0"/>
                    </a:lnTo>
                    <a:lnTo>
                      <a:pt x="402" y="0"/>
                    </a:lnTo>
                    <a:lnTo>
                      <a:pt x="408" y="0"/>
                    </a:lnTo>
                    <a:lnTo>
                      <a:pt x="408" y="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778" name="Freeform 405"/>
              <p:cNvSpPr>
                <a:spLocks noChangeAspect="1"/>
              </p:cNvSpPr>
              <p:nvPr/>
            </p:nvSpPr>
            <p:spPr bwMode="auto">
              <a:xfrm>
                <a:off x="3573" y="2370"/>
                <a:ext cx="330" cy="354"/>
              </a:xfrm>
              <a:custGeom>
                <a:avLst/>
                <a:gdLst>
                  <a:gd name="T0" fmla="*/ 78 w 330"/>
                  <a:gd name="T1" fmla="*/ 12 h 354"/>
                  <a:gd name="T2" fmla="*/ 156 w 330"/>
                  <a:gd name="T3" fmla="*/ 0 h 354"/>
                  <a:gd name="T4" fmla="*/ 144 w 330"/>
                  <a:gd name="T5" fmla="*/ 24 h 354"/>
                  <a:gd name="T6" fmla="*/ 174 w 330"/>
                  <a:gd name="T7" fmla="*/ 42 h 354"/>
                  <a:gd name="T8" fmla="*/ 204 w 330"/>
                  <a:gd name="T9" fmla="*/ 78 h 354"/>
                  <a:gd name="T10" fmla="*/ 282 w 330"/>
                  <a:gd name="T11" fmla="*/ 138 h 354"/>
                  <a:gd name="T12" fmla="*/ 312 w 330"/>
                  <a:gd name="T13" fmla="*/ 204 h 354"/>
                  <a:gd name="T14" fmla="*/ 330 w 330"/>
                  <a:gd name="T15" fmla="*/ 210 h 354"/>
                  <a:gd name="T16" fmla="*/ 318 w 330"/>
                  <a:gd name="T17" fmla="*/ 234 h 354"/>
                  <a:gd name="T18" fmla="*/ 318 w 330"/>
                  <a:gd name="T19" fmla="*/ 246 h 354"/>
                  <a:gd name="T20" fmla="*/ 306 w 330"/>
                  <a:gd name="T21" fmla="*/ 270 h 354"/>
                  <a:gd name="T22" fmla="*/ 306 w 330"/>
                  <a:gd name="T23" fmla="*/ 282 h 354"/>
                  <a:gd name="T24" fmla="*/ 300 w 330"/>
                  <a:gd name="T25" fmla="*/ 282 h 354"/>
                  <a:gd name="T26" fmla="*/ 312 w 330"/>
                  <a:gd name="T27" fmla="*/ 288 h 354"/>
                  <a:gd name="T28" fmla="*/ 306 w 330"/>
                  <a:gd name="T29" fmla="*/ 318 h 354"/>
                  <a:gd name="T30" fmla="*/ 270 w 330"/>
                  <a:gd name="T31" fmla="*/ 318 h 354"/>
                  <a:gd name="T32" fmla="*/ 276 w 330"/>
                  <a:gd name="T33" fmla="*/ 348 h 354"/>
                  <a:gd name="T34" fmla="*/ 270 w 330"/>
                  <a:gd name="T35" fmla="*/ 354 h 354"/>
                  <a:gd name="T36" fmla="*/ 264 w 330"/>
                  <a:gd name="T37" fmla="*/ 336 h 354"/>
                  <a:gd name="T38" fmla="*/ 84 w 330"/>
                  <a:gd name="T39" fmla="*/ 348 h 354"/>
                  <a:gd name="T40" fmla="*/ 72 w 330"/>
                  <a:gd name="T41" fmla="*/ 324 h 354"/>
                  <a:gd name="T42" fmla="*/ 54 w 330"/>
                  <a:gd name="T43" fmla="*/ 258 h 354"/>
                  <a:gd name="T44" fmla="*/ 66 w 330"/>
                  <a:gd name="T45" fmla="*/ 228 h 354"/>
                  <a:gd name="T46" fmla="*/ 42 w 330"/>
                  <a:gd name="T47" fmla="*/ 186 h 354"/>
                  <a:gd name="T48" fmla="*/ 0 w 330"/>
                  <a:gd name="T49" fmla="*/ 24 h 354"/>
                  <a:gd name="T50" fmla="*/ 78 w 330"/>
                  <a:gd name="T51" fmla="*/ 12 h 35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30"/>
                  <a:gd name="T79" fmla="*/ 0 h 354"/>
                  <a:gd name="T80" fmla="*/ 330 w 330"/>
                  <a:gd name="T81" fmla="*/ 354 h 35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30" h="354">
                    <a:moveTo>
                      <a:pt x="78" y="12"/>
                    </a:moveTo>
                    <a:lnTo>
                      <a:pt x="156" y="0"/>
                    </a:lnTo>
                    <a:lnTo>
                      <a:pt x="144" y="24"/>
                    </a:lnTo>
                    <a:lnTo>
                      <a:pt x="174" y="42"/>
                    </a:lnTo>
                    <a:lnTo>
                      <a:pt x="204" y="78"/>
                    </a:lnTo>
                    <a:lnTo>
                      <a:pt x="282" y="138"/>
                    </a:lnTo>
                    <a:lnTo>
                      <a:pt x="312" y="204"/>
                    </a:lnTo>
                    <a:lnTo>
                      <a:pt x="330" y="210"/>
                    </a:lnTo>
                    <a:lnTo>
                      <a:pt x="318" y="234"/>
                    </a:lnTo>
                    <a:lnTo>
                      <a:pt x="318" y="246"/>
                    </a:lnTo>
                    <a:lnTo>
                      <a:pt x="306" y="270"/>
                    </a:lnTo>
                    <a:lnTo>
                      <a:pt x="306" y="282"/>
                    </a:lnTo>
                    <a:lnTo>
                      <a:pt x="300" y="282"/>
                    </a:lnTo>
                    <a:lnTo>
                      <a:pt x="312" y="288"/>
                    </a:lnTo>
                    <a:lnTo>
                      <a:pt x="306" y="318"/>
                    </a:lnTo>
                    <a:lnTo>
                      <a:pt x="270" y="318"/>
                    </a:lnTo>
                    <a:lnTo>
                      <a:pt x="276" y="348"/>
                    </a:lnTo>
                    <a:lnTo>
                      <a:pt x="270" y="354"/>
                    </a:lnTo>
                    <a:lnTo>
                      <a:pt x="264" y="336"/>
                    </a:lnTo>
                    <a:lnTo>
                      <a:pt x="84" y="348"/>
                    </a:lnTo>
                    <a:lnTo>
                      <a:pt x="72" y="324"/>
                    </a:lnTo>
                    <a:lnTo>
                      <a:pt x="54" y="258"/>
                    </a:lnTo>
                    <a:lnTo>
                      <a:pt x="66" y="228"/>
                    </a:lnTo>
                    <a:lnTo>
                      <a:pt x="42" y="186"/>
                    </a:lnTo>
                    <a:lnTo>
                      <a:pt x="0" y="24"/>
                    </a:lnTo>
                    <a:lnTo>
                      <a:pt x="78" y="12"/>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779" name="Freeform 406"/>
              <p:cNvSpPr>
                <a:spLocks noChangeAspect="1"/>
              </p:cNvSpPr>
              <p:nvPr/>
            </p:nvSpPr>
            <p:spPr bwMode="auto">
              <a:xfrm>
                <a:off x="3573" y="2370"/>
                <a:ext cx="330" cy="354"/>
              </a:xfrm>
              <a:custGeom>
                <a:avLst/>
                <a:gdLst>
                  <a:gd name="T0" fmla="*/ 78 w 330"/>
                  <a:gd name="T1" fmla="*/ 12 h 354"/>
                  <a:gd name="T2" fmla="*/ 156 w 330"/>
                  <a:gd name="T3" fmla="*/ 0 h 354"/>
                  <a:gd name="T4" fmla="*/ 144 w 330"/>
                  <a:gd name="T5" fmla="*/ 24 h 354"/>
                  <a:gd name="T6" fmla="*/ 174 w 330"/>
                  <a:gd name="T7" fmla="*/ 42 h 354"/>
                  <a:gd name="T8" fmla="*/ 204 w 330"/>
                  <a:gd name="T9" fmla="*/ 78 h 354"/>
                  <a:gd name="T10" fmla="*/ 282 w 330"/>
                  <a:gd name="T11" fmla="*/ 138 h 354"/>
                  <a:gd name="T12" fmla="*/ 312 w 330"/>
                  <a:gd name="T13" fmla="*/ 204 h 354"/>
                  <a:gd name="T14" fmla="*/ 330 w 330"/>
                  <a:gd name="T15" fmla="*/ 210 h 354"/>
                  <a:gd name="T16" fmla="*/ 318 w 330"/>
                  <a:gd name="T17" fmla="*/ 234 h 354"/>
                  <a:gd name="T18" fmla="*/ 318 w 330"/>
                  <a:gd name="T19" fmla="*/ 246 h 354"/>
                  <a:gd name="T20" fmla="*/ 306 w 330"/>
                  <a:gd name="T21" fmla="*/ 270 h 354"/>
                  <a:gd name="T22" fmla="*/ 306 w 330"/>
                  <a:gd name="T23" fmla="*/ 282 h 354"/>
                  <a:gd name="T24" fmla="*/ 300 w 330"/>
                  <a:gd name="T25" fmla="*/ 282 h 354"/>
                  <a:gd name="T26" fmla="*/ 312 w 330"/>
                  <a:gd name="T27" fmla="*/ 288 h 354"/>
                  <a:gd name="T28" fmla="*/ 306 w 330"/>
                  <a:gd name="T29" fmla="*/ 318 h 354"/>
                  <a:gd name="T30" fmla="*/ 270 w 330"/>
                  <a:gd name="T31" fmla="*/ 318 h 354"/>
                  <a:gd name="T32" fmla="*/ 276 w 330"/>
                  <a:gd name="T33" fmla="*/ 348 h 354"/>
                  <a:gd name="T34" fmla="*/ 270 w 330"/>
                  <a:gd name="T35" fmla="*/ 354 h 354"/>
                  <a:gd name="T36" fmla="*/ 264 w 330"/>
                  <a:gd name="T37" fmla="*/ 336 h 354"/>
                  <a:gd name="T38" fmla="*/ 84 w 330"/>
                  <a:gd name="T39" fmla="*/ 348 h 354"/>
                  <a:gd name="T40" fmla="*/ 72 w 330"/>
                  <a:gd name="T41" fmla="*/ 324 h 354"/>
                  <a:gd name="T42" fmla="*/ 54 w 330"/>
                  <a:gd name="T43" fmla="*/ 258 h 354"/>
                  <a:gd name="T44" fmla="*/ 66 w 330"/>
                  <a:gd name="T45" fmla="*/ 228 h 354"/>
                  <a:gd name="T46" fmla="*/ 42 w 330"/>
                  <a:gd name="T47" fmla="*/ 186 h 354"/>
                  <a:gd name="T48" fmla="*/ 0 w 330"/>
                  <a:gd name="T49" fmla="*/ 24 h 354"/>
                  <a:gd name="T50" fmla="*/ 78 w 330"/>
                  <a:gd name="T51" fmla="*/ 12 h 354"/>
                  <a:gd name="T52" fmla="*/ 78 w 330"/>
                  <a:gd name="T53" fmla="*/ 18 h 35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30"/>
                  <a:gd name="T82" fmla="*/ 0 h 354"/>
                  <a:gd name="T83" fmla="*/ 330 w 330"/>
                  <a:gd name="T84" fmla="*/ 354 h 35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30" h="354">
                    <a:moveTo>
                      <a:pt x="78" y="12"/>
                    </a:moveTo>
                    <a:lnTo>
                      <a:pt x="156" y="0"/>
                    </a:lnTo>
                    <a:lnTo>
                      <a:pt x="144" y="24"/>
                    </a:lnTo>
                    <a:lnTo>
                      <a:pt x="174" y="42"/>
                    </a:lnTo>
                    <a:lnTo>
                      <a:pt x="204" y="78"/>
                    </a:lnTo>
                    <a:lnTo>
                      <a:pt x="282" y="138"/>
                    </a:lnTo>
                    <a:lnTo>
                      <a:pt x="312" y="204"/>
                    </a:lnTo>
                    <a:lnTo>
                      <a:pt x="330" y="210"/>
                    </a:lnTo>
                    <a:lnTo>
                      <a:pt x="318" y="234"/>
                    </a:lnTo>
                    <a:lnTo>
                      <a:pt x="318" y="246"/>
                    </a:lnTo>
                    <a:lnTo>
                      <a:pt x="306" y="270"/>
                    </a:lnTo>
                    <a:lnTo>
                      <a:pt x="306" y="282"/>
                    </a:lnTo>
                    <a:lnTo>
                      <a:pt x="300" y="282"/>
                    </a:lnTo>
                    <a:lnTo>
                      <a:pt x="312" y="288"/>
                    </a:lnTo>
                    <a:lnTo>
                      <a:pt x="306" y="318"/>
                    </a:lnTo>
                    <a:lnTo>
                      <a:pt x="270" y="318"/>
                    </a:lnTo>
                    <a:lnTo>
                      <a:pt x="276" y="348"/>
                    </a:lnTo>
                    <a:lnTo>
                      <a:pt x="270" y="354"/>
                    </a:lnTo>
                    <a:lnTo>
                      <a:pt x="264" y="336"/>
                    </a:lnTo>
                    <a:lnTo>
                      <a:pt x="84" y="348"/>
                    </a:lnTo>
                    <a:lnTo>
                      <a:pt x="72" y="324"/>
                    </a:lnTo>
                    <a:lnTo>
                      <a:pt x="54" y="258"/>
                    </a:lnTo>
                    <a:lnTo>
                      <a:pt x="66" y="228"/>
                    </a:lnTo>
                    <a:lnTo>
                      <a:pt x="42" y="186"/>
                    </a:lnTo>
                    <a:lnTo>
                      <a:pt x="0" y="24"/>
                    </a:lnTo>
                    <a:lnTo>
                      <a:pt x="78" y="12"/>
                    </a:lnTo>
                    <a:lnTo>
                      <a:pt x="78" y="18"/>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780" name="Freeform 407"/>
              <p:cNvSpPr>
                <a:spLocks noChangeAspect="1"/>
              </p:cNvSpPr>
              <p:nvPr/>
            </p:nvSpPr>
            <p:spPr bwMode="auto">
              <a:xfrm>
                <a:off x="1911" y="2844"/>
                <a:ext cx="30" cy="36"/>
              </a:xfrm>
              <a:custGeom>
                <a:avLst/>
                <a:gdLst>
                  <a:gd name="T0" fmla="*/ 6 w 30"/>
                  <a:gd name="T1" fmla="*/ 0 h 36"/>
                  <a:gd name="T2" fmla="*/ 6 w 30"/>
                  <a:gd name="T3" fmla="*/ 6 h 36"/>
                  <a:gd name="T4" fmla="*/ 18 w 30"/>
                  <a:gd name="T5" fmla="*/ 6 h 36"/>
                  <a:gd name="T6" fmla="*/ 18 w 30"/>
                  <a:gd name="T7" fmla="*/ 0 h 36"/>
                  <a:gd name="T8" fmla="*/ 24 w 30"/>
                  <a:gd name="T9" fmla="*/ 0 h 36"/>
                  <a:gd name="T10" fmla="*/ 30 w 30"/>
                  <a:gd name="T11" fmla="*/ 12 h 36"/>
                  <a:gd name="T12" fmla="*/ 30 w 30"/>
                  <a:gd name="T13" fmla="*/ 18 h 36"/>
                  <a:gd name="T14" fmla="*/ 24 w 30"/>
                  <a:gd name="T15" fmla="*/ 30 h 36"/>
                  <a:gd name="T16" fmla="*/ 12 w 30"/>
                  <a:gd name="T17" fmla="*/ 36 h 36"/>
                  <a:gd name="T18" fmla="*/ 6 w 30"/>
                  <a:gd name="T19" fmla="*/ 30 h 36"/>
                  <a:gd name="T20" fmla="*/ 0 w 30"/>
                  <a:gd name="T21" fmla="*/ 24 h 36"/>
                  <a:gd name="T22" fmla="*/ 0 w 30"/>
                  <a:gd name="T23" fmla="*/ 12 h 36"/>
                  <a:gd name="T24" fmla="*/ 6 w 30"/>
                  <a:gd name="T25" fmla="*/ 0 h 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0"/>
                  <a:gd name="T40" fmla="*/ 0 h 36"/>
                  <a:gd name="T41" fmla="*/ 30 w 30"/>
                  <a:gd name="T42" fmla="*/ 36 h 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0" h="36">
                    <a:moveTo>
                      <a:pt x="6" y="0"/>
                    </a:moveTo>
                    <a:lnTo>
                      <a:pt x="6" y="6"/>
                    </a:lnTo>
                    <a:lnTo>
                      <a:pt x="18" y="6"/>
                    </a:lnTo>
                    <a:lnTo>
                      <a:pt x="18" y="0"/>
                    </a:lnTo>
                    <a:lnTo>
                      <a:pt x="24" y="0"/>
                    </a:lnTo>
                    <a:lnTo>
                      <a:pt x="30" y="12"/>
                    </a:lnTo>
                    <a:lnTo>
                      <a:pt x="30" y="18"/>
                    </a:lnTo>
                    <a:lnTo>
                      <a:pt x="24" y="30"/>
                    </a:lnTo>
                    <a:lnTo>
                      <a:pt x="12" y="36"/>
                    </a:lnTo>
                    <a:lnTo>
                      <a:pt x="6" y="30"/>
                    </a:lnTo>
                    <a:lnTo>
                      <a:pt x="0" y="24"/>
                    </a:lnTo>
                    <a:lnTo>
                      <a:pt x="0" y="12"/>
                    </a:lnTo>
                    <a:lnTo>
                      <a:pt x="6" y="0"/>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781" name="Freeform 408"/>
              <p:cNvSpPr>
                <a:spLocks noChangeAspect="1"/>
              </p:cNvSpPr>
              <p:nvPr/>
            </p:nvSpPr>
            <p:spPr bwMode="auto">
              <a:xfrm>
                <a:off x="1911" y="2844"/>
                <a:ext cx="30" cy="36"/>
              </a:xfrm>
              <a:custGeom>
                <a:avLst/>
                <a:gdLst>
                  <a:gd name="T0" fmla="*/ 6 w 30"/>
                  <a:gd name="T1" fmla="*/ 0 h 36"/>
                  <a:gd name="T2" fmla="*/ 6 w 30"/>
                  <a:gd name="T3" fmla="*/ 6 h 36"/>
                  <a:gd name="T4" fmla="*/ 18 w 30"/>
                  <a:gd name="T5" fmla="*/ 6 h 36"/>
                  <a:gd name="T6" fmla="*/ 18 w 30"/>
                  <a:gd name="T7" fmla="*/ 0 h 36"/>
                  <a:gd name="T8" fmla="*/ 24 w 30"/>
                  <a:gd name="T9" fmla="*/ 0 h 36"/>
                  <a:gd name="T10" fmla="*/ 30 w 30"/>
                  <a:gd name="T11" fmla="*/ 12 h 36"/>
                  <a:gd name="T12" fmla="*/ 30 w 30"/>
                  <a:gd name="T13" fmla="*/ 18 h 36"/>
                  <a:gd name="T14" fmla="*/ 24 w 30"/>
                  <a:gd name="T15" fmla="*/ 30 h 36"/>
                  <a:gd name="T16" fmla="*/ 12 w 30"/>
                  <a:gd name="T17" fmla="*/ 36 h 36"/>
                  <a:gd name="T18" fmla="*/ 6 w 30"/>
                  <a:gd name="T19" fmla="*/ 30 h 36"/>
                  <a:gd name="T20" fmla="*/ 0 w 30"/>
                  <a:gd name="T21" fmla="*/ 24 h 36"/>
                  <a:gd name="T22" fmla="*/ 0 w 30"/>
                  <a:gd name="T23" fmla="*/ 12 h 36"/>
                  <a:gd name="T24" fmla="*/ 6 w 30"/>
                  <a:gd name="T25" fmla="*/ 0 h 36"/>
                  <a:gd name="T26" fmla="*/ 6 w 30"/>
                  <a:gd name="T27" fmla="*/ 6 h 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0"/>
                  <a:gd name="T43" fmla="*/ 0 h 36"/>
                  <a:gd name="T44" fmla="*/ 30 w 30"/>
                  <a:gd name="T45" fmla="*/ 36 h 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0" h="36">
                    <a:moveTo>
                      <a:pt x="6" y="0"/>
                    </a:moveTo>
                    <a:lnTo>
                      <a:pt x="6" y="6"/>
                    </a:lnTo>
                    <a:lnTo>
                      <a:pt x="18" y="6"/>
                    </a:lnTo>
                    <a:lnTo>
                      <a:pt x="18" y="0"/>
                    </a:lnTo>
                    <a:lnTo>
                      <a:pt x="24" y="0"/>
                    </a:lnTo>
                    <a:lnTo>
                      <a:pt x="30" y="12"/>
                    </a:lnTo>
                    <a:lnTo>
                      <a:pt x="30" y="18"/>
                    </a:lnTo>
                    <a:lnTo>
                      <a:pt x="24" y="30"/>
                    </a:lnTo>
                    <a:lnTo>
                      <a:pt x="12" y="36"/>
                    </a:lnTo>
                    <a:lnTo>
                      <a:pt x="6" y="30"/>
                    </a:lnTo>
                    <a:lnTo>
                      <a:pt x="0" y="24"/>
                    </a:lnTo>
                    <a:lnTo>
                      <a:pt x="0" y="12"/>
                    </a:lnTo>
                    <a:lnTo>
                      <a:pt x="6" y="0"/>
                    </a:lnTo>
                    <a:lnTo>
                      <a:pt x="6" y="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782" name="Freeform 409"/>
              <p:cNvSpPr>
                <a:spLocks noChangeAspect="1"/>
              </p:cNvSpPr>
              <p:nvPr/>
            </p:nvSpPr>
            <p:spPr bwMode="auto">
              <a:xfrm>
                <a:off x="2013" y="2898"/>
                <a:ext cx="30" cy="30"/>
              </a:xfrm>
              <a:custGeom>
                <a:avLst/>
                <a:gdLst>
                  <a:gd name="T0" fmla="*/ 0 w 30"/>
                  <a:gd name="T1" fmla="*/ 12 h 30"/>
                  <a:gd name="T2" fmla="*/ 0 w 30"/>
                  <a:gd name="T3" fmla="*/ 6 h 30"/>
                  <a:gd name="T4" fmla="*/ 6 w 30"/>
                  <a:gd name="T5" fmla="*/ 0 h 30"/>
                  <a:gd name="T6" fmla="*/ 12 w 30"/>
                  <a:gd name="T7" fmla="*/ 6 h 30"/>
                  <a:gd name="T8" fmla="*/ 24 w 30"/>
                  <a:gd name="T9" fmla="*/ 18 h 30"/>
                  <a:gd name="T10" fmla="*/ 30 w 30"/>
                  <a:gd name="T11" fmla="*/ 24 h 30"/>
                  <a:gd name="T12" fmla="*/ 18 w 30"/>
                  <a:gd name="T13" fmla="*/ 24 h 30"/>
                  <a:gd name="T14" fmla="*/ 12 w 30"/>
                  <a:gd name="T15" fmla="*/ 30 h 30"/>
                  <a:gd name="T16" fmla="*/ 6 w 30"/>
                  <a:gd name="T17" fmla="*/ 24 h 30"/>
                  <a:gd name="T18" fmla="*/ 0 w 30"/>
                  <a:gd name="T19" fmla="*/ 12 h 3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0"/>
                  <a:gd name="T31" fmla="*/ 0 h 30"/>
                  <a:gd name="T32" fmla="*/ 30 w 30"/>
                  <a:gd name="T33" fmla="*/ 30 h 3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0" h="30">
                    <a:moveTo>
                      <a:pt x="0" y="12"/>
                    </a:moveTo>
                    <a:lnTo>
                      <a:pt x="0" y="6"/>
                    </a:lnTo>
                    <a:lnTo>
                      <a:pt x="6" y="0"/>
                    </a:lnTo>
                    <a:lnTo>
                      <a:pt x="12" y="6"/>
                    </a:lnTo>
                    <a:lnTo>
                      <a:pt x="24" y="18"/>
                    </a:lnTo>
                    <a:lnTo>
                      <a:pt x="30" y="24"/>
                    </a:lnTo>
                    <a:lnTo>
                      <a:pt x="18" y="24"/>
                    </a:lnTo>
                    <a:lnTo>
                      <a:pt x="12" y="30"/>
                    </a:lnTo>
                    <a:lnTo>
                      <a:pt x="6" y="24"/>
                    </a:lnTo>
                    <a:lnTo>
                      <a:pt x="0" y="12"/>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783" name="Freeform 410"/>
              <p:cNvSpPr>
                <a:spLocks noChangeAspect="1"/>
              </p:cNvSpPr>
              <p:nvPr/>
            </p:nvSpPr>
            <p:spPr bwMode="auto">
              <a:xfrm>
                <a:off x="2013" y="2898"/>
                <a:ext cx="30" cy="30"/>
              </a:xfrm>
              <a:custGeom>
                <a:avLst/>
                <a:gdLst>
                  <a:gd name="T0" fmla="*/ 0 w 30"/>
                  <a:gd name="T1" fmla="*/ 12 h 30"/>
                  <a:gd name="T2" fmla="*/ 0 w 30"/>
                  <a:gd name="T3" fmla="*/ 6 h 30"/>
                  <a:gd name="T4" fmla="*/ 6 w 30"/>
                  <a:gd name="T5" fmla="*/ 0 h 30"/>
                  <a:gd name="T6" fmla="*/ 12 w 30"/>
                  <a:gd name="T7" fmla="*/ 6 h 30"/>
                  <a:gd name="T8" fmla="*/ 24 w 30"/>
                  <a:gd name="T9" fmla="*/ 18 h 30"/>
                  <a:gd name="T10" fmla="*/ 30 w 30"/>
                  <a:gd name="T11" fmla="*/ 24 h 30"/>
                  <a:gd name="T12" fmla="*/ 18 w 30"/>
                  <a:gd name="T13" fmla="*/ 24 h 30"/>
                  <a:gd name="T14" fmla="*/ 12 w 30"/>
                  <a:gd name="T15" fmla="*/ 30 h 30"/>
                  <a:gd name="T16" fmla="*/ 6 w 30"/>
                  <a:gd name="T17" fmla="*/ 24 h 30"/>
                  <a:gd name="T18" fmla="*/ 0 w 30"/>
                  <a:gd name="T19" fmla="*/ 12 h 30"/>
                  <a:gd name="T20" fmla="*/ 0 w 30"/>
                  <a:gd name="T21" fmla="*/ 18 h 3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0"/>
                  <a:gd name="T34" fmla="*/ 0 h 30"/>
                  <a:gd name="T35" fmla="*/ 30 w 30"/>
                  <a:gd name="T36" fmla="*/ 30 h 3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0" h="30">
                    <a:moveTo>
                      <a:pt x="0" y="12"/>
                    </a:moveTo>
                    <a:lnTo>
                      <a:pt x="0" y="6"/>
                    </a:lnTo>
                    <a:lnTo>
                      <a:pt x="6" y="0"/>
                    </a:lnTo>
                    <a:lnTo>
                      <a:pt x="12" y="6"/>
                    </a:lnTo>
                    <a:lnTo>
                      <a:pt x="24" y="18"/>
                    </a:lnTo>
                    <a:lnTo>
                      <a:pt x="30" y="24"/>
                    </a:lnTo>
                    <a:lnTo>
                      <a:pt x="18" y="24"/>
                    </a:lnTo>
                    <a:lnTo>
                      <a:pt x="12" y="30"/>
                    </a:lnTo>
                    <a:lnTo>
                      <a:pt x="6" y="24"/>
                    </a:lnTo>
                    <a:lnTo>
                      <a:pt x="0" y="12"/>
                    </a:lnTo>
                    <a:lnTo>
                      <a:pt x="0" y="18"/>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784" name="Freeform 411"/>
              <p:cNvSpPr>
                <a:spLocks noChangeAspect="1"/>
              </p:cNvSpPr>
              <p:nvPr/>
            </p:nvSpPr>
            <p:spPr bwMode="auto">
              <a:xfrm>
                <a:off x="2067" y="2934"/>
                <a:ext cx="36" cy="12"/>
              </a:xfrm>
              <a:custGeom>
                <a:avLst/>
                <a:gdLst>
                  <a:gd name="T0" fmla="*/ 0 w 36"/>
                  <a:gd name="T1" fmla="*/ 6 h 12"/>
                  <a:gd name="T2" fmla="*/ 24 w 36"/>
                  <a:gd name="T3" fmla="*/ 6 h 12"/>
                  <a:gd name="T4" fmla="*/ 30 w 36"/>
                  <a:gd name="T5" fmla="*/ 0 h 12"/>
                  <a:gd name="T6" fmla="*/ 36 w 36"/>
                  <a:gd name="T7" fmla="*/ 0 h 12"/>
                  <a:gd name="T8" fmla="*/ 36 w 36"/>
                  <a:gd name="T9" fmla="*/ 12 h 12"/>
                  <a:gd name="T10" fmla="*/ 6 w 36"/>
                  <a:gd name="T11" fmla="*/ 12 h 12"/>
                  <a:gd name="T12" fmla="*/ 0 w 36"/>
                  <a:gd name="T13" fmla="*/ 6 h 12"/>
                  <a:gd name="T14" fmla="*/ 0 60000 65536"/>
                  <a:gd name="T15" fmla="*/ 0 60000 65536"/>
                  <a:gd name="T16" fmla="*/ 0 60000 65536"/>
                  <a:gd name="T17" fmla="*/ 0 60000 65536"/>
                  <a:gd name="T18" fmla="*/ 0 60000 65536"/>
                  <a:gd name="T19" fmla="*/ 0 60000 65536"/>
                  <a:gd name="T20" fmla="*/ 0 60000 65536"/>
                  <a:gd name="T21" fmla="*/ 0 w 36"/>
                  <a:gd name="T22" fmla="*/ 0 h 12"/>
                  <a:gd name="T23" fmla="*/ 36 w 36"/>
                  <a:gd name="T24" fmla="*/ 12 h 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 h="12">
                    <a:moveTo>
                      <a:pt x="0" y="6"/>
                    </a:moveTo>
                    <a:lnTo>
                      <a:pt x="24" y="6"/>
                    </a:lnTo>
                    <a:lnTo>
                      <a:pt x="30" y="0"/>
                    </a:lnTo>
                    <a:lnTo>
                      <a:pt x="36" y="0"/>
                    </a:lnTo>
                    <a:lnTo>
                      <a:pt x="36" y="12"/>
                    </a:lnTo>
                    <a:lnTo>
                      <a:pt x="6" y="12"/>
                    </a:lnTo>
                    <a:lnTo>
                      <a:pt x="0" y="6"/>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785" name="Freeform 412"/>
              <p:cNvSpPr>
                <a:spLocks noChangeAspect="1"/>
              </p:cNvSpPr>
              <p:nvPr/>
            </p:nvSpPr>
            <p:spPr bwMode="auto">
              <a:xfrm>
                <a:off x="2067" y="2934"/>
                <a:ext cx="36" cy="12"/>
              </a:xfrm>
              <a:custGeom>
                <a:avLst/>
                <a:gdLst>
                  <a:gd name="T0" fmla="*/ 0 w 36"/>
                  <a:gd name="T1" fmla="*/ 6 h 12"/>
                  <a:gd name="T2" fmla="*/ 24 w 36"/>
                  <a:gd name="T3" fmla="*/ 6 h 12"/>
                  <a:gd name="T4" fmla="*/ 30 w 36"/>
                  <a:gd name="T5" fmla="*/ 0 h 12"/>
                  <a:gd name="T6" fmla="*/ 36 w 36"/>
                  <a:gd name="T7" fmla="*/ 0 h 12"/>
                  <a:gd name="T8" fmla="*/ 36 w 36"/>
                  <a:gd name="T9" fmla="*/ 12 h 12"/>
                  <a:gd name="T10" fmla="*/ 6 w 36"/>
                  <a:gd name="T11" fmla="*/ 12 h 12"/>
                  <a:gd name="T12" fmla="*/ 0 w 36"/>
                  <a:gd name="T13" fmla="*/ 6 h 12"/>
                  <a:gd name="T14" fmla="*/ 0 w 36"/>
                  <a:gd name="T15" fmla="*/ 12 h 12"/>
                  <a:gd name="T16" fmla="*/ 0 60000 65536"/>
                  <a:gd name="T17" fmla="*/ 0 60000 65536"/>
                  <a:gd name="T18" fmla="*/ 0 60000 65536"/>
                  <a:gd name="T19" fmla="*/ 0 60000 65536"/>
                  <a:gd name="T20" fmla="*/ 0 60000 65536"/>
                  <a:gd name="T21" fmla="*/ 0 60000 65536"/>
                  <a:gd name="T22" fmla="*/ 0 60000 65536"/>
                  <a:gd name="T23" fmla="*/ 0 60000 65536"/>
                  <a:gd name="T24" fmla="*/ 0 w 36"/>
                  <a:gd name="T25" fmla="*/ 0 h 12"/>
                  <a:gd name="T26" fmla="*/ 36 w 36"/>
                  <a:gd name="T27" fmla="*/ 12 h 1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6" h="12">
                    <a:moveTo>
                      <a:pt x="0" y="6"/>
                    </a:moveTo>
                    <a:lnTo>
                      <a:pt x="24" y="6"/>
                    </a:lnTo>
                    <a:lnTo>
                      <a:pt x="30" y="0"/>
                    </a:lnTo>
                    <a:lnTo>
                      <a:pt x="36" y="0"/>
                    </a:lnTo>
                    <a:lnTo>
                      <a:pt x="36" y="12"/>
                    </a:lnTo>
                    <a:lnTo>
                      <a:pt x="6" y="12"/>
                    </a:lnTo>
                    <a:lnTo>
                      <a:pt x="0" y="6"/>
                    </a:lnTo>
                    <a:lnTo>
                      <a:pt x="0" y="1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786" name="Freeform 413"/>
              <p:cNvSpPr>
                <a:spLocks noChangeAspect="1"/>
              </p:cNvSpPr>
              <p:nvPr/>
            </p:nvSpPr>
            <p:spPr bwMode="auto">
              <a:xfrm>
                <a:off x="2109" y="2952"/>
                <a:ext cx="42" cy="36"/>
              </a:xfrm>
              <a:custGeom>
                <a:avLst/>
                <a:gdLst>
                  <a:gd name="T0" fmla="*/ 18 w 42"/>
                  <a:gd name="T1" fmla="*/ 6 h 36"/>
                  <a:gd name="T2" fmla="*/ 24 w 42"/>
                  <a:gd name="T3" fmla="*/ 6 h 36"/>
                  <a:gd name="T4" fmla="*/ 30 w 42"/>
                  <a:gd name="T5" fmla="*/ 12 h 36"/>
                  <a:gd name="T6" fmla="*/ 42 w 42"/>
                  <a:gd name="T7" fmla="*/ 18 h 36"/>
                  <a:gd name="T8" fmla="*/ 42 w 42"/>
                  <a:gd name="T9" fmla="*/ 30 h 36"/>
                  <a:gd name="T10" fmla="*/ 30 w 42"/>
                  <a:gd name="T11" fmla="*/ 36 h 36"/>
                  <a:gd name="T12" fmla="*/ 18 w 42"/>
                  <a:gd name="T13" fmla="*/ 36 h 36"/>
                  <a:gd name="T14" fmla="*/ 18 w 42"/>
                  <a:gd name="T15" fmla="*/ 24 h 36"/>
                  <a:gd name="T16" fmla="*/ 12 w 42"/>
                  <a:gd name="T17" fmla="*/ 18 h 36"/>
                  <a:gd name="T18" fmla="*/ 6 w 42"/>
                  <a:gd name="T19" fmla="*/ 12 h 36"/>
                  <a:gd name="T20" fmla="*/ 0 w 42"/>
                  <a:gd name="T21" fmla="*/ 6 h 36"/>
                  <a:gd name="T22" fmla="*/ 0 w 42"/>
                  <a:gd name="T23" fmla="*/ 0 h 36"/>
                  <a:gd name="T24" fmla="*/ 6 w 42"/>
                  <a:gd name="T25" fmla="*/ 0 h 36"/>
                  <a:gd name="T26" fmla="*/ 18 w 42"/>
                  <a:gd name="T27" fmla="*/ 6 h 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2"/>
                  <a:gd name="T43" fmla="*/ 0 h 36"/>
                  <a:gd name="T44" fmla="*/ 42 w 42"/>
                  <a:gd name="T45" fmla="*/ 36 h 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2" h="36">
                    <a:moveTo>
                      <a:pt x="18" y="6"/>
                    </a:moveTo>
                    <a:lnTo>
                      <a:pt x="24" y="6"/>
                    </a:lnTo>
                    <a:lnTo>
                      <a:pt x="30" y="12"/>
                    </a:lnTo>
                    <a:lnTo>
                      <a:pt x="42" y="18"/>
                    </a:lnTo>
                    <a:lnTo>
                      <a:pt x="42" y="30"/>
                    </a:lnTo>
                    <a:lnTo>
                      <a:pt x="30" y="36"/>
                    </a:lnTo>
                    <a:lnTo>
                      <a:pt x="18" y="36"/>
                    </a:lnTo>
                    <a:lnTo>
                      <a:pt x="18" y="24"/>
                    </a:lnTo>
                    <a:lnTo>
                      <a:pt x="12" y="18"/>
                    </a:lnTo>
                    <a:lnTo>
                      <a:pt x="6" y="12"/>
                    </a:lnTo>
                    <a:lnTo>
                      <a:pt x="0" y="6"/>
                    </a:lnTo>
                    <a:lnTo>
                      <a:pt x="0" y="0"/>
                    </a:lnTo>
                    <a:lnTo>
                      <a:pt x="6" y="0"/>
                    </a:lnTo>
                    <a:lnTo>
                      <a:pt x="18" y="6"/>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787" name="Freeform 414"/>
              <p:cNvSpPr>
                <a:spLocks noChangeAspect="1"/>
              </p:cNvSpPr>
              <p:nvPr/>
            </p:nvSpPr>
            <p:spPr bwMode="auto">
              <a:xfrm>
                <a:off x="2109" y="2952"/>
                <a:ext cx="42" cy="36"/>
              </a:xfrm>
              <a:custGeom>
                <a:avLst/>
                <a:gdLst>
                  <a:gd name="T0" fmla="*/ 18 w 42"/>
                  <a:gd name="T1" fmla="*/ 6 h 36"/>
                  <a:gd name="T2" fmla="*/ 24 w 42"/>
                  <a:gd name="T3" fmla="*/ 6 h 36"/>
                  <a:gd name="T4" fmla="*/ 30 w 42"/>
                  <a:gd name="T5" fmla="*/ 12 h 36"/>
                  <a:gd name="T6" fmla="*/ 42 w 42"/>
                  <a:gd name="T7" fmla="*/ 18 h 36"/>
                  <a:gd name="T8" fmla="*/ 42 w 42"/>
                  <a:gd name="T9" fmla="*/ 30 h 36"/>
                  <a:gd name="T10" fmla="*/ 30 w 42"/>
                  <a:gd name="T11" fmla="*/ 36 h 36"/>
                  <a:gd name="T12" fmla="*/ 18 w 42"/>
                  <a:gd name="T13" fmla="*/ 36 h 36"/>
                  <a:gd name="T14" fmla="*/ 18 w 42"/>
                  <a:gd name="T15" fmla="*/ 24 h 36"/>
                  <a:gd name="T16" fmla="*/ 12 w 42"/>
                  <a:gd name="T17" fmla="*/ 18 h 36"/>
                  <a:gd name="T18" fmla="*/ 6 w 42"/>
                  <a:gd name="T19" fmla="*/ 12 h 36"/>
                  <a:gd name="T20" fmla="*/ 0 w 42"/>
                  <a:gd name="T21" fmla="*/ 6 h 36"/>
                  <a:gd name="T22" fmla="*/ 0 w 42"/>
                  <a:gd name="T23" fmla="*/ 0 h 36"/>
                  <a:gd name="T24" fmla="*/ 6 w 42"/>
                  <a:gd name="T25" fmla="*/ 0 h 36"/>
                  <a:gd name="T26" fmla="*/ 18 w 42"/>
                  <a:gd name="T27" fmla="*/ 6 h 36"/>
                  <a:gd name="T28" fmla="*/ 18 w 42"/>
                  <a:gd name="T29" fmla="*/ 12 h 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2"/>
                  <a:gd name="T46" fmla="*/ 0 h 36"/>
                  <a:gd name="T47" fmla="*/ 42 w 42"/>
                  <a:gd name="T48" fmla="*/ 36 h 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2" h="36">
                    <a:moveTo>
                      <a:pt x="18" y="6"/>
                    </a:moveTo>
                    <a:lnTo>
                      <a:pt x="24" y="6"/>
                    </a:lnTo>
                    <a:lnTo>
                      <a:pt x="30" y="12"/>
                    </a:lnTo>
                    <a:lnTo>
                      <a:pt x="42" y="18"/>
                    </a:lnTo>
                    <a:lnTo>
                      <a:pt x="42" y="30"/>
                    </a:lnTo>
                    <a:lnTo>
                      <a:pt x="30" y="36"/>
                    </a:lnTo>
                    <a:lnTo>
                      <a:pt x="18" y="36"/>
                    </a:lnTo>
                    <a:lnTo>
                      <a:pt x="18" y="24"/>
                    </a:lnTo>
                    <a:lnTo>
                      <a:pt x="12" y="18"/>
                    </a:lnTo>
                    <a:lnTo>
                      <a:pt x="6" y="12"/>
                    </a:lnTo>
                    <a:lnTo>
                      <a:pt x="0" y="6"/>
                    </a:lnTo>
                    <a:lnTo>
                      <a:pt x="0" y="0"/>
                    </a:lnTo>
                    <a:lnTo>
                      <a:pt x="6" y="0"/>
                    </a:lnTo>
                    <a:lnTo>
                      <a:pt x="18" y="6"/>
                    </a:lnTo>
                    <a:lnTo>
                      <a:pt x="18" y="1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788" name="Freeform 415"/>
              <p:cNvSpPr>
                <a:spLocks noChangeAspect="1"/>
              </p:cNvSpPr>
              <p:nvPr/>
            </p:nvSpPr>
            <p:spPr bwMode="auto">
              <a:xfrm>
                <a:off x="2157" y="3024"/>
                <a:ext cx="78" cy="108"/>
              </a:xfrm>
              <a:custGeom>
                <a:avLst/>
                <a:gdLst>
                  <a:gd name="T0" fmla="*/ 6 w 78"/>
                  <a:gd name="T1" fmla="*/ 0 h 108"/>
                  <a:gd name="T2" fmla="*/ 12 w 78"/>
                  <a:gd name="T3" fmla="*/ 0 h 108"/>
                  <a:gd name="T4" fmla="*/ 18 w 78"/>
                  <a:gd name="T5" fmla="*/ 6 h 108"/>
                  <a:gd name="T6" fmla="*/ 30 w 78"/>
                  <a:gd name="T7" fmla="*/ 6 h 108"/>
                  <a:gd name="T8" fmla="*/ 36 w 78"/>
                  <a:gd name="T9" fmla="*/ 12 h 108"/>
                  <a:gd name="T10" fmla="*/ 48 w 78"/>
                  <a:gd name="T11" fmla="*/ 12 h 108"/>
                  <a:gd name="T12" fmla="*/ 48 w 78"/>
                  <a:gd name="T13" fmla="*/ 18 h 108"/>
                  <a:gd name="T14" fmla="*/ 54 w 78"/>
                  <a:gd name="T15" fmla="*/ 24 h 108"/>
                  <a:gd name="T16" fmla="*/ 54 w 78"/>
                  <a:gd name="T17" fmla="*/ 30 h 108"/>
                  <a:gd name="T18" fmla="*/ 60 w 78"/>
                  <a:gd name="T19" fmla="*/ 36 h 108"/>
                  <a:gd name="T20" fmla="*/ 66 w 78"/>
                  <a:gd name="T21" fmla="*/ 42 h 108"/>
                  <a:gd name="T22" fmla="*/ 72 w 78"/>
                  <a:gd name="T23" fmla="*/ 48 h 108"/>
                  <a:gd name="T24" fmla="*/ 78 w 78"/>
                  <a:gd name="T25" fmla="*/ 60 h 108"/>
                  <a:gd name="T26" fmla="*/ 72 w 78"/>
                  <a:gd name="T27" fmla="*/ 72 h 108"/>
                  <a:gd name="T28" fmla="*/ 54 w 78"/>
                  <a:gd name="T29" fmla="*/ 72 h 108"/>
                  <a:gd name="T30" fmla="*/ 42 w 78"/>
                  <a:gd name="T31" fmla="*/ 78 h 108"/>
                  <a:gd name="T32" fmla="*/ 36 w 78"/>
                  <a:gd name="T33" fmla="*/ 84 h 108"/>
                  <a:gd name="T34" fmla="*/ 30 w 78"/>
                  <a:gd name="T35" fmla="*/ 96 h 108"/>
                  <a:gd name="T36" fmla="*/ 30 w 78"/>
                  <a:gd name="T37" fmla="*/ 102 h 108"/>
                  <a:gd name="T38" fmla="*/ 24 w 78"/>
                  <a:gd name="T39" fmla="*/ 108 h 108"/>
                  <a:gd name="T40" fmla="*/ 12 w 78"/>
                  <a:gd name="T41" fmla="*/ 102 h 108"/>
                  <a:gd name="T42" fmla="*/ 6 w 78"/>
                  <a:gd name="T43" fmla="*/ 90 h 108"/>
                  <a:gd name="T44" fmla="*/ 6 w 78"/>
                  <a:gd name="T45" fmla="*/ 60 h 108"/>
                  <a:gd name="T46" fmla="*/ 0 w 78"/>
                  <a:gd name="T47" fmla="*/ 48 h 108"/>
                  <a:gd name="T48" fmla="*/ 0 w 78"/>
                  <a:gd name="T49" fmla="*/ 36 h 108"/>
                  <a:gd name="T50" fmla="*/ 6 w 78"/>
                  <a:gd name="T51" fmla="*/ 18 h 108"/>
                  <a:gd name="T52" fmla="*/ 6 w 78"/>
                  <a:gd name="T53" fmla="*/ 0 h 10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78"/>
                  <a:gd name="T82" fmla="*/ 0 h 108"/>
                  <a:gd name="T83" fmla="*/ 78 w 78"/>
                  <a:gd name="T84" fmla="*/ 108 h 108"/>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78" h="108">
                    <a:moveTo>
                      <a:pt x="6" y="0"/>
                    </a:moveTo>
                    <a:lnTo>
                      <a:pt x="12" y="0"/>
                    </a:lnTo>
                    <a:lnTo>
                      <a:pt x="18" y="6"/>
                    </a:lnTo>
                    <a:lnTo>
                      <a:pt x="30" y="6"/>
                    </a:lnTo>
                    <a:lnTo>
                      <a:pt x="36" y="12"/>
                    </a:lnTo>
                    <a:lnTo>
                      <a:pt x="48" y="12"/>
                    </a:lnTo>
                    <a:lnTo>
                      <a:pt x="48" y="18"/>
                    </a:lnTo>
                    <a:lnTo>
                      <a:pt x="54" y="24"/>
                    </a:lnTo>
                    <a:lnTo>
                      <a:pt x="54" y="30"/>
                    </a:lnTo>
                    <a:lnTo>
                      <a:pt x="60" y="36"/>
                    </a:lnTo>
                    <a:lnTo>
                      <a:pt x="66" y="42"/>
                    </a:lnTo>
                    <a:lnTo>
                      <a:pt x="72" y="48"/>
                    </a:lnTo>
                    <a:lnTo>
                      <a:pt x="78" y="60"/>
                    </a:lnTo>
                    <a:lnTo>
                      <a:pt x="72" y="72"/>
                    </a:lnTo>
                    <a:lnTo>
                      <a:pt x="54" y="72"/>
                    </a:lnTo>
                    <a:lnTo>
                      <a:pt x="42" y="78"/>
                    </a:lnTo>
                    <a:lnTo>
                      <a:pt x="36" y="84"/>
                    </a:lnTo>
                    <a:lnTo>
                      <a:pt x="30" y="96"/>
                    </a:lnTo>
                    <a:lnTo>
                      <a:pt x="30" y="102"/>
                    </a:lnTo>
                    <a:lnTo>
                      <a:pt x="24" y="108"/>
                    </a:lnTo>
                    <a:lnTo>
                      <a:pt x="12" y="102"/>
                    </a:lnTo>
                    <a:lnTo>
                      <a:pt x="6" y="90"/>
                    </a:lnTo>
                    <a:lnTo>
                      <a:pt x="6" y="60"/>
                    </a:lnTo>
                    <a:lnTo>
                      <a:pt x="0" y="48"/>
                    </a:lnTo>
                    <a:lnTo>
                      <a:pt x="0" y="36"/>
                    </a:lnTo>
                    <a:lnTo>
                      <a:pt x="6" y="18"/>
                    </a:lnTo>
                    <a:lnTo>
                      <a:pt x="6" y="0"/>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789" name="Freeform 416"/>
              <p:cNvSpPr>
                <a:spLocks noChangeAspect="1"/>
              </p:cNvSpPr>
              <p:nvPr/>
            </p:nvSpPr>
            <p:spPr bwMode="auto">
              <a:xfrm>
                <a:off x="2157" y="3024"/>
                <a:ext cx="78" cy="108"/>
              </a:xfrm>
              <a:custGeom>
                <a:avLst/>
                <a:gdLst>
                  <a:gd name="T0" fmla="*/ 6 w 78"/>
                  <a:gd name="T1" fmla="*/ 0 h 108"/>
                  <a:gd name="T2" fmla="*/ 12 w 78"/>
                  <a:gd name="T3" fmla="*/ 0 h 108"/>
                  <a:gd name="T4" fmla="*/ 18 w 78"/>
                  <a:gd name="T5" fmla="*/ 6 h 108"/>
                  <a:gd name="T6" fmla="*/ 30 w 78"/>
                  <a:gd name="T7" fmla="*/ 6 h 108"/>
                  <a:gd name="T8" fmla="*/ 36 w 78"/>
                  <a:gd name="T9" fmla="*/ 12 h 108"/>
                  <a:gd name="T10" fmla="*/ 48 w 78"/>
                  <a:gd name="T11" fmla="*/ 12 h 108"/>
                  <a:gd name="T12" fmla="*/ 48 w 78"/>
                  <a:gd name="T13" fmla="*/ 18 h 108"/>
                  <a:gd name="T14" fmla="*/ 54 w 78"/>
                  <a:gd name="T15" fmla="*/ 24 h 108"/>
                  <a:gd name="T16" fmla="*/ 54 w 78"/>
                  <a:gd name="T17" fmla="*/ 30 h 108"/>
                  <a:gd name="T18" fmla="*/ 60 w 78"/>
                  <a:gd name="T19" fmla="*/ 36 h 108"/>
                  <a:gd name="T20" fmla="*/ 66 w 78"/>
                  <a:gd name="T21" fmla="*/ 42 h 108"/>
                  <a:gd name="T22" fmla="*/ 72 w 78"/>
                  <a:gd name="T23" fmla="*/ 48 h 108"/>
                  <a:gd name="T24" fmla="*/ 78 w 78"/>
                  <a:gd name="T25" fmla="*/ 60 h 108"/>
                  <a:gd name="T26" fmla="*/ 72 w 78"/>
                  <a:gd name="T27" fmla="*/ 72 h 108"/>
                  <a:gd name="T28" fmla="*/ 54 w 78"/>
                  <a:gd name="T29" fmla="*/ 72 h 108"/>
                  <a:gd name="T30" fmla="*/ 42 w 78"/>
                  <a:gd name="T31" fmla="*/ 78 h 108"/>
                  <a:gd name="T32" fmla="*/ 36 w 78"/>
                  <a:gd name="T33" fmla="*/ 84 h 108"/>
                  <a:gd name="T34" fmla="*/ 30 w 78"/>
                  <a:gd name="T35" fmla="*/ 96 h 108"/>
                  <a:gd name="T36" fmla="*/ 30 w 78"/>
                  <a:gd name="T37" fmla="*/ 102 h 108"/>
                  <a:gd name="T38" fmla="*/ 24 w 78"/>
                  <a:gd name="T39" fmla="*/ 108 h 108"/>
                  <a:gd name="T40" fmla="*/ 12 w 78"/>
                  <a:gd name="T41" fmla="*/ 102 h 108"/>
                  <a:gd name="T42" fmla="*/ 6 w 78"/>
                  <a:gd name="T43" fmla="*/ 90 h 108"/>
                  <a:gd name="T44" fmla="*/ 6 w 78"/>
                  <a:gd name="T45" fmla="*/ 60 h 108"/>
                  <a:gd name="T46" fmla="*/ 0 w 78"/>
                  <a:gd name="T47" fmla="*/ 48 h 108"/>
                  <a:gd name="T48" fmla="*/ 0 w 78"/>
                  <a:gd name="T49" fmla="*/ 36 h 108"/>
                  <a:gd name="T50" fmla="*/ 6 w 78"/>
                  <a:gd name="T51" fmla="*/ 18 h 108"/>
                  <a:gd name="T52" fmla="*/ 6 w 78"/>
                  <a:gd name="T53" fmla="*/ 0 h 108"/>
                  <a:gd name="T54" fmla="*/ 6 w 78"/>
                  <a:gd name="T55" fmla="*/ 6 h 10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78"/>
                  <a:gd name="T85" fmla="*/ 0 h 108"/>
                  <a:gd name="T86" fmla="*/ 78 w 78"/>
                  <a:gd name="T87" fmla="*/ 108 h 10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78" h="108">
                    <a:moveTo>
                      <a:pt x="6" y="0"/>
                    </a:moveTo>
                    <a:lnTo>
                      <a:pt x="12" y="0"/>
                    </a:lnTo>
                    <a:lnTo>
                      <a:pt x="18" y="6"/>
                    </a:lnTo>
                    <a:lnTo>
                      <a:pt x="30" y="6"/>
                    </a:lnTo>
                    <a:lnTo>
                      <a:pt x="36" y="12"/>
                    </a:lnTo>
                    <a:lnTo>
                      <a:pt x="48" y="12"/>
                    </a:lnTo>
                    <a:lnTo>
                      <a:pt x="48" y="18"/>
                    </a:lnTo>
                    <a:lnTo>
                      <a:pt x="54" y="24"/>
                    </a:lnTo>
                    <a:lnTo>
                      <a:pt x="54" y="30"/>
                    </a:lnTo>
                    <a:lnTo>
                      <a:pt x="60" y="36"/>
                    </a:lnTo>
                    <a:lnTo>
                      <a:pt x="66" y="42"/>
                    </a:lnTo>
                    <a:lnTo>
                      <a:pt x="72" y="48"/>
                    </a:lnTo>
                    <a:lnTo>
                      <a:pt x="78" y="60"/>
                    </a:lnTo>
                    <a:lnTo>
                      <a:pt x="72" y="72"/>
                    </a:lnTo>
                    <a:lnTo>
                      <a:pt x="54" y="72"/>
                    </a:lnTo>
                    <a:lnTo>
                      <a:pt x="42" y="78"/>
                    </a:lnTo>
                    <a:lnTo>
                      <a:pt x="36" y="84"/>
                    </a:lnTo>
                    <a:lnTo>
                      <a:pt x="30" y="96"/>
                    </a:lnTo>
                    <a:lnTo>
                      <a:pt x="30" y="102"/>
                    </a:lnTo>
                    <a:lnTo>
                      <a:pt x="24" y="108"/>
                    </a:lnTo>
                    <a:lnTo>
                      <a:pt x="12" y="102"/>
                    </a:lnTo>
                    <a:lnTo>
                      <a:pt x="6" y="90"/>
                    </a:lnTo>
                    <a:lnTo>
                      <a:pt x="6" y="60"/>
                    </a:lnTo>
                    <a:lnTo>
                      <a:pt x="0" y="48"/>
                    </a:lnTo>
                    <a:lnTo>
                      <a:pt x="0" y="36"/>
                    </a:lnTo>
                    <a:lnTo>
                      <a:pt x="6" y="18"/>
                    </a:lnTo>
                    <a:lnTo>
                      <a:pt x="6" y="0"/>
                    </a:lnTo>
                    <a:lnTo>
                      <a:pt x="6" y="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790" name="Freeform 417"/>
              <p:cNvSpPr>
                <a:spLocks noChangeAspect="1"/>
              </p:cNvSpPr>
              <p:nvPr/>
            </p:nvSpPr>
            <p:spPr bwMode="auto">
              <a:xfrm>
                <a:off x="2085" y="2958"/>
                <a:ext cx="12" cy="18"/>
              </a:xfrm>
              <a:custGeom>
                <a:avLst/>
                <a:gdLst>
                  <a:gd name="T0" fmla="*/ 0 w 12"/>
                  <a:gd name="T1" fmla="*/ 6 h 18"/>
                  <a:gd name="T2" fmla="*/ 0 w 12"/>
                  <a:gd name="T3" fmla="*/ 0 h 18"/>
                  <a:gd name="T4" fmla="*/ 6 w 12"/>
                  <a:gd name="T5" fmla="*/ 0 h 18"/>
                  <a:gd name="T6" fmla="*/ 12 w 12"/>
                  <a:gd name="T7" fmla="*/ 6 h 18"/>
                  <a:gd name="T8" fmla="*/ 12 w 12"/>
                  <a:gd name="T9" fmla="*/ 18 h 18"/>
                  <a:gd name="T10" fmla="*/ 6 w 12"/>
                  <a:gd name="T11" fmla="*/ 18 h 18"/>
                  <a:gd name="T12" fmla="*/ 6 w 12"/>
                  <a:gd name="T13" fmla="*/ 12 h 18"/>
                  <a:gd name="T14" fmla="*/ 0 w 12"/>
                  <a:gd name="T15" fmla="*/ 6 h 18"/>
                  <a:gd name="T16" fmla="*/ 0 60000 65536"/>
                  <a:gd name="T17" fmla="*/ 0 60000 65536"/>
                  <a:gd name="T18" fmla="*/ 0 60000 65536"/>
                  <a:gd name="T19" fmla="*/ 0 60000 65536"/>
                  <a:gd name="T20" fmla="*/ 0 60000 65536"/>
                  <a:gd name="T21" fmla="*/ 0 60000 65536"/>
                  <a:gd name="T22" fmla="*/ 0 60000 65536"/>
                  <a:gd name="T23" fmla="*/ 0 60000 65536"/>
                  <a:gd name="T24" fmla="*/ 0 w 12"/>
                  <a:gd name="T25" fmla="*/ 0 h 18"/>
                  <a:gd name="T26" fmla="*/ 12 w 12"/>
                  <a:gd name="T27" fmla="*/ 18 h 1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 h="18">
                    <a:moveTo>
                      <a:pt x="0" y="6"/>
                    </a:moveTo>
                    <a:lnTo>
                      <a:pt x="0" y="0"/>
                    </a:lnTo>
                    <a:lnTo>
                      <a:pt x="6" y="0"/>
                    </a:lnTo>
                    <a:lnTo>
                      <a:pt x="12" y="6"/>
                    </a:lnTo>
                    <a:lnTo>
                      <a:pt x="12" y="18"/>
                    </a:lnTo>
                    <a:lnTo>
                      <a:pt x="6" y="18"/>
                    </a:lnTo>
                    <a:lnTo>
                      <a:pt x="6" y="12"/>
                    </a:lnTo>
                    <a:lnTo>
                      <a:pt x="0" y="6"/>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791" name="Freeform 418"/>
              <p:cNvSpPr>
                <a:spLocks noChangeAspect="1"/>
              </p:cNvSpPr>
              <p:nvPr/>
            </p:nvSpPr>
            <p:spPr bwMode="auto">
              <a:xfrm>
                <a:off x="2085" y="2958"/>
                <a:ext cx="12" cy="18"/>
              </a:xfrm>
              <a:custGeom>
                <a:avLst/>
                <a:gdLst>
                  <a:gd name="T0" fmla="*/ 0 w 12"/>
                  <a:gd name="T1" fmla="*/ 6 h 18"/>
                  <a:gd name="T2" fmla="*/ 0 w 12"/>
                  <a:gd name="T3" fmla="*/ 0 h 18"/>
                  <a:gd name="T4" fmla="*/ 6 w 12"/>
                  <a:gd name="T5" fmla="*/ 0 h 18"/>
                  <a:gd name="T6" fmla="*/ 12 w 12"/>
                  <a:gd name="T7" fmla="*/ 6 h 18"/>
                  <a:gd name="T8" fmla="*/ 12 w 12"/>
                  <a:gd name="T9" fmla="*/ 18 h 18"/>
                  <a:gd name="T10" fmla="*/ 6 w 12"/>
                  <a:gd name="T11" fmla="*/ 18 h 18"/>
                  <a:gd name="T12" fmla="*/ 6 w 12"/>
                  <a:gd name="T13" fmla="*/ 12 h 18"/>
                  <a:gd name="T14" fmla="*/ 0 w 12"/>
                  <a:gd name="T15" fmla="*/ 6 h 18"/>
                  <a:gd name="T16" fmla="*/ 0 w 12"/>
                  <a:gd name="T17" fmla="*/ 12 h 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
                  <a:gd name="T28" fmla="*/ 0 h 18"/>
                  <a:gd name="T29" fmla="*/ 12 w 12"/>
                  <a:gd name="T30" fmla="*/ 18 h 1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 h="18">
                    <a:moveTo>
                      <a:pt x="0" y="6"/>
                    </a:moveTo>
                    <a:lnTo>
                      <a:pt x="0" y="0"/>
                    </a:lnTo>
                    <a:lnTo>
                      <a:pt x="6" y="0"/>
                    </a:lnTo>
                    <a:lnTo>
                      <a:pt x="12" y="6"/>
                    </a:lnTo>
                    <a:lnTo>
                      <a:pt x="12" y="18"/>
                    </a:lnTo>
                    <a:lnTo>
                      <a:pt x="6" y="18"/>
                    </a:lnTo>
                    <a:lnTo>
                      <a:pt x="6" y="12"/>
                    </a:lnTo>
                    <a:lnTo>
                      <a:pt x="0" y="6"/>
                    </a:lnTo>
                    <a:lnTo>
                      <a:pt x="0" y="1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792" name="Freeform 419"/>
              <p:cNvSpPr>
                <a:spLocks noChangeAspect="1"/>
              </p:cNvSpPr>
              <p:nvPr/>
            </p:nvSpPr>
            <p:spPr bwMode="auto">
              <a:xfrm>
                <a:off x="1713" y="1212"/>
                <a:ext cx="366" cy="594"/>
              </a:xfrm>
              <a:custGeom>
                <a:avLst/>
                <a:gdLst>
                  <a:gd name="T0" fmla="*/ 168 w 366"/>
                  <a:gd name="T1" fmla="*/ 564 h 594"/>
                  <a:gd name="T2" fmla="*/ 0 w 366"/>
                  <a:gd name="T3" fmla="*/ 528 h 594"/>
                  <a:gd name="T4" fmla="*/ 42 w 366"/>
                  <a:gd name="T5" fmla="*/ 366 h 594"/>
                  <a:gd name="T6" fmla="*/ 30 w 366"/>
                  <a:gd name="T7" fmla="*/ 348 h 594"/>
                  <a:gd name="T8" fmla="*/ 90 w 366"/>
                  <a:gd name="T9" fmla="*/ 264 h 594"/>
                  <a:gd name="T10" fmla="*/ 72 w 366"/>
                  <a:gd name="T11" fmla="*/ 228 h 594"/>
                  <a:gd name="T12" fmla="*/ 114 w 366"/>
                  <a:gd name="T13" fmla="*/ 0 h 594"/>
                  <a:gd name="T14" fmla="*/ 168 w 366"/>
                  <a:gd name="T15" fmla="*/ 12 h 594"/>
                  <a:gd name="T16" fmla="*/ 150 w 366"/>
                  <a:gd name="T17" fmla="*/ 90 h 594"/>
                  <a:gd name="T18" fmla="*/ 162 w 366"/>
                  <a:gd name="T19" fmla="*/ 120 h 594"/>
                  <a:gd name="T20" fmla="*/ 156 w 366"/>
                  <a:gd name="T21" fmla="*/ 132 h 594"/>
                  <a:gd name="T22" fmla="*/ 174 w 366"/>
                  <a:gd name="T23" fmla="*/ 150 h 594"/>
                  <a:gd name="T24" fmla="*/ 198 w 366"/>
                  <a:gd name="T25" fmla="*/ 198 h 594"/>
                  <a:gd name="T26" fmla="*/ 222 w 366"/>
                  <a:gd name="T27" fmla="*/ 210 h 594"/>
                  <a:gd name="T28" fmla="*/ 192 w 366"/>
                  <a:gd name="T29" fmla="*/ 288 h 594"/>
                  <a:gd name="T30" fmla="*/ 204 w 366"/>
                  <a:gd name="T31" fmla="*/ 300 h 594"/>
                  <a:gd name="T32" fmla="*/ 222 w 366"/>
                  <a:gd name="T33" fmla="*/ 282 h 594"/>
                  <a:gd name="T34" fmla="*/ 234 w 366"/>
                  <a:gd name="T35" fmla="*/ 294 h 594"/>
                  <a:gd name="T36" fmla="*/ 240 w 366"/>
                  <a:gd name="T37" fmla="*/ 354 h 594"/>
                  <a:gd name="T38" fmla="*/ 258 w 366"/>
                  <a:gd name="T39" fmla="*/ 366 h 594"/>
                  <a:gd name="T40" fmla="*/ 264 w 366"/>
                  <a:gd name="T41" fmla="*/ 396 h 594"/>
                  <a:gd name="T42" fmla="*/ 276 w 366"/>
                  <a:gd name="T43" fmla="*/ 390 h 594"/>
                  <a:gd name="T44" fmla="*/ 294 w 366"/>
                  <a:gd name="T45" fmla="*/ 396 h 594"/>
                  <a:gd name="T46" fmla="*/ 300 w 366"/>
                  <a:gd name="T47" fmla="*/ 384 h 594"/>
                  <a:gd name="T48" fmla="*/ 342 w 366"/>
                  <a:gd name="T49" fmla="*/ 396 h 594"/>
                  <a:gd name="T50" fmla="*/ 354 w 366"/>
                  <a:gd name="T51" fmla="*/ 378 h 594"/>
                  <a:gd name="T52" fmla="*/ 366 w 366"/>
                  <a:gd name="T53" fmla="*/ 402 h 594"/>
                  <a:gd name="T54" fmla="*/ 336 w 366"/>
                  <a:gd name="T55" fmla="*/ 594 h 594"/>
                  <a:gd name="T56" fmla="*/ 222 w 366"/>
                  <a:gd name="T57" fmla="*/ 576 h 594"/>
                  <a:gd name="T58" fmla="*/ 168 w 366"/>
                  <a:gd name="T59" fmla="*/ 564 h 59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66"/>
                  <a:gd name="T91" fmla="*/ 0 h 594"/>
                  <a:gd name="T92" fmla="*/ 366 w 366"/>
                  <a:gd name="T93" fmla="*/ 594 h 594"/>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66" h="594">
                    <a:moveTo>
                      <a:pt x="168" y="564"/>
                    </a:moveTo>
                    <a:lnTo>
                      <a:pt x="0" y="528"/>
                    </a:lnTo>
                    <a:lnTo>
                      <a:pt x="42" y="366"/>
                    </a:lnTo>
                    <a:lnTo>
                      <a:pt x="30" y="348"/>
                    </a:lnTo>
                    <a:lnTo>
                      <a:pt x="90" y="264"/>
                    </a:lnTo>
                    <a:lnTo>
                      <a:pt x="72" y="228"/>
                    </a:lnTo>
                    <a:lnTo>
                      <a:pt x="114" y="0"/>
                    </a:lnTo>
                    <a:lnTo>
                      <a:pt x="168" y="12"/>
                    </a:lnTo>
                    <a:lnTo>
                      <a:pt x="150" y="90"/>
                    </a:lnTo>
                    <a:lnTo>
                      <a:pt x="162" y="120"/>
                    </a:lnTo>
                    <a:lnTo>
                      <a:pt x="156" y="132"/>
                    </a:lnTo>
                    <a:lnTo>
                      <a:pt x="174" y="150"/>
                    </a:lnTo>
                    <a:lnTo>
                      <a:pt x="198" y="198"/>
                    </a:lnTo>
                    <a:lnTo>
                      <a:pt x="222" y="210"/>
                    </a:lnTo>
                    <a:lnTo>
                      <a:pt x="192" y="288"/>
                    </a:lnTo>
                    <a:lnTo>
                      <a:pt x="204" y="300"/>
                    </a:lnTo>
                    <a:lnTo>
                      <a:pt x="222" y="282"/>
                    </a:lnTo>
                    <a:lnTo>
                      <a:pt x="234" y="294"/>
                    </a:lnTo>
                    <a:lnTo>
                      <a:pt x="240" y="354"/>
                    </a:lnTo>
                    <a:lnTo>
                      <a:pt x="258" y="366"/>
                    </a:lnTo>
                    <a:lnTo>
                      <a:pt x="264" y="396"/>
                    </a:lnTo>
                    <a:lnTo>
                      <a:pt x="276" y="390"/>
                    </a:lnTo>
                    <a:lnTo>
                      <a:pt x="294" y="396"/>
                    </a:lnTo>
                    <a:lnTo>
                      <a:pt x="300" y="384"/>
                    </a:lnTo>
                    <a:lnTo>
                      <a:pt x="342" y="396"/>
                    </a:lnTo>
                    <a:lnTo>
                      <a:pt x="354" y="378"/>
                    </a:lnTo>
                    <a:lnTo>
                      <a:pt x="366" y="402"/>
                    </a:lnTo>
                    <a:lnTo>
                      <a:pt x="336" y="594"/>
                    </a:lnTo>
                    <a:lnTo>
                      <a:pt x="222" y="576"/>
                    </a:lnTo>
                    <a:lnTo>
                      <a:pt x="168" y="564"/>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793" name="Freeform 420"/>
              <p:cNvSpPr>
                <a:spLocks noChangeAspect="1"/>
              </p:cNvSpPr>
              <p:nvPr/>
            </p:nvSpPr>
            <p:spPr bwMode="auto">
              <a:xfrm>
                <a:off x="1713" y="1212"/>
                <a:ext cx="366" cy="594"/>
              </a:xfrm>
              <a:custGeom>
                <a:avLst/>
                <a:gdLst>
                  <a:gd name="T0" fmla="*/ 168 w 366"/>
                  <a:gd name="T1" fmla="*/ 564 h 594"/>
                  <a:gd name="T2" fmla="*/ 0 w 366"/>
                  <a:gd name="T3" fmla="*/ 528 h 594"/>
                  <a:gd name="T4" fmla="*/ 42 w 366"/>
                  <a:gd name="T5" fmla="*/ 366 h 594"/>
                  <a:gd name="T6" fmla="*/ 30 w 366"/>
                  <a:gd name="T7" fmla="*/ 348 h 594"/>
                  <a:gd name="T8" fmla="*/ 90 w 366"/>
                  <a:gd name="T9" fmla="*/ 264 h 594"/>
                  <a:gd name="T10" fmla="*/ 72 w 366"/>
                  <a:gd name="T11" fmla="*/ 228 h 594"/>
                  <a:gd name="T12" fmla="*/ 114 w 366"/>
                  <a:gd name="T13" fmla="*/ 0 h 594"/>
                  <a:gd name="T14" fmla="*/ 168 w 366"/>
                  <a:gd name="T15" fmla="*/ 12 h 594"/>
                  <a:gd name="T16" fmla="*/ 150 w 366"/>
                  <a:gd name="T17" fmla="*/ 90 h 594"/>
                  <a:gd name="T18" fmla="*/ 162 w 366"/>
                  <a:gd name="T19" fmla="*/ 120 h 594"/>
                  <a:gd name="T20" fmla="*/ 156 w 366"/>
                  <a:gd name="T21" fmla="*/ 132 h 594"/>
                  <a:gd name="T22" fmla="*/ 174 w 366"/>
                  <a:gd name="T23" fmla="*/ 150 h 594"/>
                  <a:gd name="T24" fmla="*/ 198 w 366"/>
                  <a:gd name="T25" fmla="*/ 198 h 594"/>
                  <a:gd name="T26" fmla="*/ 222 w 366"/>
                  <a:gd name="T27" fmla="*/ 210 h 594"/>
                  <a:gd name="T28" fmla="*/ 192 w 366"/>
                  <a:gd name="T29" fmla="*/ 288 h 594"/>
                  <a:gd name="T30" fmla="*/ 204 w 366"/>
                  <a:gd name="T31" fmla="*/ 300 h 594"/>
                  <a:gd name="T32" fmla="*/ 222 w 366"/>
                  <a:gd name="T33" fmla="*/ 282 h 594"/>
                  <a:gd name="T34" fmla="*/ 234 w 366"/>
                  <a:gd name="T35" fmla="*/ 294 h 594"/>
                  <a:gd name="T36" fmla="*/ 240 w 366"/>
                  <a:gd name="T37" fmla="*/ 354 h 594"/>
                  <a:gd name="T38" fmla="*/ 258 w 366"/>
                  <a:gd name="T39" fmla="*/ 366 h 594"/>
                  <a:gd name="T40" fmla="*/ 264 w 366"/>
                  <a:gd name="T41" fmla="*/ 396 h 594"/>
                  <a:gd name="T42" fmla="*/ 276 w 366"/>
                  <a:gd name="T43" fmla="*/ 390 h 594"/>
                  <a:gd name="T44" fmla="*/ 294 w 366"/>
                  <a:gd name="T45" fmla="*/ 396 h 594"/>
                  <a:gd name="T46" fmla="*/ 300 w 366"/>
                  <a:gd name="T47" fmla="*/ 384 h 594"/>
                  <a:gd name="T48" fmla="*/ 342 w 366"/>
                  <a:gd name="T49" fmla="*/ 396 h 594"/>
                  <a:gd name="T50" fmla="*/ 354 w 366"/>
                  <a:gd name="T51" fmla="*/ 378 h 594"/>
                  <a:gd name="T52" fmla="*/ 366 w 366"/>
                  <a:gd name="T53" fmla="*/ 402 h 594"/>
                  <a:gd name="T54" fmla="*/ 336 w 366"/>
                  <a:gd name="T55" fmla="*/ 594 h 594"/>
                  <a:gd name="T56" fmla="*/ 222 w 366"/>
                  <a:gd name="T57" fmla="*/ 576 h 594"/>
                  <a:gd name="T58" fmla="*/ 168 w 366"/>
                  <a:gd name="T59" fmla="*/ 564 h 594"/>
                  <a:gd name="T60" fmla="*/ 168 w 366"/>
                  <a:gd name="T61" fmla="*/ 570 h 5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366"/>
                  <a:gd name="T94" fmla="*/ 0 h 594"/>
                  <a:gd name="T95" fmla="*/ 366 w 366"/>
                  <a:gd name="T96" fmla="*/ 594 h 594"/>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366" h="594">
                    <a:moveTo>
                      <a:pt x="168" y="564"/>
                    </a:moveTo>
                    <a:lnTo>
                      <a:pt x="0" y="528"/>
                    </a:lnTo>
                    <a:lnTo>
                      <a:pt x="42" y="366"/>
                    </a:lnTo>
                    <a:lnTo>
                      <a:pt x="30" y="348"/>
                    </a:lnTo>
                    <a:lnTo>
                      <a:pt x="90" y="264"/>
                    </a:lnTo>
                    <a:lnTo>
                      <a:pt x="72" y="228"/>
                    </a:lnTo>
                    <a:lnTo>
                      <a:pt x="114" y="0"/>
                    </a:lnTo>
                    <a:lnTo>
                      <a:pt x="168" y="12"/>
                    </a:lnTo>
                    <a:lnTo>
                      <a:pt x="150" y="90"/>
                    </a:lnTo>
                    <a:lnTo>
                      <a:pt x="162" y="120"/>
                    </a:lnTo>
                    <a:lnTo>
                      <a:pt x="156" y="132"/>
                    </a:lnTo>
                    <a:lnTo>
                      <a:pt x="174" y="150"/>
                    </a:lnTo>
                    <a:lnTo>
                      <a:pt x="198" y="198"/>
                    </a:lnTo>
                    <a:lnTo>
                      <a:pt x="222" y="210"/>
                    </a:lnTo>
                    <a:lnTo>
                      <a:pt x="192" y="288"/>
                    </a:lnTo>
                    <a:lnTo>
                      <a:pt x="204" y="300"/>
                    </a:lnTo>
                    <a:lnTo>
                      <a:pt x="222" y="282"/>
                    </a:lnTo>
                    <a:lnTo>
                      <a:pt x="234" y="294"/>
                    </a:lnTo>
                    <a:lnTo>
                      <a:pt x="240" y="354"/>
                    </a:lnTo>
                    <a:lnTo>
                      <a:pt x="258" y="366"/>
                    </a:lnTo>
                    <a:lnTo>
                      <a:pt x="264" y="396"/>
                    </a:lnTo>
                    <a:lnTo>
                      <a:pt x="276" y="390"/>
                    </a:lnTo>
                    <a:lnTo>
                      <a:pt x="294" y="396"/>
                    </a:lnTo>
                    <a:lnTo>
                      <a:pt x="300" y="384"/>
                    </a:lnTo>
                    <a:lnTo>
                      <a:pt x="342" y="396"/>
                    </a:lnTo>
                    <a:lnTo>
                      <a:pt x="354" y="378"/>
                    </a:lnTo>
                    <a:lnTo>
                      <a:pt x="366" y="402"/>
                    </a:lnTo>
                    <a:lnTo>
                      <a:pt x="336" y="594"/>
                    </a:lnTo>
                    <a:lnTo>
                      <a:pt x="222" y="576"/>
                    </a:lnTo>
                    <a:lnTo>
                      <a:pt x="168" y="564"/>
                    </a:lnTo>
                    <a:lnTo>
                      <a:pt x="168" y="570"/>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794" name="Freeform 421"/>
              <p:cNvSpPr>
                <a:spLocks noChangeAspect="1"/>
              </p:cNvSpPr>
              <p:nvPr/>
            </p:nvSpPr>
            <p:spPr bwMode="auto">
              <a:xfrm>
                <a:off x="3183" y="1818"/>
                <a:ext cx="246" cy="438"/>
              </a:xfrm>
              <a:custGeom>
                <a:avLst/>
                <a:gdLst>
                  <a:gd name="T0" fmla="*/ 150 w 246"/>
                  <a:gd name="T1" fmla="*/ 438 h 438"/>
                  <a:gd name="T2" fmla="*/ 132 w 246"/>
                  <a:gd name="T3" fmla="*/ 414 h 438"/>
                  <a:gd name="T4" fmla="*/ 126 w 246"/>
                  <a:gd name="T5" fmla="*/ 384 h 438"/>
                  <a:gd name="T6" fmla="*/ 72 w 246"/>
                  <a:gd name="T7" fmla="*/ 348 h 438"/>
                  <a:gd name="T8" fmla="*/ 84 w 246"/>
                  <a:gd name="T9" fmla="*/ 294 h 438"/>
                  <a:gd name="T10" fmla="*/ 66 w 246"/>
                  <a:gd name="T11" fmla="*/ 288 h 438"/>
                  <a:gd name="T12" fmla="*/ 54 w 246"/>
                  <a:gd name="T13" fmla="*/ 294 h 438"/>
                  <a:gd name="T14" fmla="*/ 42 w 246"/>
                  <a:gd name="T15" fmla="*/ 264 h 438"/>
                  <a:gd name="T16" fmla="*/ 18 w 246"/>
                  <a:gd name="T17" fmla="*/ 240 h 438"/>
                  <a:gd name="T18" fmla="*/ 0 w 246"/>
                  <a:gd name="T19" fmla="*/ 222 h 438"/>
                  <a:gd name="T20" fmla="*/ 0 w 246"/>
                  <a:gd name="T21" fmla="*/ 168 h 438"/>
                  <a:gd name="T22" fmla="*/ 18 w 246"/>
                  <a:gd name="T23" fmla="*/ 156 h 438"/>
                  <a:gd name="T24" fmla="*/ 24 w 246"/>
                  <a:gd name="T25" fmla="*/ 132 h 438"/>
                  <a:gd name="T26" fmla="*/ 18 w 246"/>
                  <a:gd name="T27" fmla="*/ 96 h 438"/>
                  <a:gd name="T28" fmla="*/ 54 w 246"/>
                  <a:gd name="T29" fmla="*/ 84 h 438"/>
                  <a:gd name="T30" fmla="*/ 66 w 246"/>
                  <a:gd name="T31" fmla="*/ 60 h 438"/>
                  <a:gd name="T32" fmla="*/ 66 w 246"/>
                  <a:gd name="T33" fmla="*/ 42 h 438"/>
                  <a:gd name="T34" fmla="*/ 36 w 246"/>
                  <a:gd name="T35" fmla="*/ 12 h 438"/>
                  <a:gd name="T36" fmla="*/ 48 w 246"/>
                  <a:gd name="T37" fmla="*/ 12 h 438"/>
                  <a:gd name="T38" fmla="*/ 198 w 246"/>
                  <a:gd name="T39" fmla="*/ 0 h 438"/>
                  <a:gd name="T40" fmla="*/ 222 w 246"/>
                  <a:gd name="T41" fmla="*/ 60 h 438"/>
                  <a:gd name="T42" fmla="*/ 240 w 246"/>
                  <a:gd name="T43" fmla="*/ 246 h 438"/>
                  <a:gd name="T44" fmla="*/ 228 w 246"/>
                  <a:gd name="T45" fmla="*/ 264 h 438"/>
                  <a:gd name="T46" fmla="*/ 246 w 246"/>
                  <a:gd name="T47" fmla="*/ 294 h 438"/>
                  <a:gd name="T48" fmla="*/ 216 w 246"/>
                  <a:gd name="T49" fmla="*/ 336 h 438"/>
                  <a:gd name="T50" fmla="*/ 216 w 246"/>
                  <a:gd name="T51" fmla="*/ 366 h 438"/>
                  <a:gd name="T52" fmla="*/ 210 w 246"/>
                  <a:gd name="T53" fmla="*/ 378 h 438"/>
                  <a:gd name="T54" fmla="*/ 216 w 246"/>
                  <a:gd name="T55" fmla="*/ 390 h 438"/>
                  <a:gd name="T56" fmla="*/ 192 w 246"/>
                  <a:gd name="T57" fmla="*/ 402 h 438"/>
                  <a:gd name="T58" fmla="*/ 198 w 246"/>
                  <a:gd name="T59" fmla="*/ 426 h 438"/>
                  <a:gd name="T60" fmla="*/ 162 w 246"/>
                  <a:gd name="T61" fmla="*/ 414 h 438"/>
                  <a:gd name="T62" fmla="*/ 150 w 246"/>
                  <a:gd name="T63" fmla="*/ 432 h 438"/>
                  <a:gd name="T64" fmla="*/ 150 w 246"/>
                  <a:gd name="T65" fmla="*/ 438 h 43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46"/>
                  <a:gd name="T100" fmla="*/ 0 h 438"/>
                  <a:gd name="T101" fmla="*/ 246 w 246"/>
                  <a:gd name="T102" fmla="*/ 438 h 43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46" h="438">
                    <a:moveTo>
                      <a:pt x="150" y="438"/>
                    </a:moveTo>
                    <a:lnTo>
                      <a:pt x="132" y="414"/>
                    </a:lnTo>
                    <a:lnTo>
                      <a:pt x="126" y="384"/>
                    </a:lnTo>
                    <a:lnTo>
                      <a:pt x="72" y="348"/>
                    </a:lnTo>
                    <a:lnTo>
                      <a:pt x="84" y="294"/>
                    </a:lnTo>
                    <a:lnTo>
                      <a:pt x="66" y="288"/>
                    </a:lnTo>
                    <a:lnTo>
                      <a:pt x="54" y="294"/>
                    </a:lnTo>
                    <a:lnTo>
                      <a:pt x="42" y="264"/>
                    </a:lnTo>
                    <a:lnTo>
                      <a:pt x="18" y="240"/>
                    </a:lnTo>
                    <a:lnTo>
                      <a:pt x="0" y="222"/>
                    </a:lnTo>
                    <a:lnTo>
                      <a:pt x="0" y="168"/>
                    </a:lnTo>
                    <a:lnTo>
                      <a:pt x="18" y="156"/>
                    </a:lnTo>
                    <a:lnTo>
                      <a:pt x="24" y="132"/>
                    </a:lnTo>
                    <a:lnTo>
                      <a:pt x="18" y="96"/>
                    </a:lnTo>
                    <a:lnTo>
                      <a:pt x="54" y="84"/>
                    </a:lnTo>
                    <a:lnTo>
                      <a:pt x="66" y="60"/>
                    </a:lnTo>
                    <a:lnTo>
                      <a:pt x="66" y="42"/>
                    </a:lnTo>
                    <a:lnTo>
                      <a:pt x="36" y="12"/>
                    </a:lnTo>
                    <a:lnTo>
                      <a:pt x="48" y="12"/>
                    </a:lnTo>
                    <a:lnTo>
                      <a:pt x="198" y="0"/>
                    </a:lnTo>
                    <a:lnTo>
                      <a:pt x="222" y="60"/>
                    </a:lnTo>
                    <a:lnTo>
                      <a:pt x="240" y="246"/>
                    </a:lnTo>
                    <a:lnTo>
                      <a:pt x="228" y="264"/>
                    </a:lnTo>
                    <a:lnTo>
                      <a:pt x="246" y="294"/>
                    </a:lnTo>
                    <a:lnTo>
                      <a:pt x="216" y="336"/>
                    </a:lnTo>
                    <a:lnTo>
                      <a:pt x="216" y="366"/>
                    </a:lnTo>
                    <a:lnTo>
                      <a:pt x="210" y="378"/>
                    </a:lnTo>
                    <a:lnTo>
                      <a:pt x="216" y="390"/>
                    </a:lnTo>
                    <a:lnTo>
                      <a:pt x="192" y="402"/>
                    </a:lnTo>
                    <a:lnTo>
                      <a:pt x="198" y="426"/>
                    </a:lnTo>
                    <a:lnTo>
                      <a:pt x="162" y="414"/>
                    </a:lnTo>
                    <a:lnTo>
                      <a:pt x="150" y="432"/>
                    </a:lnTo>
                    <a:lnTo>
                      <a:pt x="150" y="438"/>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795" name="Freeform 422"/>
              <p:cNvSpPr>
                <a:spLocks noChangeAspect="1"/>
              </p:cNvSpPr>
              <p:nvPr/>
            </p:nvSpPr>
            <p:spPr bwMode="auto">
              <a:xfrm>
                <a:off x="3183" y="1818"/>
                <a:ext cx="246" cy="444"/>
              </a:xfrm>
              <a:custGeom>
                <a:avLst/>
                <a:gdLst>
                  <a:gd name="T0" fmla="*/ 150 w 246"/>
                  <a:gd name="T1" fmla="*/ 438 h 444"/>
                  <a:gd name="T2" fmla="*/ 132 w 246"/>
                  <a:gd name="T3" fmla="*/ 414 h 444"/>
                  <a:gd name="T4" fmla="*/ 126 w 246"/>
                  <a:gd name="T5" fmla="*/ 384 h 444"/>
                  <a:gd name="T6" fmla="*/ 72 w 246"/>
                  <a:gd name="T7" fmla="*/ 348 h 444"/>
                  <a:gd name="T8" fmla="*/ 84 w 246"/>
                  <a:gd name="T9" fmla="*/ 294 h 444"/>
                  <a:gd name="T10" fmla="*/ 66 w 246"/>
                  <a:gd name="T11" fmla="*/ 288 h 444"/>
                  <a:gd name="T12" fmla="*/ 54 w 246"/>
                  <a:gd name="T13" fmla="*/ 294 h 444"/>
                  <a:gd name="T14" fmla="*/ 42 w 246"/>
                  <a:gd name="T15" fmla="*/ 264 h 444"/>
                  <a:gd name="T16" fmla="*/ 18 w 246"/>
                  <a:gd name="T17" fmla="*/ 240 h 444"/>
                  <a:gd name="T18" fmla="*/ 0 w 246"/>
                  <a:gd name="T19" fmla="*/ 222 h 444"/>
                  <a:gd name="T20" fmla="*/ 0 w 246"/>
                  <a:gd name="T21" fmla="*/ 168 h 444"/>
                  <a:gd name="T22" fmla="*/ 18 w 246"/>
                  <a:gd name="T23" fmla="*/ 156 h 444"/>
                  <a:gd name="T24" fmla="*/ 24 w 246"/>
                  <a:gd name="T25" fmla="*/ 132 h 444"/>
                  <a:gd name="T26" fmla="*/ 18 w 246"/>
                  <a:gd name="T27" fmla="*/ 96 h 444"/>
                  <a:gd name="T28" fmla="*/ 54 w 246"/>
                  <a:gd name="T29" fmla="*/ 84 h 444"/>
                  <a:gd name="T30" fmla="*/ 66 w 246"/>
                  <a:gd name="T31" fmla="*/ 60 h 444"/>
                  <a:gd name="T32" fmla="*/ 66 w 246"/>
                  <a:gd name="T33" fmla="*/ 42 h 444"/>
                  <a:gd name="T34" fmla="*/ 36 w 246"/>
                  <a:gd name="T35" fmla="*/ 12 h 444"/>
                  <a:gd name="T36" fmla="*/ 48 w 246"/>
                  <a:gd name="T37" fmla="*/ 12 h 444"/>
                  <a:gd name="T38" fmla="*/ 198 w 246"/>
                  <a:gd name="T39" fmla="*/ 0 h 444"/>
                  <a:gd name="T40" fmla="*/ 222 w 246"/>
                  <a:gd name="T41" fmla="*/ 60 h 444"/>
                  <a:gd name="T42" fmla="*/ 240 w 246"/>
                  <a:gd name="T43" fmla="*/ 246 h 444"/>
                  <a:gd name="T44" fmla="*/ 228 w 246"/>
                  <a:gd name="T45" fmla="*/ 264 h 444"/>
                  <a:gd name="T46" fmla="*/ 246 w 246"/>
                  <a:gd name="T47" fmla="*/ 294 h 444"/>
                  <a:gd name="T48" fmla="*/ 216 w 246"/>
                  <a:gd name="T49" fmla="*/ 336 h 444"/>
                  <a:gd name="T50" fmla="*/ 216 w 246"/>
                  <a:gd name="T51" fmla="*/ 366 h 444"/>
                  <a:gd name="T52" fmla="*/ 210 w 246"/>
                  <a:gd name="T53" fmla="*/ 378 h 444"/>
                  <a:gd name="T54" fmla="*/ 216 w 246"/>
                  <a:gd name="T55" fmla="*/ 390 h 444"/>
                  <a:gd name="T56" fmla="*/ 192 w 246"/>
                  <a:gd name="T57" fmla="*/ 402 h 444"/>
                  <a:gd name="T58" fmla="*/ 198 w 246"/>
                  <a:gd name="T59" fmla="*/ 426 h 444"/>
                  <a:gd name="T60" fmla="*/ 162 w 246"/>
                  <a:gd name="T61" fmla="*/ 414 h 444"/>
                  <a:gd name="T62" fmla="*/ 150 w 246"/>
                  <a:gd name="T63" fmla="*/ 432 h 444"/>
                  <a:gd name="T64" fmla="*/ 150 w 246"/>
                  <a:gd name="T65" fmla="*/ 438 h 444"/>
                  <a:gd name="T66" fmla="*/ 150 w 246"/>
                  <a:gd name="T67" fmla="*/ 444 h 44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46"/>
                  <a:gd name="T103" fmla="*/ 0 h 444"/>
                  <a:gd name="T104" fmla="*/ 246 w 246"/>
                  <a:gd name="T105" fmla="*/ 444 h 44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46" h="444">
                    <a:moveTo>
                      <a:pt x="150" y="438"/>
                    </a:moveTo>
                    <a:lnTo>
                      <a:pt x="132" y="414"/>
                    </a:lnTo>
                    <a:lnTo>
                      <a:pt x="126" y="384"/>
                    </a:lnTo>
                    <a:lnTo>
                      <a:pt x="72" y="348"/>
                    </a:lnTo>
                    <a:lnTo>
                      <a:pt x="84" y="294"/>
                    </a:lnTo>
                    <a:lnTo>
                      <a:pt x="66" y="288"/>
                    </a:lnTo>
                    <a:lnTo>
                      <a:pt x="54" y="294"/>
                    </a:lnTo>
                    <a:lnTo>
                      <a:pt x="42" y="264"/>
                    </a:lnTo>
                    <a:lnTo>
                      <a:pt x="18" y="240"/>
                    </a:lnTo>
                    <a:lnTo>
                      <a:pt x="0" y="222"/>
                    </a:lnTo>
                    <a:lnTo>
                      <a:pt x="0" y="168"/>
                    </a:lnTo>
                    <a:lnTo>
                      <a:pt x="18" y="156"/>
                    </a:lnTo>
                    <a:lnTo>
                      <a:pt x="24" y="132"/>
                    </a:lnTo>
                    <a:lnTo>
                      <a:pt x="18" y="96"/>
                    </a:lnTo>
                    <a:lnTo>
                      <a:pt x="54" y="84"/>
                    </a:lnTo>
                    <a:lnTo>
                      <a:pt x="66" y="60"/>
                    </a:lnTo>
                    <a:lnTo>
                      <a:pt x="66" y="42"/>
                    </a:lnTo>
                    <a:lnTo>
                      <a:pt x="36" y="12"/>
                    </a:lnTo>
                    <a:lnTo>
                      <a:pt x="48" y="12"/>
                    </a:lnTo>
                    <a:lnTo>
                      <a:pt x="198" y="0"/>
                    </a:lnTo>
                    <a:lnTo>
                      <a:pt x="222" y="60"/>
                    </a:lnTo>
                    <a:lnTo>
                      <a:pt x="240" y="246"/>
                    </a:lnTo>
                    <a:lnTo>
                      <a:pt x="228" y="264"/>
                    </a:lnTo>
                    <a:lnTo>
                      <a:pt x="246" y="294"/>
                    </a:lnTo>
                    <a:lnTo>
                      <a:pt x="216" y="336"/>
                    </a:lnTo>
                    <a:lnTo>
                      <a:pt x="216" y="366"/>
                    </a:lnTo>
                    <a:lnTo>
                      <a:pt x="210" y="378"/>
                    </a:lnTo>
                    <a:lnTo>
                      <a:pt x="216" y="390"/>
                    </a:lnTo>
                    <a:lnTo>
                      <a:pt x="192" y="402"/>
                    </a:lnTo>
                    <a:lnTo>
                      <a:pt x="198" y="426"/>
                    </a:lnTo>
                    <a:lnTo>
                      <a:pt x="162" y="414"/>
                    </a:lnTo>
                    <a:lnTo>
                      <a:pt x="150" y="432"/>
                    </a:lnTo>
                    <a:lnTo>
                      <a:pt x="150" y="438"/>
                    </a:lnTo>
                    <a:lnTo>
                      <a:pt x="150" y="444"/>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796" name="Freeform 423"/>
              <p:cNvSpPr>
                <a:spLocks noChangeAspect="1"/>
              </p:cNvSpPr>
              <p:nvPr/>
            </p:nvSpPr>
            <p:spPr bwMode="auto">
              <a:xfrm>
                <a:off x="3399" y="1860"/>
                <a:ext cx="186" cy="324"/>
              </a:xfrm>
              <a:custGeom>
                <a:avLst/>
                <a:gdLst>
                  <a:gd name="T0" fmla="*/ 0 w 186"/>
                  <a:gd name="T1" fmla="*/ 324 h 324"/>
                  <a:gd name="T2" fmla="*/ 0 w 186"/>
                  <a:gd name="T3" fmla="*/ 294 h 324"/>
                  <a:gd name="T4" fmla="*/ 30 w 186"/>
                  <a:gd name="T5" fmla="*/ 252 h 324"/>
                  <a:gd name="T6" fmla="*/ 12 w 186"/>
                  <a:gd name="T7" fmla="*/ 222 h 324"/>
                  <a:gd name="T8" fmla="*/ 24 w 186"/>
                  <a:gd name="T9" fmla="*/ 204 h 324"/>
                  <a:gd name="T10" fmla="*/ 6 w 186"/>
                  <a:gd name="T11" fmla="*/ 18 h 324"/>
                  <a:gd name="T12" fmla="*/ 24 w 186"/>
                  <a:gd name="T13" fmla="*/ 24 h 324"/>
                  <a:gd name="T14" fmla="*/ 48 w 186"/>
                  <a:gd name="T15" fmla="*/ 12 h 324"/>
                  <a:gd name="T16" fmla="*/ 162 w 186"/>
                  <a:gd name="T17" fmla="*/ 0 h 324"/>
                  <a:gd name="T18" fmla="*/ 186 w 186"/>
                  <a:gd name="T19" fmla="*/ 204 h 324"/>
                  <a:gd name="T20" fmla="*/ 186 w 186"/>
                  <a:gd name="T21" fmla="*/ 228 h 324"/>
                  <a:gd name="T22" fmla="*/ 150 w 186"/>
                  <a:gd name="T23" fmla="*/ 240 h 324"/>
                  <a:gd name="T24" fmla="*/ 156 w 186"/>
                  <a:gd name="T25" fmla="*/ 252 h 324"/>
                  <a:gd name="T26" fmla="*/ 126 w 186"/>
                  <a:gd name="T27" fmla="*/ 300 h 324"/>
                  <a:gd name="T28" fmla="*/ 108 w 186"/>
                  <a:gd name="T29" fmla="*/ 300 h 324"/>
                  <a:gd name="T30" fmla="*/ 102 w 186"/>
                  <a:gd name="T31" fmla="*/ 288 h 324"/>
                  <a:gd name="T32" fmla="*/ 84 w 186"/>
                  <a:gd name="T33" fmla="*/ 312 h 324"/>
                  <a:gd name="T34" fmla="*/ 72 w 186"/>
                  <a:gd name="T35" fmla="*/ 306 h 324"/>
                  <a:gd name="T36" fmla="*/ 60 w 186"/>
                  <a:gd name="T37" fmla="*/ 324 h 324"/>
                  <a:gd name="T38" fmla="*/ 24 w 186"/>
                  <a:gd name="T39" fmla="*/ 312 h 324"/>
                  <a:gd name="T40" fmla="*/ 24 w 186"/>
                  <a:gd name="T41" fmla="*/ 324 h 324"/>
                  <a:gd name="T42" fmla="*/ 12 w 186"/>
                  <a:gd name="T43" fmla="*/ 318 h 324"/>
                  <a:gd name="T44" fmla="*/ 6 w 186"/>
                  <a:gd name="T45" fmla="*/ 324 h 324"/>
                  <a:gd name="T46" fmla="*/ 0 w 186"/>
                  <a:gd name="T47" fmla="*/ 324 h 324"/>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86"/>
                  <a:gd name="T73" fmla="*/ 0 h 324"/>
                  <a:gd name="T74" fmla="*/ 186 w 186"/>
                  <a:gd name="T75" fmla="*/ 324 h 324"/>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86" h="324">
                    <a:moveTo>
                      <a:pt x="0" y="324"/>
                    </a:moveTo>
                    <a:lnTo>
                      <a:pt x="0" y="294"/>
                    </a:lnTo>
                    <a:lnTo>
                      <a:pt x="30" y="252"/>
                    </a:lnTo>
                    <a:lnTo>
                      <a:pt x="12" y="222"/>
                    </a:lnTo>
                    <a:lnTo>
                      <a:pt x="24" y="204"/>
                    </a:lnTo>
                    <a:lnTo>
                      <a:pt x="6" y="18"/>
                    </a:lnTo>
                    <a:lnTo>
                      <a:pt x="24" y="24"/>
                    </a:lnTo>
                    <a:lnTo>
                      <a:pt x="48" y="12"/>
                    </a:lnTo>
                    <a:lnTo>
                      <a:pt x="162" y="0"/>
                    </a:lnTo>
                    <a:lnTo>
                      <a:pt x="186" y="204"/>
                    </a:lnTo>
                    <a:lnTo>
                      <a:pt x="186" y="228"/>
                    </a:lnTo>
                    <a:lnTo>
                      <a:pt x="150" y="240"/>
                    </a:lnTo>
                    <a:lnTo>
                      <a:pt x="156" y="252"/>
                    </a:lnTo>
                    <a:lnTo>
                      <a:pt x="126" y="300"/>
                    </a:lnTo>
                    <a:lnTo>
                      <a:pt x="108" y="300"/>
                    </a:lnTo>
                    <a:lnTo>
                      <a:pt x="102" y="288"/>
                    </a:lnTo>
                    <a:lnTo>
                      <a:pt x="84" y="312"/>
                    </a:lnTo>
                    <a:lnTo>
                      <a:pt x="72" y="306"/>
                    </a:lnTo>
                    <a:lnTo>
                      <a:pt x="60" y="324"/>
                    </a:lnTo>
                    <a:lnTo>
                      <a:pt x="24" y="312"/>
                    </a:lnTo>
                    <a:lnTo>
                      <a:pt x="24" y="324"/>
                    </a:lnTo>
                    <a:lnTo>
                      <a:pt x="12" y="318"/>
                    </a:lnTo>
                    <a:lnTo>
                      <a:pt x="6" y="324"/>
                    </a:lnTo>
                    <a:lnTo>
                      <a:pt x="0" y="324"/>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797" name="Freeform 424"/>
              <p:cNvSpPr>
                <a:spLocks noChangeAspect="1"/>
              </p:cNvSpPr>
              <p:nvPr/>
            </p:nvSpPr>
            <p:spPr bwMode="auto">
              <a:xfrm>
                <a:off x="3399" y="1860"/>
                <a:ext cx="186" cy="330"/>
              </a:xfrm>
              <a:custGeom>
                <a:avLst/>
                <a:gdLst>
                  <a:gd name="T0" fmla="*/ 0 w 186"/>
                  <a:gd name="T1" fmla="*/ 324 h 330"/>
                  <a:gd name="T2" fmla="*/ 0 w 186"/>
                  <a:gd name="T3" fmla="*/ 294 h 330"/>
                  <a:gd name="T4" fmla="*/ 30 w 186"/>
                  <a:gd name="T5" fmla="*/ 252 h 330"/>
                  <a:gd name="T6" fmla="*/ 12 w 186"/>
                  <a:gd name="T7" fmla="*/ 222 h 330"/>
                  <a:gd name="T8" fmla="*/ 24 w 186"/>
                  <a:gd name="T9" fmla="*/ 204 h 330"/>
                  <a:gd name="T10" fmla="*/ 6 w 186"/>
                  <a:gd name="T11" fmla="*/ 18 h 330"/>
                  <a:gd name="T12" fmla="*/ 24 w 186"/>
                  <a:gd name="T13" fmla="*/ 24 h 330"/>
                  <a:gd name="T14" fmla="*/ 48 w 186"/>
                  <a:gd name="T15" fmla="*/ 12 h 330"/>
                  <a:gd name="T16" fmla="*/ 162 w 186"/>
                  <a:gd name="T17" fmla="*/ 0 h 330"/>
                  <a:gd name="T18" fmla="*/ 186 w 186"/>
                  <a:gd name="T19" fmla="*/ 204 h 330"/>
                  <a:gd name="T20" fmla="*/ 186 w 186"/>
                  <a:gd name="T21" fmla="*/ 228 h 330"/>
                  <a:gd name="T22" fmla="*/ 150 w 186"/>
                  <a:gd name="T23" fmla="*/ 240 h 330"/>
                  <a:gd name="T24" fmla="*/ 156 w 186"/>
                  <a:gd name="T25" fmla="*/ 252 h 330"/>
                  <a:gd name="T26" fmla="*/ 126 w 186"/>
                  <a:gd name="T27" fmla="*/ 300 h 330"/>
                  <a:gd name="T28" fmla="*/ 108 w 186"/>
                  <a:gd name="T29" fmla="*/ 300 h 330"/>
                  <a:gd name="T30" fmla="*/ 102 w 186"/>
                  <a:gd name="T31" fmla="*/ 288 h 330"/>
                  <a:gd name="T32" fmla="*/ 84 w 186"/>
                  <a:gd name="T33" fmla="*/ 312 h 330"/>
                  <a:gd name="T34" fmla="*/ 72 w 186"/>
                  <a:gd name="T35" fmla="*/ 306 h 330"/>
                  <a:gd name="T36" fmla="*/ 60 w 186"/>
                  <a:gd name="T37" fmla="*/ 324 h 330"/>
                  <a:gd name="T38" fmla="*/ 24 w 186"/>
                  <a:gd name="T39" fmla="*/ 312 h 330"/>
                  <a:gd name="T40" fmla="*/ 24 w 186"/>
                  <a:gd name="T41" fmla="*/ 324 h 330"/>
                  <a:gd name="T42" fmla="*/ 12 w 186"/>
                  <a:gd name="T43" fmla="*/ 318 h 330"/>
                  <a:gd name="T44" fmla="*/ 6 w 186"/>
                  <a:gd name="T45" fmla="*/ 324 h 330"/>
                  <a:gd name="T46" fmla="*/ 0 w 186"/>
                  <a:gd name="T47" fmla="*/ 324 h 330"/>
                  <a:gd name="T48" fmla="*/ 0 w 186"/>
                  <a:gd name="T49" fmla="*/ 330 h 33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86"/>
                  <a:gd name="T76" fmla="*/ 0 h 330"/>
                  <a:gd name="T77" fmla="*/ 186 w 186"/>
                  <a:gd name="T78" fmla="*/ 330 h 33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86" h="330">
                    <a:moveTo>
                      <a:pt x="0" y="324"/>
                    </a:moveTo>
                    <a:lnTo>
                      <a:pt x="0" y="294"/>
                    </a:lnTo>
                    <a:lnTo>
                      <a:pt x="30" y="252"/>
                    </a:lnTo>
                    <a:lnTo>
                      <a:pt x="12" y="222"/>
                    </a:lnTo>
                    <a:lnTo>
                      <a:pt x="24" y="204"/>
                    </a:lnTo>
                    <a:lnTo>
                      <a:pt x="6" y="18"/>
                    </a:lnTo>
                    <a:lnTo>
                      <a:pt x="24" y="24"/>
                    </a:lnTo>
                    <a:lnTo>
                      <a:pt x="48" y="12"/>
                    </a:lnTo>
                    <a:lnTo>
                      <a:pt x="162" y="0"/>
                    </a:lnTo>
                    <a:lnTo>
                      <a:pt x="186" y="204"/>
                    </a:lnTo>
                    <a:lnTo>
                      <a:pt x="186" y="228"/>
                    </a:lnTo>
                    <a:lnTo>
                      <a:pt x="150" y="240"/>
                    </a:lnTo>
                    <a:lnTo>
                      <a:pt x="156" y="252"/>
                    </a:lnTo>
                    <a:lnTo>
                      <a:pt x="126" y="300"/>
                    </a:lnTo>
                    <a:lnTo>
                      <a:pt x="108" y="300"/>
                    </a:lnTo>
                    <a:lnTo>
                      <a:pt x="102" y="288"/>
                    </a:lnTo>
                    <a:lnTo>
                      <a:pt x="84" y="312"/>
                    </a:lnTo>
                    <a:lnTo>
                      <a:pt x="72" y="306"/>
                    </a:lnTo>
                    <a:lnTo>
                      <a:pt x="60" y="324"/>
                    </a:lnTo>
                    <a:lnTo>
                      <a:pt x="24" y="312"/>
                    </a:lnTo>
                    <a:lnTo>
                      <a:pt x="24" y="324"/>
                    </a:lnTo>
                    <a:lnTo>
                      <a:pt x="12" y="318"/>
                    </a:lnTo>
                    <a:lnTo>
                      <a:pt x="6" y="324"/>
                    </a:lnTo>
                    <a:lnTo>
                      <a:pt x="0" y="324"/>
                    </a:lnTo>
                    <a:lnTo>
                      <a:pt x="0" y="330"/>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798" name="Freeform 425"/>
              <p:cNvSpPr>
                <a:spLocks noChangeAspect="1"/>
              </p:cNvSpPr>
              <p:nvPr/>
            </p:nvSpPr>
            <p:spPr bwMode="auto">
              <a:xfrm>
                <a:off x="2877" y="1752"/>
                <a:ext cx="372" cy="246"/>
              </a:xfrm>
              <a:custGeom>
                <a:avLst/>
                <a:gdLst>
                  <a:gd name="T0" fmla="*/ 306 w 372"/>
                  <a:gd name="T1" fmla="*/ 246 h 246"/>
                  <a:gd name="T2" fmla="*/ 288 w 372"/>
                  <a:gd name="T3" fmla="*/ 228 h 246"/>
                  <a:gd name="T4" fmla="*/ 54 w 372"/>
                  <a:gd name="T5" fmla="*/ 234 h 246"/>
                  <a:gd name="T6" fmla="*/ 42 w 372"/>
                  <a:gd name="T7" fmla="*/ 180 h 246"/>
                  <a:gd name="T8" fmla="*/ 12 w 372"/>
                  <a:gd name="T9" fmla="*/ 90 h 246"/>
                  <a:gd name="T10" fmla="*/ 0 w 372"/>
                  <a:gd name="T11" fmla="*/ 66 h 246"/>
                  <a:gd name="T12" fmla="*/ 12 w 372"/>
                  <a:gd name="T13" fmla="*/ 36 h 246"/>
                  <a:gd name="T14" fmla="*/ 6 w 372"/>
                  <a:gd name="T15" fmla="*/ 12 h 246"/>
                  <a:gd name="T16" fmla="*/ 12 w 372"/>
                  <a:gd name="T17" fmla="*/ 6 h 246"/>
                  <a:gd name="T18" fmla="*/ 306 w 372"/>
                  <a:gd name="T19" fmla="*/ 0 h 246"/>
                  <a:gd name="T20" fmla="*/ 318 w 372"/>
                  <a:gd name="T21" fmla="*/ 18 h 246"/>
                  <a:gd name="T22" fmla="*/ 312 w 372"/>
                  <a:gd name="T23" fmla="*/ 36 h 246"/>
                  <a:gd name="T24" fmla="*/ 318 w 372"/>
                  <a:gd name="T25" fmla="*/ 60 h 246"/>
                  <a:gd name="T26" fmla="*/ 342 w 372"/>
                  <a:gd name="T27" fmla="*/ 78 h 246"/>
                  <a:gd name="T28" fmla="*/ 372 w 372"/>
                  <a:gd name="T29" fmla="*/ 108 h 246"/>
                  <a:gd name="T30" fmla="*/ 372 w 372"/>
                  <a:gd name="T31" fmla="*/ 126 h 246"/>
                  <a:gd name="T32" fmla="*/ 360 w 372"/>
                  <a:gd name="T33" fmla="*/ 150 h 246"/>
                  <a:gd name="T34" fmla="*/ 324 w 372"/>
                  <a:gd name="T35" fmla="*/ 162 h 246"/>
                  <a:gd name="T36" fmla="*/ 330 w 372"/>
                  <a:gd name="T37" fmla="*/ 198 h 246"/>
                  <a:gd name="T38" fmla="*/ 324 w 372"/>
                  <a:gd name="T39" fmla="*/ 222 h 246"/>
                  <a:gd name="T40" fmla="*/ 306 w 372"/>
                  <a:gd name="T41" fmla="*/ 234 h 246"/>
                  <a:gd name="T42" fmla="*/ 306 w 372"/>
                  <a:gd name="T43" fmla="*/ 246 h 24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72"/>
                  <a:gd name="T67" fmla="*/ 0 h 246"/>
                  <a:gd name="T68" fmla="*/ 372 w 372"/>
                  <a:gd name="T69" fmla="*/ 246 h 24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72" h="246">
                    <a:moveTo>
                      <a:pt x="306" y="246"/>
                    </a:moveTo>
                    <a:lnTo>
                      <a:pt x="288" y="228"/>
                    </a:lnTo>
                    <a:lnTo>
                      <a:pt x="54" y="234"/>
                    </a:lnTo>
                    <a:lnTo>
                      <a:pt x="42" y="180"/>
                    </a:lnTo>
                    <a:lnTo>
                      <a:pt x="12" y="90"/>
                    </a:lnTo>
                    <a:lnTo>
                      <a:pt x="0" y="66"/>
                    </a:lnTo>
                    <a:lnTo>
                      <a:pt x="12" y="36"/>
                    </a:lnTo>
                    <a:lnTo>
                      <a:pt x="6" y="12"/>
                    </a:lnTo>
                    <a:lnTo>
                      <a:pt x="12" y="6"/>
                    </a:lnTo>
                    <a:lnTo>
                      <a:pt x="306" y="0"/>
                    </a:lnTo>
                    <a:lnTo>
                      <a:pt x="318" y="18"/>
                    </a:lnTo>
                    <a:lnTo>
                      <a:pt x="312" y="36"/>
                    </a:lnTo>
                    <a:lnTo>
                      <a:pt x="318" y="60"/>
                    </a:lnTo>
                    <a:lnTo>
                      <a:pt x="342" y="78"/>
                    </a:lnTo>
                    <a:lnTo>
                      <a:pt x="372" y="108"/>
                    </a:lnTo>
                    <a:lnTo>
                      <a:pt x="372" y="126"/>
                    </a:lnTo>
                    <a:lnTo>
                      <a:pt x="360" y="150"/>
                    </a:lnTo>
                    <a:lnTo>
                      <a:pt x="324" y="162"/>
                    </a:lnTo>
                    <a:lnTo>
                      <a:pt x="330" y="198"/>
                    </a:lnTo>
                    <a:lnTo>
                      <a:pt x="324" y="222"/>
                    </a:lnTo>
                    <a:lnTo>
                      <a:pt x="306" y="234"/>
                    </a:lnTo>
                    <a:lnTo>
                      <a:pt x="306" y="246"/>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799" name="Freeform 426"/>
              <p:cNvSpPr>
                <a:spLocks noChangeAspect="1"/>
              </p:cNvSpPr>
              <p:nvPr/>
            </p:nvSpPr>
            <p:spPr bwMode="auto">
              <a:xfrm>
                <a:off x="2877" y="1752"/>
                <a:ext cx="372" cy="252"/>
              </a:xfrm>
              <a:custGeom>
                <a:avLst/>
                <a:gdLst>
                  <a:gd name="T0" fmla="*/ 306 w 372"/>
                  <a:gd name="T1" fmla="*/ 246 h 252"/>
                  <a:gd name="T2" fmla="*/ 288 w 372"/>
                  <a:gd name="T3" fmla="*/ 228 h 252"/>
                  <a:gd name="T4" fmla="*/ 54 w 372"/>
                  <a:gd name="T5" fmla="*/ 234 h 252"/>
                  <a:gd name="T6" fmla="*/ 42 w 372"/>
                  <a:gd name="T7" fmla="*/ 180 h 252"/>
                  <a:gd name="T8" fmla="*/ 12 w 372"/>
                  <a:gd name="T9" fmla="*/ 90 h 252"/>
                  <a:gd name="T10" fmla="*/ 0 w 372"/>
                  <a:gd name="T11" fmla="*/ 66 h 252"/>
                  <a:gd name="T12" fmla="*/ 12 w 372"/>
                  <a:gd name="T13" fmla="*/ 36 h 252"/>
                  <a:gd name="T14" fmla="*/ 6 w 372"/>
                  <a:gd name="T15" fmla="*/ 12 h 252"/>
                  <a:gd name="T16" fmla="*/ 12 w 372"/>
                  <a:gd name="T17" fmla="*/ 6 h 252"/>
                  <a:gd name="T18" fmla="*/ 306 w 372"/>
                  <a:gd name="T19" fmla="*/ 0 h 252"/>
                  <a:gd name="T20" fmla="*/ 318 w 372"/>
                  <a:gd name="T21" fmla="*/ 18 h 252"/>
                  <a:gd name="T22" fmla="*/ 312 w 372"/>
                  <a:gd name="T23" fmla="*/ 36 h 252"/>
                  <a:gd name="T24" fmla="*/ 318 w 372"/>
                  <a:gd name="T25" fmla="*/ 60 h 252"/>
                  <a:gd name="T26" fmla="*/ 342 w 372"/>
                  <a:gd name="T27" fmla="*/ 78 h 252"/>
                  <a:gd name="T28" fmla="*/ 372 w 372"/>
                  <a:gd name="T29" fmla="*/ 108 h 252"/>
                  <a:gd name="T30" fmla="*/ 372 w 372"/>
                  <a:gd name="T31" fmla="*/ 126 h 252"/>
                  <a:gd name="T32" fmla="*/ 360 w 372"/>
                  <a:gd name="T33" fmla="*/ 150 h 252"/>
                  <a:gd name="T34" fmla="*/ 324 w 372"/>
                  <a:gd name="T35" fmla="*/ 162 h 252"/>
                  <a:gd name="T36" fmla="*/ 330 w 372"/>
                  <a:gd name="T37" fmla="*/ 198 h 252"/>
                  <a:gd name="T38" fmla="*/ 324 w 372"/>
                  <a:gd name="T39" fmla="*/ 222 h 252"/>
                  <a:gd name="T40" fmla="*/ 306 w 372"/>
                  <a:gd name="T41" fmla="*/ 234 h 252"/>
                  <a:gd name="T42" fmla="*/ 306 w 372"/>
                  <a:gd name="T43" fmla="*/ 246 h 252"/>
                  <a:gd name="T44" fmla="*/ 306 w 372"/>
                  <a:gd name="T45" fmla="*/ 252 h 25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72"/>
                  <a:gd name="T70" fmla="*/ 0 h 252"/>
                  <a:gd name="T71" fmla="*/ 372 w 372"/>
                  <a:gd name="T72" fmla="*/ 252 h 252"/>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72" h="252">
                    <a:moveTo>
                      <a:pt x="306" y="246"/>
                    </a:moveTo>
                    <a:lnTo>
                      <a:pt x="288" y="228"/>
                    </a:lnTo>
                    <a:lnTo>
                      <a:pt x="54" y="234"/>
                    </a:lnTo>
                    <a:lnTo>
                      <a:pt x="42" y="180"/>
                    </a:lnTo>
                    <a:lnTo>
                      <a:pt x="12" y="90"/>
                    </a:lnTo>
                    <a:lnTo>
                      <a:pt x="0" y="66"/>
                    </a:lnTo>
                    <a:lnTo>
                      <a:pt x="12" y="36"/>
                    </a:lnTo>
                    <a:lnTo>
                      <a:pt x="6" y="12"/>
                    </a:lnTo>
                    <a:lnTo>
                      <a:pt x="12" y="6"/>
                    </a:lnTo>
                    <a:lnTo>
                      <a:pt x="306" y="0"/>
                    </a:lnTo>
                    <a:lnTo>
                      <a:pt x="318" y="18"/>
                    </a:lnTo>
                    <a:lnTo>
                      <a:pt x="312" y="36"/>
                    </a:lnTo>
                    <a:lnTo>
                      <a:pt x="318" y="60"/>
                    </a:lnTo>
                    <a:lnTo>
                      <a:pt x="342" y="78"/>
                    </a:lnTo>
                    <a:lnTo>
                      <a:pt x="372" y="108"/>
                    </a:lnTo>
                    <a:lnTo>
                      <a:pt x="372" y="126"/>
                    </a:lnTo>
                    <a:lnTo>
                      <a:pt x="360" y="150"/>
                    </a:lnTo>
                    <a:lnTo>
                      <a:pt x="324" y="162"/>
                    </a:lnTo>
                    <a:lnTo>
                      <a:pt x="330" y="198"/>
                    </a:lnTo>
                    <a:lnTo>
                      <a:pt x="324" y="222"/>
                    </a:lnTo>
                    <a:lnTo>
                      <a:pt x="306" y="234"/>
                    </a:lnTo>
                    <a:lnTo>
                      <a:pt x="306" y="246"/>
                    </a:lnTo>
                    <a:lnTo>
                      <a:pt x="306" y="25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00" name="Freeform 427"/>
              <p:cNvSpPr>
                <a:spLocks noChangeAspect="1"/>
              </p:cNvSpPr>
              <p:nvPr/>
            </p:nvSpPr>
            <p:spPr bwMode="auto">
              <a:xfrm>
                <a:off x="2541" y="2022"/>
                <a:ext cx="456" cy="246"/>
              </a:xfrm>
              <a:custGeom>
                <a:avLst/>
                <a:gdLst>
                  <a:gd name="T0" fmla="*/ 414 w 456"/>
                  <a:gd name="T1" fmla="*/ 12 h 246"/>
                  <a:gd name="T2" fmla="*/ 438 w 456"/>
                  <a:gd name="T3" fmla="*/ 24 h 246"/>
                  <a:gd name="T4" fmla="*/ 426 w 456"/>
                  <a:gd name="T5" fmla="*/ 48 h 246"/>
                  <a:gd name="T6" fmla="*/ 456 w 456"/>
                  <a:gd name="T7" fmla="*/ 78 h 246"/>
                  <a:gd name="T8" fmla="*/ 456 w 456"/>
                  <a:gd name="T9" fmla="*/ 246 h 246"/>
                  <a:gd name="T10" fmla="*/ 0 w 456"/>
                  <a:gd name="T11" fmla="*/ 234 h 246"/>
                  <a:gd name="T12" fmla="*/ 12 w 456"/>
                  <a:gd name="T13" fmla="*/ 0 h 246"/>
                  <a:gd name="T14" fmla="*/ 414 w 456"/>
                  <a:gd name="T15" fmla="*/ 12 h 246"/>
                  <a:gd name="T16" fmla="*/ 0 60000 65536"/>
                  <a:gd name="T17" fmla="*/ 0 60000 65536"/>
                  <a:gd name="T18" fmla="*/ 0 60000 65536"/>
                  <a:gd name="T19" fmla="*/ 0 60000 65536"/>
                  <a:gd name="T20" fmla="*/ 0 60000 65536"/>
                  <a:gd name="T21" fmla="*/ 0 60000 65536"/>
                  <a:gd name="T22" fmla="*/ 0 60000 65536"/>
                  <a:gd name="T23" fmla="*/ 0 60000 65536"/>
                  <a:gd name="T24" fmla="*/ 0 w 456"/>
                  <a:gd name="T25" fmla="*/ 0 h 246"/>
                  <a:gd name="T26" fmla="*/ 456 w 456"/>
                  <a:gd name="T27" fmla="*/ 246 h 24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56" h="246">
                    <a:moveTo>
                      <a:pt x="414" y="12"/>
                    </a:moveTo>
                    <a:lnTo>
                      <a:pt x="438" y="24"/>
                    </a:lnTo>
                    <a:lnTo>
                      <a:pt x="426" y="48"/>
                    </a:lnTo>
                    <a:lnTo>
                      <a:pt x="456" y="78"/>
                    </a:lnTo>
                    <a:lnTo>
                      <a:pt x="456" y="246"/>
                    </a:lnTo>
                    <a:lnTo>
                      <a:pt x="0" y="234"/>
                    </a:lnTo>
                    <a:lnTo>
                      <a:pt x="12" y="0"/>
                    </a:lnTo>
                    <a:lnTo>
                      <a:pt x="414" y="12"/>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801" name="Freeform 428"/>
              <p:cNvSpPr>
                <a:spLocks noChangeAspect="1"/>
              </p:cNvSpPr>
              <p:nvPr/>
            </p:nvSpPr>
            <p:spPr bwMode="auto">
              <a:xfrm>
                <a:off x="2541" y="2022"/>
                <a:ext cx="456" cy="246"/>
              </a:xfrm>
              <a:custGeom>
                <a:avLst/>
                <a:gdLst>
                  <a:gd name="T0" fmla="*/ 414 w 456"/>
                  <a:gd name="T1" fmla="*/ 12 h 246"/>
                  <a:gd name="T2" fmla="*/ 438 w 456"/>
                  <a:gd name="T3" fmla="*/ 24 h 246"/>
                  <a:gd name="T4" fmla="*/ 426 w 456"/>
                  <a:gd name="T5" fmla="*/ 48 h 246"/>
                  <a:gd name="T6" fmla="*/ 456 w 456"/>
                  <a:gd name="T7" fmla="*/ 78 h 246"/>
                  <a:gd name="T8" fmla="*/ 456 w 456"/>
                  <a:gd name="T9" fmla="*/ 246 h 246"/>
                  <a:gd name="T10" fmla="*/ 0 w 456"/>
                  <a:gd name="T11" fmla="*/ 234 h 246"/>
                  <a:gd name="T12" fmla="*/ 12 w 456"/>
                  <a:gd name="T13" fmla="*/ 0 h 246"/>
                  <a:gd name="T14" fmla="*/ 414 w 456"/>
                  <a:gd name="T15" fmla="*/ 12 h 246"/>
                  <a:gd name="T16" fmla="*/ 414 w 456"/>
                  <a:gd name="T17" fmla="*/ 18 h 24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56"/>
                  <a:gd name="T28" fmla="*/ 0 h 246"/>
                  <a:gd name="T29" fmla="*/ 456 w 456"/>
                  <a:gd name="T30" fmla="*/ 246 h 24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56" h="246">
                    <a:moveTo>
                      <a:pt x="414" y="12"/>
                    </a:moveTo>
                    <a:lnTo>
                      <a:pt x="438" y="24"/>
                    </a:lnTo>
                    <a:lnTo>
                      <a:pt x="426" y="48"/>
                    </a:lnTo>
                    <a:lnTo>
                      <a:pt x="456" y="78"/>
                    </a:lnTo>
                    <a:lnTo>
                      <a:pt x="456" y="246"/>
                    </a:lnTo>
                    <a:lnTo>
                      <a:pt x="0" y="234"/>
                    </a:lnTo>
                    <a:lnTo>
                      <a:pt x="12" y="0"/>
                    </a:lnTo>
                    <a:lnTo>
                      <a:pt x="414" y="12"/>
                    </a:lnTo>
                    <a:lnTo>
                      <a:pt x="414" y="18"/>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02" name="Freeform 429"/>
              <p:cNvSpPr>
                <a:spLocks noChangeAspect="1"/>
              </p:cNvSpPr>
              <p:nvPr/>
            </p:nvSpPr>
            <p:spPr bwMode="auto">
              <a:xfrm>
                <a:off x="3321" y="2064"/>
                <a:ext cx="450" cy="228"/>
              </a:xfrm>
              <a:custGeom>
                <a:avLst/>
                <a:gdLst>
                  <a:gd name="T0" fmla="*/ 360 w 450"/>
                  <a:gd name="T1" fmla="*/ 186 h 228"/>
                  <a:gd name="T2" fmla="*/ 84 w 450"/>
                  <a:gd name="T3" fmla="*/ 210 h 228"/>
                  <a:gd name="T4" fmla="*/ 84 w 450"/>
                  <a:gd name="T5" fmla="*/ 222 h 228"/>
                  <a:gd name="T6" fmla="*/ 0 w 450"/>
                  <a:gd name="T7" fmla="*/ 228 h 228"/>
                  <a:gd name="T8" fmla="*/ 6 w 450"/>
                  <a:gd name="T9" fmla="*/ 222 h 228"/>
                  <a:gd name="T10" fmla="*/ 18 w 450"/>
                  <a:gd name="T11" fmla="*/ 222 h 228"/>
                  <a:gd name="T12" fmla="*/ 12 w 450"/>
                  <a:gd name="T13" fmla="*/ 192 h 228"/>
                  <a:gd name="T14" fmla="*/ 12 w 450"/>
                  <a:gd name="T15" fmla="*/ 186 h 228"/>
                  <a:gd name="T16" fmla="*/ 24 w 450"/>
                  <a:gd name="T17" fmla="*/ 168 h 228"/>
                  <a:gd name="T18" fmla="*/ 60 w 450"/>
                  <a:gd name="T19" fmla="*/ 180 h 228"/>
                  <a:gd name="T20" fmla="*/ 54 w 450"/>
                  <a:gd name="T21" fmla="*/ 156 h 228"/>
                  <a:gd name="T22" fmla="*/ 78 w 450"/>
                  <a:gd name="T23" fmla="*/ 144 h 228"/>
                  <a:gd name="T24" fmla="*/ 72 w 450"/>
                  <a:gd name="T25" fmla="*/ 132 h 228"/>
                  <a:gd name="T26" fmla="*/ 78 w 450"/>
                  <a:gd name="T27" fmla="*/ 120 h 228"/>
                  <a:gd name="T28" fmla="*/ 84 w 450"/>
                  <a:gd name="T29" fmla="*/ 120 h 228"/>
                  <a:gd name="T30" fmla="*/ 90 w 450"/>
                  <a:gd name="T31" fmla="*/ 114 h 228"/>
                  <a:gd name="T32" fmla="*/ 102 w 450"/>
                  <a:gd name="T33" fmla="*/ 120 h 228"/>
                  <a:gd name="T34" fmla="*/ 102 w 450"/>
                  <a:gd name="T35" fmla="*/ 108 h 228"/>
                  <a:gd name="T36" fmla="*/ 138 w 450"/>
                  <a:gd name="T37" fmla="*/ 120 h 228"/>
                  <a:gd name="T38" fmla="*/ 150 w 450"/>
                  <a:gd name="T39" fmla="*/ 102 h 228"/>
                  <a:gd name="T40" fmla="*/ 162 w 450"/>
                  <a:gd name="T41" fmla="*/ 108 h 228"/>
                  <a:gd name="T42" fmla="*/ 180 w 450"/>
                  <a:gd name="T43" fmla="*/ 84 h 228"/>
                  <a:gd name="T44" fmla="*/ 186 w 450"/>
                  <a:gd name="T45" fmla="*/ 96 h 228"/>
                  <a:gd name="T46" fmla="*/ 204 w 450"/>
                  <a:gd name="T47" fmla="*/ 96 h 228"/>
                  <a:gd name="T48" fmla="*/ 234 w 450"/>
                  <a:gd name="T49" fmla="*/ 48 h 228"/>
                  <a:gd name="T50" fmla="*/ 228 w 450"/>
                  <a:gd name="T51" fmla="*/ 36 h 228"/>
                  <a:gd name="T52" fmla="*/ 264 w 450"/>
                  <a:gd name="T53" fmla="*/ 24 h 228"/>
                  <a:gd name="T54" fmla="*/ 264 w 450"/>
                  <a:gd name="T55" fmla="*/ 0 h 228"/>
                  <a:gd name="T56" fmla="*/ 288 w 450"/>
                  <a:gd name="T57" fmla="*/ 0 h 228"/>
                  <a:gd name="T58" fmla="*/ 300 w 450"/>
                  <a:gd name="T59" fmla="*/ 18 h 228"/>
                  <a:gd name="T60" fmla="*/ 336 w 450"/>
                  <a:gd name="T61" fmla="*/ 30 h 228"/>
                  <a:gd name="T62" fmla="*/ 384 w 450"/>
                  <a:gd name="T63" fmla="*/ 12 h 228"/>
                  <a:gd name="T64" fmla="*/ 402 w 450"/>
                  <a:gd name="T65" fmla="*/ 36 h 228"/>
                  <a:gd name="T66" fmla="*/ 402 w 450"/>
                  <a:gd name="T67" fmla="*/ 36 h 228"/>
                  <a:gd name="T68" fmla="*/ 414 w 450"/>
                  <a:gd name="T69" fmla="*/ 72 h 228"/>
                  <a:gd name="T70" fmla="*/ 450 w 450"/>
                  <a:gd name="T71" fmla="*/ 102 h 228"/>
                  <a:gd name="T72" fmla="*/ 390 w 450"/>
                  <a:gd name="T73" fmla="*/ 174 h 228"/>
                  <a:gd name="T74" fmla="*/ 360 w 450"/>
                  <a:gd name="T75" fmla="*/ 186 h 22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450"/>
                  <a:gd name="T115" fmla="*/ 0 h 228"/>
                  <a:gd name="T116" fmla="*/ 450 w 450"/>
                  <a:gd name="T117" fmla="*/ 228 h 22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450" h="228">
                    <a:moveTo>
                      <a:pt x="360" y="186"/>
                    </a:moveTo>
                    <a:lnTo>
                      <a:pt x="84" y="210"/>
                    </a:lnTo>
                    <a:lnTo>
                      <a:pt x="84" y="222"/>
                    </a:lnTo>
                    <a:lnTo>
                      <a:pt x="0" y="228"/>
                    </a:lnTo>
                    <a:lnTo>
                      <a:pt x="6" y="222"/>
                    </a:lnTo>
                    <a:lnTo>
                      <a:pt x="18" y="222"/>
                    </a:lnTo>
                    <a:lnTo>
                      <a:pt x="12" y="192"/>
                    </a:lnTo>
                    <a:lnTo>
                      <a:pt x="12" y="186"/>
                    </a:lnTo>
                    <a:lnTo>
                      <a:pt x="24" y="168"/>
                    </a:lnTo>
                    <a:lnTo>
                      <a:pt x="60" y="180"/>
                    </a:lnTo>
                    <a:lnTo>
                      <a:pt x="54" y="156"/>
                    </a:lnTo>
                    <a:lnTo>
                      <a:pt x="78" y="144"/>
                    </a:lnTo>
                    <a:lnTo>
                      <a:pt x="72" y="132"/>
                    </a:lnTo>
                    <a:lnTo>
                      <a:pt x="78" y="120"/>
                    </a:lnTo>
                    <a:lnTo>
                      <a:pt x="84" y="120"/>
                    </a:lnTo>
                    <a:lnTo>
                      <a:pt x="90" y="114"/>
                    </a:lnTo>
                    <a:lnTo>
                      <a:pt x="102" y="120"/>
                    </a:lnTo>
                    <a:lnTo>
                      <a:pt x="102" y="108"/>
                    </a:lnTo>
                    <a:lnTo>
                      <a:pt x="138" y="120"/>
                    </a:lnTo>
                    <a:lnTo>
                      <a:pt x="150" y="102"/>
                    </a:lnTo>
                    <a:lnTo>
                      <a:pt x="162" y="108"/>
                    </a:lnTo>
                    <a:lnTo>
                      <a:pt x="180" y="84"/>
                    </a:lnTo>
                    <a:lnTo>
                      <a:pt x="186" y="96"/>
                    </a:lnTo>
                    <a:lnTo>
                      <a:pt x="204" y="96"/>
                    </a:lnTo>
                    <a:lnTo>
                      <a:pt x="234" y="48"/>
                    </a:lnTo>
                    <a:lnTo>
                      <a:pt x="228" y="36"/>
                    </a:lnTo>
                    <a:lnTo>
                      <a:pt x="264" y="24"/>
                    </a:lnTo>
                    <a:lnTo>
                      <a:pt x="264" y="0"/>
                    </a:lnTo>
                    <a:lnTo>
                      <a:pt x="288" y="0"/>
                    </a:lnTo>
                    <a:lnTo>
                      <a:pt x="300" y="18"/>
                    </a:lnTo>
                    <a:lnTo>
                      <a:pt x="336" y="30"/>
                    </a:lnTo>
                    <a:lnTo>
                      <a:pt x="384" y="12"/>
                    </a:lnTo>
                    <a:lnTo>
                      <a:pt x="402" y="36"/>
                    </a:lnTo>
                    <a:lnTo>
                      <a:pt x="414" y="72"/>
                    </a:lnTo>
                    <a:lnTo>
                      <a:pt x="450" y="102"/>
                    </a:lnTo>
                    <a:lnTo>
                      <a:pt x="390" y="174"/>
                    </a:lnTo>
                    <a:lnTo>
                      <a:pt x="360" y="186"/>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803" name="Freeform 430"/>
              <p:cNvSpPr>
                <a:spLocks noChangeAspect="1"/>
              </p:cNvSpPr>
              <p:nvPr/>
            </p:nvSpPr>
            <p:spPr bwMode="auto">
              <a:xfrm>
                <a:off x="3321" y="2064"/>
                <a:ext cx="450" cy="228"/>
              </a:xfrm>
              <a:custGeom>
                <a:avLst/>
                <a:gdLst>
                  <a:gd name="T0" fmla="*/ 360 w 450"/>
                  <a:gd name="T1" fmla="*/ 186 h 228"/>
                  <a:gd name="T2" fmla="*/ 84 w 450"/>
                  <a:gd name="T3" fmla="*/ 210 h 228"/>
                  <a:gd name="T4" fmla="*/ 84 w 450"/>
                  <a:gd name="T5" fmla="*/ 222 h 228"/>
                  <a:gd name="T6" fmla="*/ 0 w 450"/>
                  <a:gd name="T7" fmla="*/ 228 h 228"/>
                  <a:gd name="T8" fmla="*/ 6 w 450"/>
                  <a:gd name="T9" fmla="*/ 222 h 228"/>
                  <a:gd name="T10" fmla="*/ 18 w 450"/>
                  <a:gd name="T11" fmla="*/ 222 h 228"/>
                  <a:gd name="T12" fmla="*/ 12 w 450"/>
                  <a:gd name="T13" fmla="*/ 192 h 228"/>
                  <a:gd name="T14" fmla="*/ 12 w 450"/>
                  <a:gd name="T15" fmla="*/ 186 h 228"/>
                  <a:gd name="T16" fmla="*/ 24 w 450"/>
                  <a:gd name="T17" fmla="*/ 168 h 228"/>
                  <a:gd name="T18" fmla="*/ 60 w 450"/>
                  <a:gd name="T19" fmla="*/ 180 h 228"/>
                  <a:gd name="T20" fmla="*/ 54 w 450"/>
                  <a:gd name="T21" fmla="*/ 156 h 228"/>
                  <a:gd name="T22" fmla="*/ 78 w 450"/>
                  <a:gd name="T23" fmla="*/ 144 h 228"/>
                  <a:gd name="T24" fmla="*/ 72 w 450"/>
                  <a:gd name="T25" fmla="*/ 132 h 228"/>
                  <a:gd name="T26" fmla="*/ 78 w 450"/>
                  <a:gd name="T27" fmla="*/ 120 h 228"/>
                  <a:gd name="T28" fmla="*/ 84 w 450"/>
                  <a:gd name="T29" fmla="*/ 120 h 228"/>
                  <a:gd name="T30" fmla="*/ 90 w 450"/>
                  <a:gd name="T31" fmla="*/ 114 h 228"/>
                  <a:gd name="T32" fmla="*/ 102 w 450"/>
                  <a:gd name="T33" fmla="*/ 120 h 228"/>
                  <a:gd name="T34" fmla="*/ 102 w 450"/>
                  <a:gd name="T35" fmla="*/ 108 h 228"/>
                  <a:gd name="T36" fmla="*/ 138 w 450"/>
                  <a:gd name="T37" fmla="*/ 120 h 228"/>
                  <a:gd name="T38" fmla="*/ 150 w 450"/>
                  <a:gd name="T39" fmla="*/ 102 h 228"/>
                  <a:gd name="T40" fmla="*/ 162 w 450"/>
                  <a:gd name="T41" fmla="*/ 108 h 228"/>
                  <a:gd name="T42" fmla="*/ 180 w 450"/>
                  <a:gd name="T43" fmla="*/ 84 h 228"/>
                  <a:gd name="T44" fmla="*/ 186 w 450"/>
                  <a:gd name="T45" fmla="*/ 96 h 228"/>
                  <a:gd name="T46" fmla="*/ 204 w 450"/>
                  <a:gd name="T47" fmla="*/ 96 h 228"/>
                  <a:gd name="T48" fmla="*/ 234 w 450"/>
                  <a:gd name="T49" fmla="*/ 48 h 228"/>
                  <a:gd name="T50" fmla="*/ 228 w 450"/>
                  <a:gd name="T51" fmla="*/ 36 h 228"/>
                  <a:gd name="T52" fmla="*/ 264 w 450"/>
                  <a:gd name="T53" fmla="*/ 24 h 228"/>
                  <a:gd name="T54" fmla="*/ 264 w 450"/>
                  <a:gd name="T55" fmla="*/ 0 h 228"/>
                  <a:gd name="T56" fmla="*/ 288 w 450"/>
                  <a:gd name="T57" fmla="*/ 0 h 228"/>
                  <a:gd name="T58" fmla="*/ 300 w 450"/>
                  <a:gd name="T59" fmla="*/ 18 h 228"/>
                  <a:gd name="T60" fmla="*/ 336 w 450"/>
                  <a:gd name="T61" fmla="*/ 30 h 228"/>
                  <a:gd name="T62" fmla="*/ 384 w 450"/>
                  <a:gd name="T63" fmla="*/ 12 h 228"/>
                  <a:gd name="T64" fmla="*/ 402 w 450"/>
                  <a:gd name="T65" fmla="*/ 36 h 228"/>
                  <a:gd name="T66" fmla="*/ 408 w 450"/>
                  <a:gd name="T67" fmla="*/ 36 h 228"/>
                  <a:gd name="T68" fmla="*/ 402 w 450"/>
                  <a:gd name="T69" fmla="*/ 36 h 228"/>
                  <a:gd name="T70" fmla="*/ 414 w 450"/>
                  <a:gd name="T71" fmla="*/ 72 h 228"/>
                  <a:gd name="T72" fmla="*/ 450 w 450"/>
                  <a:gd name="T73" fmla="*/ 102 h 228"/>
                  <a:gd name="T74" fmla="*/ 390 w 450"/>
                  <a:gd name="T75" fmla="*/ 174 h 228"/>
                  <a:gd name="T76" fmla="*/ 360 w 450"/>
                  <a:gd name="T77" fmla="*/ 186 h 228"/>
                  <a:gd name="T78" fmla="*/ 360 w 450"/>
                  <a:gd name="T79" fmla="*/ 192 h 22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450"/>
                  <a:gd name="T121" fmla="*/ 0 h 228"/>
                  <a:gd name="T122" fmla="*/ 450 w 450"/>
                  <a:gd name="T123" fmla="*/ 228 h 228"/>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450" h="228">
                    <a:moveTo>
                      <a:pt x="360" y="186"/>
                    </a:moveTo>
                    <a:lnTo>
                      <a:pt x="84" y="210"/>
                    </a:lnTo>
                    <a:lnTo>
                      <a:pt x="84" y="222"/>
                    </a:lnTo>
                    <a:lnTo>
                      <a:pt x="0" y="228"/>
                    </a:lnTo>
                    <a:lnTo>
                      <a:pt x="6" y="222"/>
                    </a:lnTo>
                    <a:lnTo>
                      <a:pt x="18" y="222"/>
                    </a:lnTo>
                    <a:lnTo>
                      <a:pt x="12" y="192"/>
                    </a:lnTo>
                    <a:lnTo>
                      <a:pt x="12" y="186"/>
                    </a:lnTo>
                    <a:lnTo>
                      <a:pt x="24" y="168"/>
                    </a:lnTo>
                    <a:lnTo>
                      <a:pt x="60" y="180"/>
                    </a:lnTo>
                    <a:lnTo>
                      <a:pt x="54" y="156"/>
                    </a:lnTo>
                    <a:lnTo>
                      <a:pt x="78" y="144"/>
                    </a:lnTo>
                    <a:lnTo>
                      <a:pt x="72" y="132"/>
                    </a:lnTo>
                    <a:lnTo>
                      <a:pt x="78" y="120"/>
                    </a:lnTo>
                    <a:lnTo>
                      <a:pt x="84" y="120"/>
                    </a:lnTo>
                    <a:lnTo>
                      <a:pt x="90" y="114"/>
                    </a:lnTo>
                    <a:lnTo>
                      <a:pt x="102" y="120"/>
                    </a:lnTo>
                    <a:lnTo>
                      <a:pt x="102" y="108"/>
                    </a:lnTo>
                    <a:lnTo>
                      <a:pt x="138" y="120"/>
                    </a:lnTo>
                    <a:lnTo>
                      <a:pt x="150" y="102"/>
                    </a:lnTo>
                    <a:lnTo>
                      <a:pt x="162" y="108"/>
                    </a:lnTo>
                    <a:lnTo>
                      <a:pt x="180" y="84"/>
                    </a:lnTo>
                    <a:lnTo>
                      <a:pt x="186" y="96"/>
                    </a:lnTo>
                    <a:lnTo>
                      <a:pt x="204" y="96"/>
                    </a:lnTo>
                    <a:lnTo>
                      <a:pt x="234" y="48"/>
                    </a:lnTo>
                    <a:lnTo>
                      <a:pt x="228" y="36"/>
                    </a:lnTo>
                    <a:lnTo>
                      <a:pt x="264" y="24"/>
                    </a:lnTo>
                    <a:lnTo>
                      <a:pt x="264" y="0"/>
                    </a:lnTo>
                    <a:lnTo>
                      <a:pt x="288" y="0"/>
                    </a:lnTo>
                    <a:lnTo>
                      <a:pt x="300" y="18"/>
                    </a:lnTo>
                    <a:lnTo>
                      <a:pt x="336" y="30"/>
                    </a:lnTo>
                    <a:lnTo>
                      <a:pt x="384" y="12"/>
                    </a:lnTo>
                    <a:lnTo>
                      <a:pt x="402" y="36"/>
                    </a:lnTo>
                    <a:lnTo>
                      <a:pt x="408" y="36"/>
                    </a:lnTo>
                    <a:lnTo>
                      <a:pt x="402" y="36"/>
                    </a:lnTo>
                    <a:lnTo>
                      <a:pt x="414" y="72"/>
                    </a:lnTo>
                    <a:lnTo>
                      <a:pt x="450" y="102"/>
                    </a:lnTo>
                    <a:lnTo>
                      <a:pt x="390" y="174"/>
                    </a:lnTo>
                    <a:lnTo>
                      <a:pt x="360" y="186"/>
                    </a:lnTo>
                    <a:lnTo>
                      <a:pt x="360" y="19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04" name="Freeform 431"/>
              <p:cNvSpPr>
                <a:spLocks noChangeAspect="1"/>
              </p:cNvSpPr>
              <p:nvPr/>
            </p:nvSpPr>
            <p:spPr bwMode="auto">
              <a:xfrm>
                <a:off x="3039" y="2574"/>
                <a:ext cx="348" cy="306"/>
              </a:xfrm>
              <a:custGeom>
                <a:avLst/>
                <a:gdLst>
                  <a:gd name="T0" fmla="*/ 306 w 348"/>
                  <a:gd name="T1" fmla="*/ 210 h 306"/>
                  <a:gd name="T2" fmla="*/ 264 w 348"/>
                  <a:gd name="T3" fmla="*/ 198 h 306"/>
                  <a:gd name="T4" fmla="*/ 246 w 348"/>
                  <a:gd name="T5" fmla="*/ 216 h 306"/>
                  <a:gd name="T6" fmla="*/ 270 w 348"/>
                  <a:gd name="T7" fmla="*/ 228 h 306"/>
                  <a:gd name="T8" fmla="*/ 300 w 348"/>
                  <a:gd name="T9" fmla="*/ 216 h 306"/>
                  <a:gd name="T10" fmla="*/ 288 w 348"/>
                  <a:gd name="T11" fmla="*/ 228 h 306"/>
                  <a:gd name="T12" fmla="*/ 306 w 348"/>
                  <a:gd name="T13" fmla="*/ 234 h 306"/>
                  <a:gd name="T14" fmla="*/ 312 w 348"/>
                  <a:gd name="T15" fmla="*/ 222 h 306"/>
                  <a:gd name="T16" fmla="*/ 330 w 348"/>
                  <a:gd name="T17" fmla="*/ 210 h 306"/>
                  <a:gd name="T18" fmla="*/ 336 w 348"/>
                  <a:gd name="T19" fmla="*/ 234 h 306"/>
                  <a:gd name="T20" fmla="*/ 306 w 348"/>
                  <a:gd name="T21" fmla="*/ 258 h 306"/>
                  <a:gd name="T22" fmla="*/ 312 w 348"/>
                  <a:gd name="T23" fmla="*/ 270 h 306"/>
                  <a:gd name="T24" fmla="*/ 348 w 348"/>
                  <a:gd name="T25" fmla="*/ 288 h 306"/>
                  <a:gd name="T26" fmla="*/ 342 w 348"/>
                  <a:gd name="T27" fmla="*/ 300 h 306"/>
                  <a:gd name="T28" fmla="*/ 336 w 348"/>
                  <a:gd name="T29" fmla="*/ 294 h 306"/>
                  <a:gd name="T30" fmla="*/ 324 w 348"/>
                  <a:gd name="T31" fmla="*/ 306 h 306"/>
                  <a:gd name="T32" fmla="*/ 318 w 348"/>
                  <a:gd name="T33" fmla="*/ 282 h 306"/>
                  <a:gd name="T34" fmla="*/ 276 w 348"/>
                  <a:gd name="T35" fmla="*/ 270 h 306"/>
                  <a:gd name="T36" fmla="*/ 282 w 348"/>
                  <a:gd name="T37" fmla="*/ 288 h 306"/>
                  <a:gd name="T38" fmla="*/ 270 w 348"/>
                  <a:gd name="T39" fmla="*/ 300 h 306"/>
                  <a:gd name="T40" fmla="*/ 258 w 348"/>
                  <a:gd name="T41" fmla="*/ 282 h 306"/>
                  <a:gd name="T42" fmla="*/ 252 w 348"/>
                  <a:gd name="T43" fmla="*/ 294 h 306"/>
                  <a:gd name="T44" fmla="*/ 240 w 348"/>
                  <a:gd name="T45" fmla="*/ 282 h 306"/>
                  <a:gd name="T46" fmla="*/ 234 w 348"/>
                  <a:gd name="T47" fmla="*/ 300 h 306"/>
                  <a:gd name="T48" fmla="*/ 222 w 348"/>
                  <a:gd name="T49" fmla="*/ 300 h 306"/>
                  <a:gd name="T50" fmla="*/ 204 w 348"/>
                  <a:gd name="T51" fmla="*/ 294 h 306"/>
                  <a:gd name="T52" fmla="*/ 192 w 348"/>
                  <a:gd name="T53" fmla="*/ 270 h 306"/>
                  <a:gd name="T54" fmla="*/ 174 w 348"/>
                  <a:gd name="T55" fmla="*/ 270 h 306"/>
                  <a:gd name="T56" fmla="*/ 174 w 348"/>
                  <a:gd name="T57" fmla="*/ 252 h 306"/>
                  <a:gd name="T58" fmla="*/ 156 w 348"/>
                  <a:gd name="T59" fmla="*/ 258 h 306"/>
                  <a:gd name="T60" fmla="*/ 156 w 348"/>
                  <a:gd name="T61" fmla="*/ 246 h 306"/>
                  <a:gd name="T62" fmla="*/ 132 w 348"/>
                  <a:gd name="T63" fmla="*/ 252 h 306"/>
                  <a:gd name="T64" fmla="*/ 144 w 348"/>
                  <a:gd name="T65" fmla="*/ 264 h 306"/>
                  <a:gd name="T66" fmla="*/ 126 w 348"/>
                  <a:gd name="T67" fmla="*/ 270 h 306"/>
                  <a:gd name="T68" fmla="*/ 66 w 348"/>
                  <a:gd name="T69" fmla="*/ 252 h 306"/>
                  <a:gd name="T70" fmla="*/ 18 w 348"/>
                  <a:gd name="T71" fmla="*/ 258 h 306"/>
                  <a:gd name="T72" fmla="*/ 12 w 348"/>
                  <a:gd name="T73" fmla="*/ 252 h 306"/>
                  <a:gd name="T74" fmla="*/ 30 w 348"/>
                  <a:gd name="T75" fmla="*/ 234 h 306"/>
                  <a:gd name="T76" fmla="*/ 24 w 348"/>
                  <a:gd name="T77" fmla="*/ 192 h 306"/>
                  <a:gd name="T78" fmla="*/ 36 w 348"/>
                  <a:gd name="T79" fmla="*/ 156 h 306"/>
                  <a:gd name="T80" fmla="*/ 0 w 348"/>
                  <a:gd name="T81" fmla="*/ 84 h 306"/>
                  <a:gd name="T82" fmla="*/ 0 w 348"/>
                  <a:gd name="T83" fmla="*/ 6 h 306"/>
                  <a:gd name="T84" fmla="*/ 186 w 348"/>
                  <a:gd name="T85" fmla="*/ 0 h 306"/>
                  <a:gd name="T86" fmla="*/ 192 w 348"/>
                  <a:gd name="T87" fmla="*/ 6 h 306"/>
                  <a:gd name="T88" fmla="*/ 192 w 348"/>
                  <a:gd name="T89" fmla="*/ 30 h 306"/>
                  <a:gd name="T90" fmla="*/ 198 w 348"/>
                  <a:gd name="T91" fmla="*/ 30 h 306"/>
                  <a:gd name="T92" fmla="*/ 192 w 348"/>
                  <a:gd name="T93" fmla="*/ 36 h 306"/>
                  <a:gd name="T94" fmla="*/ 210 w 348"/>
                  <a:gd name="T95" fmla="*/ 54 h 306"/>
                  <a:gd name="T96" fmla="*/ 192 w 348"/>
                  <a:gd name="T97" fmla="*/ 60 h 306"/>
                  <a:gd name="T98" fmla="*/ 204 w 348"/>
                  <a:gd name="T99" fmla="*/ 66 h 306"/>
                  <a:gd name="T100" fmla="*/ 174 w 348"/>
                  <a:gd name="T101" fmla="*/ 108 h 306"/>
                  <a:gd name="T102" fmla="*/ 168 w 348"/>
                  <a:gd name="T103" fmla="*/ 156 h 306"/>
                  <a:gd name="T104" fmla="*/ 288 w 348"/>
                  <a:gd name="T105" fmla="*/ 150 h 306"/>
                  <a:gd name="T106" fmla="*/ 288 w 348"/>
                  <a:gd name="T107" fmla="*/ 174 h 306"/>
                  <a:gd name="T108" fmla="*/ 306 w 348"/>
                  <a:gd name="T109" fmla="*/ 210 h 30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48"/>
                  <a:gd name="T166" fmla="*/ 0 h 306"/>
                  <a:gd name="T167" fmla="*/ 348 w 348"/>
                  <a:gd name="T168" fmla="*/ 306 h 30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48" h="306">
                    <a:moveTo>
                      <a:pt x="306" y="210"/>
                    </a:moveTo>
                    <a:lnTo>
                      <a:pt x="264" y="198"/>
                    </a:lnTo>
                    <a:lnTo>
                      <a:pt x="246" y="216"/>
                    </a:lnTo>
                    <a:lnTo>
                      <a:pt x="270" y="228"/>
                    </a:lnTo>
                    <a:lnTo>
                      <a:pt x="300" y="216"/>
                    </a:lnTo>
                    <a:lnTo>
                      <a:pt x="288" y="228"/>
                    </a:lnTo>
                    <a:lnTo>
                      <a:pt x="306" y="234"/>
                    </a:lnTo>
                    <a:lnTo>
                      <a:pt x="312" y="222"/>
                    </a:lnTo>
                    <a:lnTo>
                      <a:pt x="330" y="210"/>
                    </a:lnTo>
                    <a:lnTo>
                      <a:pt x="336" y="234"/>
                    </a:lnTo>
                    <a:lnTo>
                      <a:pt x="306" y="258"/>
                    </a:lnTo>
                    <a:lnTo>
                      <a:pt x="312" y="270"/>
                    </a:lnTo>
                    <a:lnTo>
                      <a:pt x="348" y="288"/>
                    </a:lnTo>
                    <a:lnTo>
                      <a:pt x="342" y="300"/>
                    </a:lnTo>
                    <a:lnTo>
                      <a:pt x="336" y="294"/>
                    </a:lnTo>
                    <a:lnTo>
                      <a:pt x="324" y="306"/>
                    </a:lnTo>
                    <a:lnTo>
                      <a:pt x="318" y="282"/>
                    </a:lnTo>
                    <a:lnTo>
                      <a:pt x="276" y="270"/>
                    </a:lnTo>
                    <a:lnTo>
                      <a:pt x="282" y="288"/>
                    </a:lnTo>
                    <a:lnTo>
                      <a:pt x="270" y="300"/>
                    </a:lnTo>
                    <a:lnTo>
                      <a:pt x="258" y="282"/>
                    </a:lnTo>
                    <a:lnTo>
                      <a:pt x="252" y="294"/>
                    </a:lnTo>
                    <a:lnTo>
                      <a:pt x="240" y="282"/>
                    </a:lnTo>
                    <a:lnTo>
                      <a:pt x="234" y="300"/>
                    </a:lnTo>
                    <a:lnTo>
                      <a:pt x="222" y="300"/>
                    </a:lnTo>
                    <a:lnTo>
                      <a:pt x="204" y="294"/>
                    </a:lnTo>
                    <a:lnTo>
                      <a:pt x="192" y="270"/>
                    </a:lnTo>
                    <a:lnTo>
                      <a:pt x="174" y="270"/>
                    </a:lnTo>
                    <a:lnTo>
                      <a:pt x="174" y="252"/>
                    </a:lnTo>
                    <a:lnTo>
                      <a:pt x="156" y="258"/>
                    </a:lnTo>
                    <a:lnTo>
                      <a:pt x="156" y="246"/>
                    </a:lnTo>
                    <a:lnTo>
                      <a:pt x="132" y="252"/>
                    </a:lnTo>
                    <a:lnTo>
                      <a:pt x="144" y="264"/>
                    </a:lnTo>
                    <a:lnTo>
                      <a:pt x="126" y="270"/>
                    </a:lnTo>
                    <a:lnTo>
                      <a:pt x="66" y="252"/>
                    </a:lnTo>
                    <a:lnTo>
                      <a:pt x="18" y="258"/>
                    </a:lnTo>
                    <a:lnTo>
                      <a:pt x="12" y="252"/>
                    </a:lnTo>
                    <a:lnTo>
                      <a:pt x="30" y="234"/>
                    </a:lnTo>
                    <a:lnTo>
                      <a:pt x="24" y="192"/>
                    </a:lnTo>
                    <a:lnTo>
                      <a:pt x="36" y="156"/>
                    </a:lnTo>
                    <a:lnTo>
                      <a:pt x="0" y="84"/>
                    </a:lnTo>
                    <a:lnTo>
                      <a:pt x="0" y="6"/>
                    </a:lnTo>
                    <a:lnTo>
                      <a:pt x="186" y="0"/>
                    </a:lnTo>
                    <a:lnTo>
                      <a:pt x="192" y="6"/>
                    </a:lnTo>
                    <a:lnTo>
                      <a:pt x="192" y="30"/>
                    </a:lnTo>
                    <a:lnTo>
                      <a:pt x="198" y="30"/>
                    </a:lnTo>
                    <a:lnTo>
                      <a:pt x="192" y="36"/>
                    </a:lnTo>
                    <a:lnTo>
                      <a:pt x="210" y="54"/>
                    </a:lnTo>
                    <a:lnTo>
                      <a:pt x="192" y="60"/>
                    </a:lnTo>
                    <a:lnTo>
                      <a:pt x="204" y="66"/>
                    </a:lnTo>
                    <a:lnTo>
                      <a:pt x="174" y="108"/>
                    </a:lnTo>
                    <a:lnTo>
                      <a:pt x="168" y="156"/>
                    </a:lnTo>
                    <a:lnTo>
                      <a:pt x="288" y="150"/>
                    </a:lnTo>
                    <a:lnTo>
                      <a:pt x="288" y="174"/>
                    </a:lnTo>
                    <a:lnTo>
                      <a:pt x="306" y="210"/>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805" name="Freeform 432"/>
              <p:cNvSpPr>
                <a:spLocks noChangeAspect="1"/>
              </p:cNvSpPr>
              <p:nvPr/>
            </p:nvSpPr>
            <p:spPr bwMode="auto">
              <a:xfrm>
                <a:off x="3039" y="2574"/>
                <a:ext cx="348" cy="306"/>
              </a:xfrm>
              <a:custGeom>
                <a:avLst/>
                <a:gdLst>
                  <a:gd name="T0" fmla="*/ 306 w 348"/>
                  <a:gd name="T1" fmla="*/ 210 h 306"/>
                  <a:gd name="T2" fmla="*/ 264 w 348"/>
                  <a:gd name="T3" fmla="*/ 198 h 306"/>
                  <a:gd name="T4" fmla="*/ 246 w 348"/>
                  <a:gd name="T5" fmla="*/ 216 h 306"/>
                  <a:gd name="T6" fmla="*/ 270 w 348"/>
                  <a:gd name="T7" fmla="*/ 228 h 306"/>
                  <a:gd name="T8" fmla="*/ 300 w 348"/>
                  <a:gd name="T9" fmla="*/ 216 h 306"/>
                  <a:gd name="T10" fmla="*/ 288 w 348"/>
                  <a:gd name="T11" fmla="*/ 228 h 306"/>
                  <a:gd name="T12" fmla="*/ 306 w 348"/>
                  <a:gd name="T13" fmla="*/ 234 h 306"/>
                  <a:gd name="T14" fmla="*/ 312 w 348"/>
                  <a:gd name="T15" fmla="*/ 222 h 306"/>
                  <a:gd name="T16" fmla="*/ 330 w 348"/>
                  <a:gd name="T17" fmla="*/ 210 h 306"/>
                  <a:gd name="T18" fmla="*/ 336 w 348"/>
                  <a:gd name="T19" fmla="*/ 234 h 306"/>
                  <a:gd name="T20" fmla="*/ 306 w 348"/>
                  <a:gd name="T21" fmla="*/ 258 h 306"/>
                  <a:gd name="T22" fmla="*/ 312 w 348"/>
                  <a:gd name="T23" fmla="*/ 270 h 306"/>
                  <a:gd name="T24" fmla="*/ 348 w 348"/>
                  <a:gd name="T25" fmla="*/ 288 h 306"/>
                  <a:gd name="T26" fmla="*/ 342 w 348"/>
                  <a:gd name="T27" fmla="*/ 300 h 306"/>
                  <a:gd name="T28" fmla="*/ 336 w 348"/>
                  <a:gd name="T29" fmla="*/ 294 h 306"/>
                  <a:gd name="T30" fmla="*/ 324 w 348"/>
                  <a:gd name="T31" fmla="*/ 306 h 306"/>
                  <a:gd name="T32" fmla="*/ 318 w 348"/>
                  <a:gd name="T33" fmla="*/ 282 h 306"/>
                  <a:gd name="T34" fmla="*/ 276 w 348"/>
                  <a:gd name="T35" fmla="*/ 270 h 306"/>
                  <a:gd name="T36" fmla="*/ 282 w 348"/>
                  <a:gd name="T37" fmla="*/ 288 h 306"/>
                  <a:gd name="T38" fmla="*/ 270 w 348"/>
                  <a:gd name="T39" fmla="*/ 300 h 306"/>
                  <a:gd name="T40" fmla="*/ 258 w 348"/>
                  <a:gd name="T41" fmla="*/ 282 h 306"/>
                  <a:gd name="T42" fmla="*/ 252 w 348"/>
                  <a:gd name="T43" fmla="*/ 294 h 306"/>
                  <a:gd name="T44" fmla="*/ 240 w 348"/>
                  <a:gd name="T45" fmla="*/ 282 h 306"/>
                  <a:gd name="T46" fmla="*/ 234 w 348"/>
                  <a:gd name="T47" fmla="*/ 300 h 306"/>
                  <a:gd name="T48" fmla="*/ 222 w 348"/>
                  <a:gd name="T49" fmla="*/ 300 h 306"/>
                  <a:gd name="T50" fmla="*/ 204 w 348"/>
                  <a:gd name="T51" fmla="*/ 294 h 306"/>
                  <a:gd name="T52" fmla="*/ 192 w 348"/>
                  <a:gd name="T53" fmla="*/ 270 h 306"/>
                  <a:gd name="T54" fmla="*/ 174 w 348"/>
                  <a:gd name="T55" fmla="*/ 270 h 306"/>
                  <a:gd name="T56" fmla="*/ 174 w 348"/>
                  <a:gd name="T57" fmla="*/ 252 h 306"/>
                  <a:gd name="T58" fmla="*/ 156 w 348"/>
                  <a:gd name="T59" fmla="*/ 258 h 306"/>
                  <a:gd name="T60" fmla="*/ 156 w 348"/>
                  <a:gd name="T61" fmla="*/ 246 h 306"/>
                  <a:gd name="T62" fmla="*/ 132 w 348"/>
                  <a:gd name="T63" fmla="*/ 252 h 306"/>
                  <a:gd name="T64" fmla="*/ 144 w 348"/>
                  <a:gd name="T65" fmla="*/ 264 h 306"/>
                  <a:gd name="T66" fmla="*/ 126 w 348"/>
                  <a:gd name="T67" fmla="*/ 270 h 306"/>
                  <a:gd name="T68" fmla="*/ 66 w 348"/>
                  <a:gd name="T69" fmla="*/ 252 h 306"/>
                  <a:gd name="T70" fmla="*/ 18 w 348"/>
                  <a:gd name="T71" fmla="*/ 258 h 306"/>
                  <a:gd name="T72" fmla="*/ 12 w 348"/>
                  <a:gd name="T73" fmla="*/ 252 h 306"/>
                  <a:gd name="T74" fmla="*/ 30 w 348"/>
                  <a:gd name="T75" fmla="*/ 234 h 306"/>
                  <a:gd name="T76" fmla="*/ 24 w 348"/>
                  <a:gd name="T77" fmla="*/ 192 h 306"/>
                  <a:gd name="T78" fmla="*/ 36 w 348"/>
                  <a:gd name="T79" fmla="*/ 156 h 306"/>
                  <a:gd name="T80" fmla="*/ 0 w 348"/>
                  <a:gd name="T81" fmla="*/ 84 h 306"/>
                  <a:gd name="T82" fmla="*/ 0 w 348"/>
                  <a:gd name="T83" fmla="*/ 6 h 306"/>
                  <a:gd name="T84" fmla="*/ 186 w 348"/>
                  <a:gd name="T85" fmla="*/ 0 h 306"/>
                  <a:gd name="T86" fmla="*/ 192 w 348"/>
                  <a:gd name="T87" fmla="*/ 6 h 306"/>
                  <a:gd name="T88" fmla="*/ 192 w 348"/>
                  <a:gd name="T89" fmla="*/ 30 h 306"/>
                  <a:gd name="T90" fmla="*/ 198 w 348"/>
                  <a:gd name="T91" fmla="*/ 30 h 306"/>
                  <a:gd name="T92" fmla="*/ 192 w 348"/>
                  <a:gd name="T93" fmla="*/ 36 h 306"/>
                  <a:gd name="T94" fmla="*/ 210 w 348"/>
                  <a:gd name="T95" fmla="*/ 54 h 306"/>
                  <a:gd name="T96" fmla="*/ 192 w 348"/>
                  <a:gd name="T97" fmla="*/ 60 h 306"/>
                  <a:gd name="T98" fmla="*/ 204 w 348"/>
                  <a:gd name="T99" fmla="*/ 66 h 306"/>
                  <a:gd name="T100" fmla="*/ 174 w 348"/>
                  <a:gd name="T101" fmla="*/ 108 h 306"/>
                  <a:gd name="T102" fmla="*/ 168 w 348"/>
                  <a:gd name="T103" fmla="*/ 156 h 306"/>
                  <a:gd name="T104" fmla="*/ 288 w 348"/>
                  <a:gd name="T105" fmla="*/ 150 h 306"/>
                  <a:gd name="T106" fmla="*/ 288 w 348"/>
                  <a:gd name="T107" fmla="*/ 174 h 306"/>
                  <a:gd name="T108" fmla="*/ 306 w 348"/>
                  <a:gd name="T109" fmla="*/ 210 h 306"/>
                  <a:gd name="T110" fmla="*/ 306 w 348"/>
                  <a:gd name="T111" fmla="*/ 216 h 30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48"/>
                  <a:gd name="T169" fmla="*/ 0 h 306"/>
                  <a:gd name="T170" fmla="*/ 348 w 348"/>
                  <a:gd name="T171" fmla="*/ 306 h 30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48" h="306">
                    <a:moveTo>
                      <a:pt x="306" y="210"/>
                    </a:moveTo>
                    <a:lnTo>
                      <a:pt x="264" y="198"/>
                    </a:lnTo>
                    <a:lnTo>
                      <a:pt x="246" y="216"/>
                    </a:lnTo>
                    <a:lnTo>
                      <a:pt x="270" y="228"/>
                    </a:lnTo>
                    <a:lnTo>
                      <a:pt x="300" y="216"/>
                    </a:lnTo>
                    <a:lnTo>
                      <a:pt x="288" y="228"/>
                    </a:lnTo>
                    <a:lnTo>
                      <a:pt x="306" y="234"/>
                    </a:lnTo>
                    <a:lnTo>
                      <a:pt x="312" y="222"/>
                    </a:lnTo>
                    <a:lnTo>
                      <a:pt x="330" y="210"/>
                    </a:lnTo>
                    <a:lnTo>
                      <a:pt x="336" y="234"/>
                    </a:lnTo>
                    <a:lnTo>
                      <a:pt x="306" y="258"/>
                    </a:lnTo>
                    <a:lnTo>
                      <a:pt x="312" y="270"/>
                    </a:lnTo>
                    <a:lnTo>
                      <a:pt x="348" y="288"/>
                    </a:lnTo>
                    <a:lnTo>
                      <a:pt x="342" y="300"/>
                    </a:lnTo>
                    <a:lnTo>
                      <a:pt x="336" y="294"/>
                    </a:lnTo>
                    <a:lnTo>
                      <a:pt x="324" y="306"/>
                    </a:lnTo>
                    <a:lnTo>
                      <a:pt x="318" y="282"/>
                    </a:lnTo>
                    <a:lnTo>
                      <a:pt x="276" y="270"/>
                    </a:lnTo>
                    <a:lnTo>
                      <a:pt x="282" y="288"/>
                    </a:lnTo>
                    <a:lnTo>
                      <a:pt x="270" y="300"/>
                    </a:lnTo>
                    <a:lnTo>
                      <a:pt x="258" y="282"/>
                    </a:lnTo>
                    <a:lnTo>
                      <a:pt x="252" y="294"/>
                    </a:lnTo>
                    <a:lnTo>
                      <a:pt x="240" y="282"/>
                    </a:lnTo>
                    <a:lnTo>
                      <a:pt x="234" y="300"/>
                    </a:lnTo>
                    <a:lnTo>
                      <a:pt x="222" y="300"/>
                    </a:lnTo>
                    <a:lnTo>
                      <a:pt x="204" y="294"/>
                    </a:lnTo>
                    <a:lnTo>
                      <a:pt x="192" y="270"/>
                    </a:lnTo>
                    <a:lnTo>
                      <a:pt x="174" y="270"/>
                    </a:lnTo>
                    <a:lnTo>
                      <a:pt x="174" y="252"/>
                    </a:lnTo>
                    <a:lnTo>
                      <a:pt x="156" y="258"/>
                    </a:lnTo>
                    <a:lnTo>
                      <a:pt x="156" y="246"/>
                    </a:lnTo>
                    <a:lnTo>
                      <a:pt x="132" y="252"/>
                    </a:lnTo>
                    <a:lnTo>
                      <a:pt x="144" y="264"/>
                    </a:lnTo>
                    <a:lnTo>
                      <a:pt x="126" y="270"/>
                    </a:lnTo>
                    <a:lnTo>
                      <a:pt x="66" y="252"/>
                    </a:lnTo>
                    <a:lnTo>
                      <a:pt x="18" y="258"/>
                    </a:lnTo>
                    <a:lnTo>
                      <a:pt x="12" y="252"/>
                    </a:lnTo>
                    <a:lnTo>
                      <a:pt x="30" y="234"/>
                    </a:lnTo>
                    <a:lnTo>
                      <a:pt x="24" y="192"/>
                    </a:lnTo>
                    <a:lnTo>
                      <a:pt x="36" y="156"/>
                    </a:lnTo>
                    <a:lnTo>
                      <a:pt x="0" y="84"/>
                    </a:lnTo>
                    <a:lnTo>
                      <a:pt x="0" y="6"/>
                    </a:lnTo>
                    <a:lnTo>
                      <a:pt x="186" y="0"/>
                    </a:lnTo>
                    <a:lnTo>
                      <a:pt x="192" y="6"/>
                    </a:lnTo>
                    <a:lnTo>
                      <a:pt x="192" y="30"/>
                    </a:lnTo>
                    <a:lnTo>
                      <a:pt x="198" y="30"/>
                    </a:lnTo>
                    <a:lnTo>
                      <a:pt x="192" y="36"/>
                    </a:lnTo>
                    <a:lnTo>
                      <a:pt x="210" y="54"/>
                    </a:lnTo>
                    <a:lnTo>
                      <a:pt x="192" y="60"/>
                    </a:lnTo>
                    <a:lnTo>
                      <a:pt x="204" y="66"/>
                    </a:lnTo>
                    <a:lnTo>
                      <a:pt x="174" y="108"/>
                    </a:lnTo>
                    <a:lnTo>
                      <a:pt x="168" y="156"/>
                    </a:lnTo>
                    <a:lnTo>
                      <a:pt x="288" y="150"/>
                    </a:lnTo>
                    <a:lnTo>
                      <a:pt x="288" y="174"/>
                    </a:lnTo>
                    <a:lnTo>
                      <a:pt x="306" y="210"/>
                    </a:lnTo>
                    <a:lnTo>
                      <a:pt x="306" y="21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06" name="Freeform 433"/>
              <p:cNvSpPr>
                <a:spLocks noChangeAspect="1"/>
              </p:cNvSpPr>
              <p:nvPr/>
            </p:nvSpPr>
            <p:spPr bwMode="auto">
              <a:xfrm>
                <a:off x="4269" y="1248"/>
                <a:ext cx="228" cy="360"/>
              </a:xfrm>
              <a:custGeom>
                <a:avLst/>
                <a:gdLst>
                  <a:gd name="T0" fmla="*/ 66 w 228"/>
                  <a:gd name="T1" fmla="*/ 360 h 360"/>
                  <a:gd name="T2" fmla="*/ 60 w 228"/>
                  <a:gd name="T3" fmla="*/ 360 h 360"/>
                  <a:gd name="T4" fmla="*/ 42 w 228"/>
                  <a:gd name="T5" fmla="*/ 336 h 360"/>
                  <a:gd name="T6" fmla="*/ 0 w 228"/>
                  <a:gd name="T7" fmla="*/ 198 h 360"/>
                  <a:gd name="T8" fmla="*/ 18 w 228"/>
                  <a:gd name="T9" fmla="*/ 198 h 360"/>
                  <a:gd name="T10" fmla="*/ 12 w 228"/>
                  <a:gd name="T11" fmla="*/ 180 h 360"/>
                  <a:gd name="T12" fmla="*/ 24 w 228"/>
                  <a:gd name="T13" fmla="*/ 180 h 360"/>
                  <a:gd name="T14" fmla="*/ 18 w 228"/>
                  <a:gd name="T15" fmla="*/ 174 h 360"/>
                  <a:gd name="T16" fmla="*/ 30 w 228"/>
                  <a:gd name="T17" fmla="*/ 138 h 360"/>
                  <a:gd name="T18" fmla="*/ 30 w 228"/>
                  <a:gd name="T19" fmla="*/ 78 h 360"/>
                  <a:gd name="T20" fmla="*/ 54 w 228"/>
                  <a:gd name="T21" fmla="*/ 12 h 360"/>
                  <a:gd name="T22" fmla="*/ 66 w 228"/>
                  <a:gd name="T23" fmla="*/ 6 h 360"/>
                  <a:gd name="T24" fmla="*/ 78 w 228"/>
                  <a:gd name="T25" fmla="*/ 24 h 360"/>
                  <a:gd name="T26" fmla="*/ 108 w 228"/>
                  <a:gd name="T27" fmla="*/ 0 h 360"/>
                  <a:gd name="T28" fmla="*/ 138 w 228"/>
                  <a:gd name="T29" fmla="*/ 18 h 360"/>
                  <a:gd name="T30" fmla="*/ 168 w 228"/>
                  <a:gd name="T31" fmla="*/ 120 h 360"/>
                  <a:gd name="T32" fmla="*/ 186 w 228"/>
                  <a:gd name="T33" fmla="*/ 120 h 360"/>
                  <a:gd name="T34" fmla="*/ 192 w 228"/>
                  <a:gd name="T35" fmla="*/ 144 h 360"/>
                  <a:gd name="T36" fmla="*/ 216 w 228"/>
                  <a:gd name="T37" fmla="*/ 150 h 360"/>
                  <a:gd name="T38" fmla="*/ 216 w 228"/>
                  <a:gd name="T39" fmla="*/ 168 h 360"/>
                  <a:gd name="T40" fmla="*/ 228 w 228"/>
                  <a:gd name="T41" fmla="*/ 168 h 360"/>
                  <a:gd name="T42" fmla="*/ 222 w 228"/>
                  <a:gd name="T43" fmla="*/ 186 h 360"/>
                  <a:gd name="T44" fmla="*/ 192 w 228"/>
                  <a:gd name="T45" fmla="*/ 204 h 360"/>
                  <a:gd name="T46" fmla="*/ 180 w 228"/>
                  <a:gd name="T47" fmla="*/ 222 h 360"/>
                  <a:gd name="T48" fmla="*/ 174 w 228"/>
                  <a:gd name="T49" fmla="*/ 210 h 360"/>
                  <a:gd name="T50" fmla="*/ 162 w 228"/>
                  <a:gd name="T51" fmla="*/ 222 h 360"/>
                  <a:gd name="T52" fmla="*/ 156 w 228"/>
                  <a:gd name="T53" fmla="*/ 216 h 360"/>
                  <a:gd name="T54" fmla="*/ 156 w 228"/>
                  <a:gd name="T55" fmla="*/ 234 h 360"/>
                  <a:gd name="T56" fmla="*/ 144 w 228"/>
                  <a:gd name="T57" fmla="*/ 234 h 360"/>
                  <a:gd name="T58" fmla="*/ 150 w 228"/>
                  <a:gd name="T59" fmla="*/ 228 h 360"/>
                  <a:gd name="T60" fmla="*/ 138 w 228"/>
                  <a:gd name="T61" fmla="*/ 216 h 360"/>
                  <a:gd name="T62" fmla="*/ 126 w 228"/>
                  <a:gd name="T63" fmla="*/ 270 h 360"/>
                  <a:gd name="T64" fmla="*/ 120 w 228"/>
                  <a:gd name="T65" fmla="*/ 264 h 360"/>
                  <a:gd name="T66" fmla="*/ 114 w 228"/>
                  <a:gd name="T67" fmla="*/ 282 h 360"/>
                  <a:gd name="T68" fmla="*/ 102 w 228"/>
                  <a:gd name="T69" fmla="*/ 282 h 360"/>
                  <a:gd name="T70" fmla="*/ 102 w 228"/>
                  <a:gd name="T71" fmla="*/ 300 h 360"/>
                  <a:gd name="T72" fmla="*/ 96 w 228"/>
                  <a:gd name="T73" fmla="*/ 288 h 360"/>
                  <a:gd name="T74" fmla="*/ 84 w 228"/>
                  <a:gd name="T75" fmla="*/ 294 h 360"/>
                  <a:gd name="T76" fmla="*/ 66 w 228"/>
                  <a:gd name="T77" fmla="*/ 360 h 36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228"/>
                  <a:gd name="T118" fmla="*/ 0 h 360"/>
                  <a:gd name="T119" fmla="*/ 228 w 228"/>
                  <a:gd name="T120" fmla="*/ 360 h 36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228" h="360">
                    <a:moveTo>
                      <a:pt x="66" y="360"/>
                    </a:moveTo>
                    <a:lnTo>
                      <a:pt x="60" y="360"/>
                    </a:lnTo>
                    <a:lnTo>
                      <a:pt x="42" y="336"/>
                    </a:lnTo>
                    <a:lnTo>
                      <a:pt x="0" y="198"/>
                    </a:lnTo>
                    <a:lnTo>
                      <a:pt x="18" y="198"/>
                    </a:lnTo>
                    <a:lnTo>
                      <a:pt x="12" y="180"/>
                    </a:lnTo>
                    <a:lnTo>
                      <a:pt x="24" y="180"/>
                    </a:lnTo>
                    <a:lnTo>
                      <a:pt x="18" y="174"/>
                    </a:lnTo>
                    <a:lnTo>
                      <a:pt x="30" y="138"/>
                    </a:lnTo>
                    <a:lnTo>
                      <a:pt x="30" y="78"/>
                    </a:lnTo>
                    <a:lnTo>
                      <a:pt x="54" y="12"/>
                    </a:lnTo>
                    <a:lnTo>
                      <a:pt x="66" y="6"/>
                    </a:lnTo>
                    <a:lnTo>
                      <a:pt x="78" y="24"/>
                    </a:lnTo>
                    <a:lnTo>
                      <a:pt x="108" y="0"/>
                    </a:lnTo>
                    <a:lnTo>
                      <a:pt x="138" y="18"/>
                    </a:lnTo>
                    <a:lnTo>
                      <a:pt x="168" y="120"/>
                    </a:lnTo>
                    <a:lnTo>
                      <a:pt x="186" y="120"/>
                    </a:lnTo>
                    <a:lnTo>
                      <a:pt x="192" y="144"/>
                    </a:lnTo>
                    <a:lnTo>
                      <a:pt x="216" y="150"/>
                    </a:lnTo>
                    <a:lnTo>
                      <a:pt x="216" y="168"/>
                    </a:lnTo>
                    <a:lnTo>
                      <a:pt x="228" y="168"/>
                    </a:lnTo>
                    <a:lnTo>
                      <a:pt x="222" y="186"/>
                    </a:lnTo>
                    <a:lnTo>
                      <a:pt x="192" y="204"/>
                    </a:lnTo>
                    <a:lnTo>
                      <a:pt x="180" y="222"/>
                    </a:lnTo>
                    <a:lnTo>
                      <a:pt x="174" y="210"/>
                    </a:lnTo>
                    <a:lnTo>
                      <a:pt x="162" y="222"/>
                    </a:lnTo>
                    <a:lnTo>
                      <a:pt x="156" y="216"/>
                    </a:lnTo>
                    <a:lnTo>
                      <a:pt x="156" y="234"/>
                    </a:lnTo>
                    <a:lnTo>
                      <a:pt x="144" y="234"/>
                    </a:lnTo>
                    <a:lnTo>
                      <a:pt x="150" y="228"/>
                    </a:lnTo>
                    <a:lnTo>
                      <a:pt x="138" y="216"/>
                    </a:lnTo>
                    <a:lnTo>
                      <a:pt x="126" y="270"/>
                    </a:lnTo>
                    <a:lnTo>
                      <a:pt x="120" y="264"/>
                    </a:lnTo>
                    <a:lnTo>
                      <a:pt x="114" y="282"/>
                    </a:lnTo>
                    <a:lnTo>
                      <a:pt x="102" y="282"/>
                    </a:lnTo>
                    <a:lnTo>
                      <a:pt x="102" y="300"/>
                    </a:lnTo>
                    <a:lnTo>
                      <a:pt x="96" y="288"/>
                    </a:lnTo>
                    <a:lnTo>
                      <a:pt x="84" y="294"/>
                    </a:lnTo>
                    <a:lnTo>
                      <a:pt x="66" y="360"/>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807" name="Freeform 434"/>
              <p:cNvSpPr>
                <a:spLocks noChangeAspect="1"/>
              </p:cNvSpPr>
              <p:nvPr/>
            </p:nvSpPr>
            <p:spPr bwMode="auto">
              <a:xfrm>
                <a:off x="4269" y="1248"/>
                <a:ext cx="228" cy="366"/>
              </a:xfrm>
              <a:custGeom>
                <a:avLst/>
                <a:gdLst>
                  <a:gd name="T0" fmla="*/ 66 w 228"/>
                  <a:gd name="T1" fmla="*/ 360 h 366"/>
                  <a:gd name="T2" fmla="*/ 60 w 228"/>
                  <a:gd name="T3" fmla="*/ 360 h 366"/>
                  <a:gd name="T4" fmla="*/ 42 w 228"/>
                  <a:gd name="T5" fmla="*/ 336 h 366"/>
                  <a:gd name="T6" fmla="*/ 0 w 228"/>
                  <a:gd name="T7" fmla="*/ 198 h 366"/>
                  <a:gd name="T8" fmla="*/ 18 w 228"/>
                  <a:gd name="T9" fmla="*/ 198 h 366"/>
                  <a:gd name="T10" fmla="*/ 12 w 228"/>
                  <a:gd name="T11" fmla="*/ 180 h 366"/>
                  <a:gd name="T12" fmla="*/ 24 w 228"/>
                  <a:gd name="T13" fmla="*/ 180 h 366"/>
                  <a:gd name="T14" fmla="*/ 18 w 228"/>
                  <a:gd name="T15" fmla="*/ 174 h 366"/>
                  <a:gd name="T16" fmla="*/ 30 w 228"/>
                  <a:gd name="T17" fmla="*/ 138 h 366"/>
                  <a:gd name="T18" fmla="*/ 30 w 228"/>
                  <a:gd name="T19" fmla="*/ 78 h 366"/>
                  <a:gd name="T20" fmla="*/ 54 w 228"/>
                  <a:gd name="T21" fmla="*/ 12 h 366"/>
                  <a:gd name="T22" fmla="*/ 66 w 228"/>
                  <a:gd name="T23" fmla="*/ 6 h 366"/>
                  <a:gd name="T24" fmla="*/ 78 w 228"/>
                  <a:gd name="T25" fmla="*/ 24 h 366"/>
                  <a:gd name="T26" fmla="*/ 108 w 228"/>
                  <a:gd name="T27" fmla="*/ 0 h 366"/>
                  <a:gd name="T28" fmla="*/ 138 w 228"/>
                  <a:gd name="T29" fmla="*/ 18 h 366"/>
                  <a:gd name="T30" fmla="*/ 168 w 228"/>
                  <a:gd name="T31" fmla="*/ 120 h 366"/>
                  <a:gd name="T32" fmla="*/ 186 w 228"/>
                  <a:gd name="T33" fmla="*/ 120 h 366"/>
                  <a:gd name="T34" fmla="*/ 192 w 228"/>
                  <a:gd name="T35" fmla="*/ 144 h 366"/>
                  <a:gd name="T36" fmla="*/ 216 w 228"/>
                  <a:gd name="T37" fmla="*/ 150 h 366"/>
                  <a:gd name="T38" fmla="*/ 216 w 228"/>
                  <a:gd name="T39" fmla="*/ 168 h 366"/>
                  <a:gd name="T40" fmla="*/ 228 w 228"/>
                  <a:gd name="T41" fmla="*/ 168 h 366"/>
                  <a:gd name="T42" fmla="*/ 222 w 228"/>
                  <a:gd name="T43" fmla="*/ 186 h 366"/>
                  <a:gd name="T44" fmla="*/ 192 w 228"/>
                  <a:gd name="T45" fmla="*/ 204 h 366"/>
                  <a:gd name="T46" fmla="*/ 180 w 228"/>
                  <a:gd name="T47" fmla="*/ 222 h 366"/>
                  <a:gd name="T48" fmla="*/ 174 w 228"/>
                  <a:gd name="T49" fmla="*/ 210 h 366"/>
                  <a:gd name="T50" fmla="*/ 162 w 228"/>
                  <a:gd name="T51" fmla="*/ 222 h 366"/>
                  <a:gd name="T52" fmla="*/ 156 w 228"/>
                  <a:gd name="T53" fmla="*/ 216 h 366"/>
                  <a:gd name="T54" fmla="*/ 156 w 228"/>
                  <a:gd name="T55" fmla="*/ 234 h 366"/>
                  <a:gd name="T56" fmla="*/ 144 w 228"/>
                  <a:gd name="T57" fmla="*/ 234 h 366"/>
                  <a:gd name="T58" fmla="*/ 150 w 228"/>
                  <a:gd name="T59" fmla="*/ 228 h 366"/>
                  <a:gd name="T60" fmla="*/ 138 w 228"/>
                  <a:gd name="T61" fmla="*/ 216 h 366"/>
                  <a:gd name="T62" fmla="*/ 126 w 228"/>
                  <a:gd name="T63" fmla="*/ 270 h 366"/>
                  <a:gd name="T64" fmla="*/ 120 w 228"/>
                  <a:gd name="T65" fmla="*/ 264 h 366"/>
                  <a:gd name="T66" fmla="*/ 114 w 228"/>
                  <a:gd name="T67" fmla="*/ 282 h 366"/>
                  <a:gd name="T68" fmla="*/ 102 w 228"/>
                  <a:gd name="T69" fmla="*/ 282 h 366"/>
                  <a:gd name="T70" fmla="*/ 102 w 228"/>
                  <a:gd name="T71" fmla="*/ 300 h 366"/>
                  <a:gd name="T72" fmla="*/ 96 w 228"/>
                  <a:gd name="T73" fmla="*/ 288 h 366"/>
                  <a:gd name="T74" fmla="*/ 84 w 228"/>
                  <a:gd name="T75" fmla="*/ 294 h 366"/>
                  <a:gd name="T76" fmla="*/ 66 w 228"/>
                  <a:gd name="T77" fmla="*/ 360 h 366"/>
                  <a:gd name="T78" fmla="*/ 66 w 228"/>
                  <a:gd name="T79" fmla="*/ 366 h 36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28"/>
                  <a:gd name="T121" fmla="*/ 0 h 366"/>
                  <a:gd name="T122" fmla="*/ 228 w 228"/>
                  <a:gd name="T123" fmla="*/ 366 h 36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28" h="366">
                    <a:moveTo>
                      <a:pt x="66" y="360"/>
                    </a:moveTo>
                    <a:lnTo>
                      <a:pt x="60" y="360"/>
                    </a:lnTo>
                    <a:lnTo>
                      <a:pt x="42" y="336"/>
                    </a:lnTo>
                    <a:lnTo>
                      <a:pt x="0" y="198"/>
                    </a:lnTo>
                    <a:lnTo>
                      <a:pt x="18" y="198"/>
                    </a:lnTo>
                    <a:lnTo>
                      <a:pt x="12" y="180"/>
                    </a:lnTo>
                    <a:lnTo>
                      <a:pt x="24" y="180"/>
                    </a:lnTo>
                    <a:lnTo>
                      <a:pt x="18" y="174"/>
                    </a:lnTo>
                    <a:lnTo>
                      <a:pt x="30" y="138"/>
                    </a:lnTo>
                    <a:lnTo>
                      <a:pt x="30" y="78"/>
                    </a:lnTo>
                    <a:lnTo>
                      <a:pt x="54" y="12"/>
                    </a:lnTo>
                    <a:lnTo>
                      <a:pt x="66" y="6"/>
                    </a:lnTo>
                    <a:lnTo>
                      <a:pt x="78" y="24"/>
                    </a:lnTo>
                    <a:lnTo>
                      <a:pt x="108" y="0"/>
                    </a:lnTo>
                    <a:lnTo>
                      <a:pt x="138" y="18"/>
                    </a:lnTo>
                    <a:lnTo>
                      <a:pt x="168" y="120"/>
                    </a:lnTo>
                    <a:lnTo>
                      <a:pt x="186" y="120"/>
                    </a:lnTo>
                    <a:lnTo>
                      <a:pt x="192" y="144"/>
                    </a:lnTo>
                    <a:lnTo>
                      <a:pt x="216" y="150"/>
                    </a:lnTo>
                    <a:lnTo>
                      <a:pt x="216" y="168"/>
                    </a:lnTo>
                    <a:lnTo>
                      <a:pt x="228" y="168"/>
                    </a:lnTo>
                    <a:lnTo>
                      <a:pt x="222" y="186"/>
                    </a:lnTo>
                    <a:lnTo>
                      <a:pt x="192" y="204"/>
                    </a:lnTo>
                    <a:lnTo>
                      <a:pt x="180" y="222"/>
                    </a:lnTo>
                    <a:lnTo>
                      <a:pt x="174" y="210"/>
                    </a:lnTo>
                    <a:lnTo>
                      <a:pt x="162" y="222"/>
                    </a:lnTo>
                    <a:lnTo>
                      <a:pt x="156" y="216"/>
                    </a:lnTo>
                    <a:lnTo>
                      <a:pt x="156" y="234"/>
                    </a:lnTo>
                    <a:lnTo>
                      <a:pt x="144" y="234"/>
                    </a:lnTo>
                    <a:lnTo>
                      <a:pt x="150" y="228"/>
                    </a:lnTo>
                    <a:lnTo>
                      <a:pt x="138" y="216"/>
                    </a:lnTo>
                    <a:lnTo>
                      <a:pt x="126" y="270"/>
                    </a:lnTo>
                    <a:lnTo>
                      <a:pt x="120" y="264"/>
                    </a:lnTo>
                    <a:lnTo>
                      <a:pt x="114" y="282"/>
                    </a:lnTo>
                    <a:lnTo>
                      <a:pt x="102" y="282"/>
                    </a:lnTo>
                    <a:lnTo>
                      <a:pt x="102" y="300"/>
                    </a:lnTo>
                    <a:lnTo>
                      <a:pt x="96" y="288"/>
                    </a:lnTo>
                    <a:lnTo>
                      <a:pt x="84" y="294"/>
                    </a:lnTo>
                    <a:lnTo>
                      <a:pt x="66" y="360"/>
                    </a:lnTo>
                    <a:lnTo>
                      <a:pt x="66" y="36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08" name="Freeform 435"/>
              <p:cNvSpPr>
                <a:spLocks noChangeAspect="1"/>
              </p:cNvSpPr>
              <p:nvPr/>
            </p:nvSpPr>
            <p:spPr bwMode="auto">
              <a:xfrm>
                <a:off x="3891" y="1932"/>
                <a:ext cx="282" cy="138"/>
              </a:xfrm>
              <a:custGeom>
                <a:avLst/>
                <a:gdLst>
                  <a:gd name="T0" fmla="*/ 216 w 282"/>
                  <a:gd name="T1" fmla="*/ 0 h 138"/>
                  <a:gd name="T2" fmla="*/ 246 w 282"/>
                  <a:gd name="T3" fmla="*/ 96 h 138"/>
                  <a:gd name="T4" fmla="*/ 282 w 282"/>
                  <a:gd name="T5" fmla="*/ 84 h 138"/>
                  <a:gd name="T6" fmla="*/ 282 w 282"/>
                  <a:gd name="T7" fmla="*/ 120 h 138"/>
                  <a:gd name="T8" fmla="*/ 276 w 282"/>
                  <a:gd name="T9" fmla="*/ 120 h 138"/>
                  <a:gd name="T10" fmla="*/ 276 w 282"/>
                  <a:gd name="T11" fmla="*/ 102 h 138"/>
                  <a:gd name="T12" fmla="*/ 270 w 282"/>
                  <a:gd name="T13" fmla="*/ 120 h 138"/>
                  <a:gd name="T14" fmla="*/ 258 w 282"/>
                  <a:gd name="T15" fmla="*/ 126 h 138"/>
                  <a:gd name="T16" fmla="*/ 258 w 282"/>
                  <a:gd name="T17" fmla="*/ 132 h 138"/>
                  <a:gd name="T18" fmla="*/ 246 w 282"/>
                  <a:gd name="T19" fmla="*/ 138 h 138"/>
                  <a:gd name="T20" fmla="*/ 234 w 282"/>
                  <a:gd name="T21" fmla="*/ 108 h 138"/>
                  <a:gd name="T22" fmla="*/ 228 w 282"/>
                  <a:gd name="T23" fmla="*/ 114 h 138"/>
                  <a:gd name="T24" fmla="*/ 210 w 282"/>
                  <a:gd name="T25" fmla="*/ 102 h 138"/>
                  <a:gd name="T26" fmla="*/ 216 w 282"/>
                  <a:gd name="T27" fmla="*/ 96 h 138"/>
                  <a:gd name="T28" fmla="*/ 210 w 282"/>
                  <a:gd name="T29" fmla="*/ 90 h 138"/>
                  <a:gd name="T30" fmla="*/ 222 w 282"/>
                  <a:gd name="T31" fmla="*/ 90 h 138"/>
                  <a:gd name="T32" fmla="*/ 216 w 282"/>
                  <a:gd name="T33" fmla="*/ 78 h 138"/>
                  <a:gd name="T34" fmla="*/ 204 w 282"/>
                  <a:gd name="T35" fmla="*/ 78 h 138"/>
                  <a:gd name="T36" fmla="*/ 210 w 282"/>
                  <a:gd name="T37" fmla="*/ 72 h 138"/>
                  <a:gd name="T38" fmla="*/ 210 w 282"/>
                  <a:gd name="T39" fmla="*/ 48 h 138"/>
                  <a:gd name="T40" fmla="*/ 198 w 282"/>
                  <a:gd name="T41" fmla="*/ 48 h 138"/>
                  <a:gd name="T42" fmla="*/ 216 w 282"/>
                  <a:gd name="T43" fmla="*/ 18 h 138"/>
                  <a:gd name="T44" fmla="*/ 210 w 282"/>
                  <a:gd name="T45" fmla="*/ 12 h 138"/>
                  <a:gd name="T46" fmla="*/ 186 w 282"/>
                  <a:gd name="T47" fmla="*/ 48 h 138"/>
                  <a:gd name="T48" fmla="*/ 180 w 282"/>
                  <a:gd name="T49" fmla="*/ 42 h 138"/>
                  <a:gd name="T50" fmla="*/ 192 w 282"/>
                  <a:gd name="T51" fmla="*/ 54 h 138"/>
                  <a:gd name="T52" fmla="*/ 186 w 282"/>
                  <a:gd name="T53" fmla="*/ 84 h 138"/>
                  <a:gd name="T54" fmla="*/ 204 w 282"/>
                  <a:gd name="T55" fmla="*/ 108 h 138"/>
                  <a:gd name="T56" fmla="*/ 186 w 282"/>
                  <a:gd name="T57" fmla="*/ 108 h 138"/>
                  <a:gd name="T58" fmla="*/ 204 w 282"/>
                  <a:gd name="T59" fmla="*/ 114 h 138"/>
                  <a:gd name="T60" fmla="*/ 216 w 282"/>
                  <a:gd name="T61" fmla="*/ 132 h 138"/>
                  <a:gd name="T62" fmla="*/ 162 w 282"/>
                  <a:gd name="T63" fmla="*/ 114 h 138"/>
                  <a:gd name="T64" fmla="*/ 156 w 282"/>
                  <a:gd name="T65" fmla="*/ 126 h 138"/>
                  <a:gd name="T66" fmla="*/ 150 w 282"/>
                  <a:gd name="T67" fmla="*/ 114 h 138"/>
                  <a:gd name="T68" fmla="*/ 162 w 282"/>
                  <a:gd name="T69" fmla="*/ 84 h 138"/>
                  <a:gd name="T70" fmla="*/ 162 w 282"/>
                  <a:gd name="T71" fmla="*/ 78 h 138"/>
                  <a:gd name="T72" fmla="*/ 150 w 282"/>
                  <a:gd name="T73" fmla="*/ 72 h 138"/>
                  <a:gd name="T74" fmla="*/ 114 w 282"/>
                  <a:gd name="T75" fmla="*/ 54 h 138"/>
                  <a:gd name="T76" fmla="*/ 102 w 282"/>
                  <a:gd name="T77" fmla="*/ 30 h 138"/>
                  <a:gd name="T78" fmla="*/ 78 w 282"/>
                  <a:gd name="T79" fmla="*/ 30 h 138"/>
                  <a:gd name="T80" fmla="*/ 66 w 282"/>
                  <a:gd name="T81" fmla="*/ 48 h 138"/>
                  <a:gd name="T82" fmla="*/ 48 w 282"/>
                  <a:gd name="T83" fmla="*/ 42 h 138"/>
                  <a:gd name="T84" fmla="*/ 12 w 282"/>
                  <a:gd name="T85" fmla="*/ 78 h 138"/>
                  <a:gd name="T86" fmla="*/ 0 w 282"/>
                  <a:gd name="T87" fmla="*/ 42 h 138"/>
                  <a:gd name="T88" fmla="*/ 198 w 282"/>
                  <a:gd name="T89" fmla="*/ 0 h 138"/>
                  <a:gd name="T90" fmla="*/ 216 w 282"/>
                  <a:gd name="T91" fmla="*/ 0 h 13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282"/>
                  <a:gd name="T139" fmla="*/ 0 h 138"/>
                  <a:gd name="T140" fmla="*/ 282 w 282"/>
                  <a:gd name="T141" fmla="*/ 138 h 138"/>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282" h="138">
                    <a:moveTo>
                      <a:pt x="216" y="0"/>
                    </a:moveTo>
                    <a:lnTo>
                      <a:pt x="246" y="96"/>
                    </a:lnTo>
                    <a:lnTo>
                      <a:pt x="282" y="84"/>
                    </a:lnTo>
                    <a:lnTo>
                      <a:pt x="282" y="120"/>
                    </a:lnTo>
                    <a:lnTo>
                      <a:pt x="276" y="120"/>
                    </a:lnTo>
                    <a:lnTo>
                      <a:pt x="276" y="102"/>
                    </a:lnTo>
                    <a:lnTo>
                      <a:pt x="270" y="120"/>
                    </a:lnTo>
                    <a:lnTo>
                      <a:pt x="258" y="126"/>
                    </a:lnTo>
                    <a:lnTo>
                      <a:pt x="258" y="132"/>
                    </a:lnTo>
                    <a:lnTo>
                      <a:pt x="246" y="138"/>
                    </a:lnTo>
                    <a:lnTo>
                      <a:pt x="234" y="108"/>
                    </a:lnTo>
                    <a:lnTo>
                      <a:pt x="228" y="114"/>
                    </a:lnTo>
                    <a:lnTo>
                      <a:pt x="210" y="102"/>
                    </a:lnTo>
                    <a:lnTo>
                      <a:pt x="216" y="96"/>
                    </a:lnTo>
                    <a:lnTo>
                      <a:pt x="210" y="90"/>
                    </a:lnTo>
                    <a:lnTo>
                      <a:pt x="222" y="90"/>
                    </a:lnTo>
                    <a:lnTo>
                      <a:pt x="216" y="78"/>
                    </a:lnTo>
                    <a:lnTo>
                      <a:pt x="204" y="78"/>
                    </a:lnTo>
                    <a:lnTo>
                      <a:pt x="210" y="72"/>
                    </a:lnTo>
                    <a:lnTo>
                      <a:pt x="210" y="48"/>
                    </a:lnTo>
                    <a:lnTo>
                      <a:pt x="198" y="48"/>
                    </a:lnTo>
                    <a:lnTo>
                      <a:pt x="216" y="18"/>
                    </a:lnTo>
                    <a:lnTo>
                      <a:pt x="210" y="12"/>
                    </a:lnTo>
                    <a:lnTo>
                      <a:pt x="186" y="48"/>
                    </a:lnTo>
                    <a:lnTo>
                      <a:pt x="180" y="42"/>
                    </a:lnTo>
                    <a:lnTo>
                      <a:pt x="192" y="54"/>
                    </a:lnTo>
                    <a:lnTo>
                      <a:pt x="186" y="84"/>
                    </a:lnTo>
                    <a:lnTo>
                      <a:pt x="204" y="108"/>
                    </a:lnTo>
                    <a:lnTo>
                      <a:pt x="186" y="108"/>
                    </a:lnTo>
                    <a:lnTo>
                      <a:pt x="204" y="114"/>
                    </a:lnTo>
                    <a:lnTo>
                      <a:pt x="216" y="132"/>
                    </a:lnTo>
                    <a:lnTo>
                      <a:pt x="162" y="114"/>
                    </a:lnTo>
                    <a:lnTo>
                      <a:pt x="156" y="126"/>
                    </a:lnTo>
                    <a:lnTo>
                      <a:pt x="150" y="114"/>
                    </a:lnTo>
                    <a:lnTo>
                      <a:pt x="162" y="84"/>
                    </a:lnTo>
                    <a:lnTo>
                      <a:pt x="162" y="78"/>
                    </a:lnTo>
                    <a:lnTo>
                      <a:pt x="150" y="72"/>
                    </a:lnTo>
                    <a:lnTo>
                      <a:pt x="114" y="54"/>
                    </a:lnTo>
                    <a:lnTo>
                      <a:pt x="102" y="30"/>
                    </a:lnTo>
                    <a:lnTo>
                      <a:pt x="78" y="30"/>
                    </a:lnTo>
                    <a:lnTo>
                      <a:pt x="66" y="48"/>
                    </a:lnTo>
                    <a:lnTo>
                      <a:pt x="48" y="42"/>
                    </a:lnTo>
                    <a:lnTo>
                      <a:pt x="12" y="78"/>
                    </a:lnTo>
                    <a:lnTo>
                      <a:pt x="0" y="42"/>
                    </a:lnTo>
                    <a:lnTo>
                      <a:pt x="198" y="0"/>
                    </a:lnTo>
                    <a:lnTo>
                      <a:pt x="216" y="0"/>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809" name="Freeform 436"/>
              <p:cNvSpPr>
                <a:spLocks noChangeAspect="1"/>
              </p:cNvSpPr>
              <p:nvPr/>
            </p:nvSpPr>
            <p:spPr bwMode="auto">
              <a:xfrm>
                <a:off x="3891" y="1932"/>
                <a:ext cx="282" cy="138"/>
              </a:xfrm>
              <a:custGeom>
                <a:avLst/>
                <a:gdLst>
                  <a:gd name="T0" fmla="*/ 216 w 282"/>
                  <a:gd name="T1" fmla="*/ 0 h 138"/>
                  <a:gd name="T2" fmla="*/ 246 w 282"/>
                  <a:gd name="T3" fmla="*/ 96 h 138"/>
                  <a:gd name="T4" fmla="*/ 282 w 282"/>
                  <a:gd name="T5" fmla="*/ 84 h 138"/>
                  <a:gd name="T6" fmla="*/ 282 w 282"/>
                  <a:gd name="T7" fmla="*/ 120 h 138"/>
                  <a:gd name="T8" fmla="*/ 276 w 282"/>
                  <a:gd name="T9" fmla="*/ 120 h 138"/>
                  <a:gd name="T10" fmla="*/ 276 w 282"/>
                  <a:gd name="T11" fmla="*/ 102 h 138"/>
                  <a:gd name="T12" fmla="*/ 270 w 282"/>
                  <a:gd name="T13" fmla="*/ 120 h 138"/>
                  <a:gd name="T14" fmla="*/ 258 w 282"/>
                  <a:gd name="T15" fmla="*/ 126 h 138"/>
                  <a:gd name="T16" fmla="*/ 258 w 282"/>
                  <a:gd name="T17" fmla="*/ 132 h 138"/>
                  <a:gd name="T18" fmla="*/ 246 w 282"/>
                  <a:gd name="T19" fmla="*/ 138 h 138"/>
                  <a:gd name="T20" fmla="*/ 234 w 282"/>
                  <a:gd name="T21" fmla="*/ 108 h 138"/>
                  <a:gd name="T22" fmla="*/ 228 w 282"/>
                  <a:gd name="T23" fmla="*/ 114 h 138"/>
                  <a:gd name="T24" fmla="*/ 210 w 282"/>
                  <a:gd name="T25" fmla="*/ 102 h 138"/>
                  <a:gd name="T26" fmla="*/ 216 w 282"/>
                  <a:gd name="T27" fmla="*/ 96 h 138"/>
                  <a:gd name="T28" fmla="*/ 210 w 282"/>
                  <a:gd name="T29" fmla="*/ 90 h 138"/>
                  <a:gd name="T30" fmla="*/ 222 w 282"/>
                  <a:gd name="T31" fmla="*/ 90 h 138"/>
                  <a:gd name="T32" fmla="*/ 216 w 282"/>
                  <a:gd name="T33" fmla="*/ 78 h 138"/>
                  <a:gd name="T34" fmla="*/ 204 w 282"/>
                  <a:gd name="T35" fmla="*/ 78 h 138"/>
                  <a:gd name="T36" fmla="*/ 210 w 282"/>
                  <a:gd name="T37" fmla="*/ 72 h 138"/>
                  <a:gd name="T38" fmla="*/ 210 w 282"/>
                  <a:gd name="T39" fmla="*/ 48 h 138"/>
                  <a:gd name="T40" fmla="*/ 198 w 282"/>
                  <a:gd name="T41" fmla="*/ 48 h 138"/>
                  <a:gd name="T42" fmla="*/ 216 w 282"/>
                  <a:gd name="T43" fmla="*/ 18 h 138"/>
                  <a:gd name="T44" fmla="*/ 210 w 282"/>
                  <a:gd name="T45" fmla="*/ 12 h 138"/>
                  <a:gd name="T46" fmla="*/ 186 w 282"/>
                  <a:gd name="T47" fmla="*/ 48 h 138"/>
                  <a:gd name="T48" fmla="*/ 180 w 282"/>
                  <a:gd name="T49" fmla="*/ 42 h 138"/>
                  <a:gd name="T50" fmla="*/ 192 w 282"/>
                  <a:gd name="T51" fmla="*/ 54 h 138"/>
                  <a:gd name="T52" fmla="*/ 186 w 282"/>
                  <a:gd name="T53" fmla="*/ 84 h 138"/>
                  <a:gd name="T54" fmla="*/ 204 w 282"/>
                  <a:gd name="T55" fmla="*/ 108 h 138"/>
                  <a:gd name="T56" fmla="*/ 186 w 282"/>
                  <a:gd name="T57" fmla="*/ 108 h 138"/>
                  <a:gd name="T58" fmla="*/ 204 w 282"/>
                  <a:gd name="T59" fmla="*/ 114 h 138"/>
                  <a:gd name="T60" fmla="*/ 216 w 282"/>
                  <a:gd name="T61" fmla="*/ 132 h 138"/>
                  <a:gd name="T62" fmla="*/ 162 w 282"/>
                  <a:gd name="T63" fmla="*/ 114 h 138"/>
                  <a:gd name="T64" fmla="*/ 156 w 282"/>
                  <a:gd name="T65" fmla="*/ 126 h 138"/>
                  <a:gd name="T66" fmla="*/ 150 w 282"/>
                  <a:gd name="T67" fmla="*/ 114 h 138"/>
                  <a:gd name="T68" fmla="*/ 162 w 282"/>
                  <a:gd name="T69" fmla="*/ 84 h 138"/>
                  <a:gd name="T70" fmla="*/ 162 w 282"/>
                  <a:gd name="T71" fmla="*/ 78 h 138"/>
                  <a:gd name="T72" fmla="*/ 150 w 282"/>
                  <a:gd name="T73" fmla="*/ 72 h 138"/>
                  <a:gd name="T74" fmla="*/ 114 w 282"/>
                  <a:gd name="T75" fmla="*/ 54 h 138"/>
                  <a:gd name="T76" fmla="*/ 102 w 282"/>
                  <a:gd name="T77" fmla="*/ 30 h 138"/>
                  <a:gd name="T78" fmla="*/ 78 w 282"/>
                  <a:gd name="T79" fmla="*/ 30 h 138"/>
                  <a:gd name="T80" fmla="*/ 66 w 282"/>
                  <a:gd name="T81" fmla="*/ 48 h 138"/>
                  <a:gd name="T82" fmla="*/ 48 w 282"/>
                  <a:gd name="T83" fmla="*/ 42 h 138"/>
                  <a:gd name="T84" fmla="*/ 12 w 282"/>
                  <a:gd name="T85" fmla="*/ 78 h 138"/>
                  <a:gd name="T86" fmla="*/ 0 w 282"/>
                  <a:gd name="T87" fmla="*/ 42 h 138"/>
                  <a:gd name="T88" fmla="*/ 198 w 282"/>
                  <a:gd name="T89" fmla="*/ 0 h 138"/>
                  <a:gd name="T90" fmla="*/ 216 w 282"/>
                  <a:gd name="T91" fmla="*/ 0 h 138"/>
                  <a:gd name="T92" fmla="*/ 216 w 282"/>
                  <a:gd name="T93" fmla="*/ 6 h 13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82"/>
                  <a:gd name="T142" fmla="*/ 0 h 138"/>
                  <a:gd name="T143" fmla="*/ 282 w 282"/>
                  <a:gd name="T144" fmla="*/ 138 h 138"/>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82" h="138">
                    <a:moveTo>
                      <a:pt x="216" y="0"/>
                    </a:moveTo>
                    <a:lnTo>
                      <a:pt x="246" y="96"/>
                    </a:lnTo>
                    <a:lnTo>
                      <a:pt x="282" y="84"/>
                    </a:lnTo>
                    <a:lnTo>
                      <a:pt x="282" y="120"/>
                    </a:lnTo>
                    <a:lnTo>
                      <a:pt x="276" y="120"/>
                    </a:lnTo>
                    <a:lnTo>
                      <a:pt x="276" y="102"/>
                    </a:lnTo>
                    <a:lnTo>
                      <a:pt x="270" y="120"/>
                    </a:lnTo>
                    <a:lnTo>
                      <a:pt x="258" y="126"/>
                    </a:lnTo>
                    <a:lnTo>
                      <a:pt x="258" y="132"/>
                    </a:lnTo>
                    <a:lnTo>
                      <a:pt x="246" y="138"/>
                    </a:lnTo>
                    <a:lnTo>
                      <a:pt x="234" y="108"/>
                    </a:lnTo>
                    <a:lnTo>
                      <a:pt x="228" y="114"/>
                    </a:lnTo>
                    <a:lnTo>
                      <a:pt x="210" y="102"/>
                    </a:lnTo>
                    <a:lnTo>
                      <a:pt x="216" y="96"/>
                    </a:lnTo>
                    <a:lnTo>
                      <a:pt x="210" y="90"/>
                    </a:lnTo>
                    <a:lnTo>
                      <a:pt x="222" y="90"/>
                    </a:lnTo>
                    <a:lnTo>
                      <a:pt x="216" y="78"/>
                    </a:lnTo>
                    <a:lnTo>
                      <a:pt x="204" y="78"/>
                    </a:lnTo>
                    <a:lnTo>
                      <a:pt x="210" y="72"/>
                    </a:lnTo>
                    <a:lnTo>
                      <a:pt x="210" y="48"/>
                    </a:lnTo>
                    <a:lnTo>
                      <a:pt x="198" y="48"/>
                    </a:lnTo>
                    <a:lnTo>
                      <a:pt x="216" y="18"/>
                    </a:lnTo>
                    <a:lnTo>
                      <a:pt x="210" y="12"/>
                    </a:lnTo>
                    <a:lnTo>
                      <a:pt x="186" y="48"/>
                    </a:lnTo>
                    <a:lnTo>
                      <a:pt x="180" y="42"/>
                    </a:lnTo>
                    <a:lnTo>
                      <a:pt x="192" y="54"/>
                    </a:lnTo>
                    <a:lnTo>
                      <a:pt x="186" y="84"/>
                    </a:lnTo>
                    <a:lnTo>
                      <a:pt x="204" y="108"/>
                    </a:lnTo>
                    <a:lnTo>
                      <a:pt x="186" y="108"/>
                    </a:lnTo>
                    <a:lnTo>
                      <a:pt x="204" y="114"/>
                    </a:lnTo>
                    <a:lnTo>
                      <a:pt x="216" y="132"/>
                    </a:lnTo>
                    <a:lnTo>
                      <a:pt x="162" y="114"/>
                    </a:lnTo>
                    <a:lnTo>
                      <a:pt x="156" y="126"/>
                    </a:lnTo>
                    <a:lnTo>
                      <a:pt x="150" y="114"/>
                    </a:lnTo>
                    <a:lnTo>
                      <a:pt x="162" y="84"/>
                    </a:lnTo>
                    <a:lnTo>
                      <a:pt x="162" y="78"/>
                    </a:lnTo>
                    <a:lnTo>
                      <a:pt x="150" y="72"/>
                    </a:lnTo>
                    <a:lnTo>
                      <a:pt x="114" y="54"/>
                    </a:lnTo>
                    <a:lnTo>
                      <a:pt x="102" y="30"/>
                    </a:lnTo>
                    <a:lnTo>
                      <a:pt x="78" y="30"/>
                    </a:lnTo>
                    <a:lnTo>
                      <a:pt x="66" y="48"/>
                    </a:lnTo>
                    <a:lnTo>
                      <a:pt x="48" y="42"/>
                    </a:lnTo>
                    <a:lnTo>
                      <a:pt x="12" y="78"/>
                    </a:lnTo>
                    <a:lnTo>
                      <a:pt x="0" y="42"/>
                    </a:lnTo>
                    <a:lnTo>
                      <a:pt x="198" y="0"/>
                    </a:lnTo>
                    <a:lnTo>
                      <a:pt x="216" y="0"/>
                    </a:lnTo>
                    <a:lnTo>
                      <a:pt x="216" y="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10" name="Freeform 437"/>
              <p:cNvSpPr>
                <a:spLocks noChangeAspect="1"/>
              </p:cNvSpPr>
              <p:nvPr/>
            </p:nvSpPr>
            <p:spPr bwMode="auto">
              <a:xfrm>
                <a:off x="4203" y="1626"/>
                <a:ext cx="204" cy="102"/>
              </a:xfrm>
              <a:custGeom>
                <a:avLst/>
                <a:gdLst>
                  <a:gd name="T0" fmla="*/ 42 w 204"/>
                  <a:gd name="T1" fmla="*/ 30 h 102"/>
                  <a:gd name="T2" fmla="*/ 108 w 204"/>
                  <a:gd name="T3" fmla="*/ 18 h 102"/>
                  <a:gd name="T4" fmla="*/ 132 w 204"/>
                  <a:gd name="T5" fmla="*/ 0 h 102"/>
                  <a:gd name="T6" fmla="*/ 144 w 204"/>
                  <a:gd name="T7" fmla="*/ 18 h 102"/>
                  <a:gd name="T8" fmla="*/ 132 w 204"/>
                  <a:gd name="T9" fmla="*/ 42 h 102"/>
                  <a:gd name="T10" fmla="*/ 150 w 204"/>
                  <a:gd name="T11" fmla="*/ 48 h 102"/>
                  <a:gd name="T12" fmla="*/ 174 w 204"/>
                  <a:gd name="T13" fmla="*/ 78 h 102"/>
                  <a:gd name="T14" fmla="*/ 198 w 204"/>
                  <a:gd name="T15" fmla="*/ 66 h 102"/>
                  <a:gd name="T16" fmla="*/ 180 w 204"/>
                  <a:gd name="T17" fmla="*/ 48 h 102"/>
                  <a:gd name="T18" fmla="*/ 186 w 204"/>
                  <a:gd name="T19" fmla="*/ 48 h 102"/>
                  <a:gd name="T20" fmla="*/ 204 w 204"/>
                  <a:gd name="T21" fmla="*/ 78 h 102"/>
                  <a:gd name="T22" fmla="*/ 168 w 204"/>
                  <a:gd name="T23" fmla="*/ 96 h 102"/>
                  <a:gd name="T24" fmla="*/ 162 w 204"/>
                  <a:gd name="T25" fmla="*/ 78 h 102"/>
                  <a:gd name="T26" fmla="*/ 144 w 204"/>
                  <a:gd name="T27" fmla="*/ 102 h 102"/>
                  <a:gd name="T28" fmla="*/ 138 w 204"/>
                  <a:gd name="T29" fmla="*/ 96 h 102"/>
                  <a:gd name="T30" fmla="*/ 114 w 204"/>
                  <a:gd name="T31" fmla="*/ 72 h 102"/>
                  <a:gd name="T32" fmla="*/ 96 w 204"/>
                  <a:gd name="T33" fmla="*/ 78 h 102"/>
                  <a:gd name="T34" fmla="*/ 90 w 204"/>
                  <a:gd name="T35" fmla="*/ 72 h 102"/>
                  <a:gd name="T36" fmla="*/ 0 w 204"/>
                  <a:gd name="T37" fmla="*/ 96 h 102"/>
                  <a:gd name="T38" fmla="*/ 0 w 204"/>
                  <a:gd name="T39" fmla="*/ 42 h 102"/>
                  <a:gd name="T40" fmla="*/ 18 w 204"/>
                  <a:gd name="T41" fmla="*/ 36 h 102"/>
                  <a:gd name="T42" fmla="*/ 42 w 204"/>
                  <a:gd name="T43" fmla="*/ 30 h 10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04"/>
                  <a:gd name="T67" fmla="*/ 0 h 102"/>
                  <a:gd name="T68" fmla="*/ 204 w 204"/>
                  <a:gd name="T69" fmla="*/ 102 h 10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04" h="102">
                    <a:moveTo>
                      <a:pt x="42" y="30"/>
                    </a:moveTo>
                    <a:lnTo>
                      <a:pt x="108" y="18"/>
                    </a:lnTo>
                    <a:lnTo>
                      <a:pt x="132" y="0"/>
                    </a:lnTo>
                    <a:lnTo>
                      <a:pt x="144" y="18"/>
                    </a:lnTo>
                    <a:lnTo>
                      <a:pt x="132" y="42"/>
                    </a:lnTo>
                    <a:lnTo>
                      <a:pt x="150" y="48"/>
                    </a:lnTo>
                    <a:lnTo>
                      <a:pt x="174" y="78"/>
                    </a:lnTo>
                    <a:lnTo>
                      <a:pt x="198" y="66"/>
                    </a:lnTo>
                    <a:lnTo>
                      <a:pt x="180" y="48"/>
                    </a:lnTo>
                    <a:lnTo>
                      <a:pt x="186" y="48"/>
                    </a:lnTo>
                    <a:lnTo>
                      <a:pt x="204" y="78"/>
                    </a:lnTo>
                    <a:lnTo>
                      <a:pt x="168" y="96"/>
                    </a:lnTo>
                    <a:lnTo>
                      <a:pt x="162" y="78"/>
                    </a:lnTo>
                    <a:lnTo>
                      <a:pt x="144" y="102"/>
                    </a:lnTo>
                    <a:lnTo>
                      <a:pt x="138" y="96"/>
                    </a:lnTo>
                    <a:lnTo>
                      <a:pt x="114" y="72"/>
                    </a:lnTo>
                    <a:lnTo>
                      <a:pt x="96" y="78"/>
                    </a:lnTo>
                    <a:lnTo>
                      <a:pt x="90" y="72"/>
                    </a:lnTo>
                    <a:lnTo>
                      <a:pt x="0" y="96"/>
                    </a:lnTo>
                    <a:lnTo>
                      <a:pt x="0" y="42"/>
                    </a:lnTo>
                    <a:lnTo>
                      <a:pt x="18" y="36"/>
                    </a:lnTo>
                    <a:lnTo>
                      <a:pt x="42" y="30"/>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811" name="Freeform 438"/>
              <p:cNvSpPr>
                <a:spLocks noChangeAspect="1"/>
              </p:cNvSpPr>
              <p:nvPr/>
            </p:nvSpPr>
            <p:spPr bwMode="auto">
              <a:xfrm>
                <a:off x="4203" y="1626"/>
                <a:ext cx="204" cy="102"/>
              </a:xfrm>
              <a:custGeom>
                <a:avLst/>
                <a:gdLst>
                  <a:gd name="T0" fmla="*/ 42 w 204"/>
                  <a:gd name="T1" fmla="*/ 30 h 102"/>
                  <a:gd name="T2" fmla="*/ 108 w 204"/>
                  <a:gd name="T3" fmla="*/ 18 h 102"/>
                  <a:gd name="T4" fmla="*/ 132 w 204"/>
                  <a:gd name="T5" fmla="*/ 0 h 102"/>
                  <a:gd name="T6" fmla="*/ 144 w 204"/>
                  <a:gd name="T7" fmla="*/ 18 h 102"/>
                  <a:gd name="T8" fmla="*/ 132 w 204"/>
                  <a:gd name="T9" fmla="*/ 42 h 102"/>
                  <a:gd name="T10" fmla="*/ 150 w 204"/>
                  <a:gd name="T11" fmla="*/ 48 h 102"/>
                  <a:gd name="T12" fmla="*/ 174 w 204"/>
                  <a:gd name="T13" fmla="*/ 78 h 102"/>
                  <a:gd name="T14" fmla="*/ 198 w 204"/>
                  <a:gd name="T15" fmla="*/ 66 h 102"/>
                  <a:gd name="T16" fmla="*/ 180 w 204"/>
                  <a:gd name="T17" fmla="*/ 48 h 102"/>
                  <a:gd name="T18" fmla="*/ 186 w 204"/>
                  <a:gd name="T19" fmla="*/ 48 h 102"/>
                  <a:gd name="T20" fmla="*/ 204 w 204"/>
                  <a:gd name="T21" fmla="*/ 78 h 102"/>
                  <a:gd name="T22" fmla="*/ 168 w 204"/>
                  <a:gd name="T23" fmla="*/ 96 h 102"/>
                  <a:gd name="T24" fmla="*/ 162 w 204"/>
                  <a:gd name="T25" fmla="*/ 78 h 102"/>
                  <a:gd name="T26" fmla="*/ 144 w 204"/>
                  <a:gd name="T27" fmla="*/ 102 h 102"/>
                  <a:gd name="T28" fmla="*/ 138 w 204"/>
                  <a:gd name="T29" fmla="*/ 96 h 102"/>
                  <a:gd name="T30" fmla="*/ 114 w 204"/>
                  <a:gd name="T31" fmla="*/ 72 h 102"/>
                  <a:gd name="T32" fmla="*/ 96 w 204"/>
                  <a:gd name="T33" fmla="*/ 78 h 102"/>
                  <a:gd name="T34" fmla="*/ 90 w 204"/>
                  <a:gd name="T35" fmla="*/ 72 h 102"/>
                  <a:gd name="T36" fmla="*/ 0 w 204"/>
                  <a:gd name="T37" fmla="*/ 96 h 102"/>
                  <a:gd name="T38" fmla="*/ 0 w 204"/>
                  <a:gd name="T39" fmla="*/ 42 h 102"/>
                  <a:gd name="T40" fmla="*/ 18 w 204"/>
                  <a:gd name="T41" fmla="*/ 36 h 102"/>
                  <a:gd name="T42" fmla="*/ 42 w 204"/>
                  <a:gd name="T43" fmla="*/ 30 h 102"/>
                  <a:gd name="T44" fmla="*/ 42 w 204"/>
                  <a:gd name="T45" fmla="*/ 36 h 10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04"/>
                  <a:gd name="T70" fmla="*/ 0 h 102"/>
                  <a:gd name="T71" fmla="*/ 204 w 204"/>
                  <a:gd name="T72" fmla="*/ 102 h 102"/>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04" h="102">
                    <a:moveTo>
                      <a:pt x="42" y="30"/>
                    </a:moveTo>
                    <a:lnTo>
                      <a:pt x="108" y="18"/>
                    </a:lnTo>
                    <a:lnTo>
                      <a:pt x="132" y="0"/>
                    </a:lnTo>
                    <a:lnTo>
                      <a:pt x="144" y="18"/>
                    </a:lnTo>
                    <a:lnTo>
                      <a:pt x="132" y="42"/>
                    </a:lnTo>
                    <a:lnTo>
                      <a:pt x="150" y="48"/>
                    </a:lnTo>
                    <a:lnTo>
                      <a:pt x="174" y="78"/>
                    </a:lnTo>
                    <a:lnTo>
                      <a:pt x="198" y="66"/>
                    </a:lnTo>
                    <a:lnTo>
                      <a:pt x="180" y="48"/>
                    </a:lnTo>
                    <a:lnTo>
                      <a:pt x="186" y="48"/>
                    </a:lnTo>
                    <a:lnTo>
                      <a:pt x="204" y="78"/>
                    </a:lnTo>
                    <a:lnTo>
                      <a:pt x="168" y="96"/>
                    </a:lnTo>
                    <a:lnTo>
                      <a:pt x="162" y="78"/>
                    </a:lnTo>
                    <a:lnTo>
                      <a:pt x="144" y="102"/>
                    </a:lnTo>
                    <a:lnTo>
                      <a:pt x="138" y="96"/>
                    </a:lnTo>
                    <a:lnTo>
                      <a:pt x="114" y="72"/>
                    </a:lnTo>
                    <a:lnTo>
                      <a:pt x="96" y="78"/>
                    </a:lnTo>
                    <a:lnTo>
                      <a:pt x="90" y="72"/>
                    </a:lnTo>
                    <a:lnTo>
                      <a:pt x="0" y="96"/>
                    </a:lnTo>
                    <a:lnTo>
                      <a:pt x="0" y="42"/>
                    </a:lnTo>
                    <a:lnTo>
                      <a:pt x="18" y="36"/>
                    </a:lnTo>
                    <a:lnTo>
                      <a:pt x="42" y="30"/>
                    </a:lnTo>
                    <a:lnTo>
                      <a:pt x="42" y="3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12" name="Freeform 439"/>
              <p:cNvSpPr>
                <a:spLocks noChangeAspect="1"/>
              </p:cNvSpPr>
              <p:nvPr/>
            </p:nvSpPr>
            <p:spPr bwMode="auto">
              <a:xfrm>
                <a:off x="3447" y="1548"/>
                <a:ext cx="234" cy="324"/>
              </a:xfrm>
              <a:custGeom>
                <a:avLst/>
                <a:gdLst>
                  <a:gd name="T0" fmla="*/ 114 w 234"/>
                  <a:gd name="T1" fmla="*/ 312 h 324"/>
                  <a:gd name="T2" fmla="*/ 0 w 234"/>
                  <a:gd name="T3" fmla="*/ 324 h 324"/>
                  <a:gd name="T4" fmla="*/ 30 w 234"/>
                  <a:gd name="T5" fmla="*/ 252 h 324"/>
                  <a:gd name="T6" fmla="*/ 0 w 234"/>
                  <a:gd name="T7" fmla="*/ 174 h 324"/>
                  <a:gd name="T8" fmla="*/ 6 w 234"/>
                  <a:gd name="T9" fmla="*/ 96 h 324"/>
                  <a:gd name="T10" fmla="*/ 42 w 234"/>
                  <a:gd name="T11" fmla="*/ 48 h 324"/>
                  <a:gd name="T12" fmla="*/ 42 w 234"/>
                  <a:gd name="T13" fmla="*/ 78 h 324"/>
                  <a:gd name="T14" fmla="*/ 48 w 234"/>
                  <a:gd name="T15" fmla="*/ 66 h 324"/>
                  <a:gd name="T16" fmla="*/ 48 w 234"/>
                  <a:gd name="T17" fmla="*/ 84 h 324"/>
                  <a:gd name="T18" fmla="*/ 54 w 234"/>
                  <a:gd name="T19" fmla="*/ 42 h 324"/>
                  <a:gd name="T20" fmla="*/ 72 w 234"/>
                  <a:gd name="T21" fmla="*/ 30 h 324"/>
                  <a:gd name="T22" fmla="*/ 66 w 234"/>
                  <a:gd name="T23" fmla="*/ 18 h 324"/>
                  <a:gd name="T24" fmla="*/ 84 w 234"/>
                  <a:gd name="T25" fmla="*/ 0 h 324"/>
                  <a:gd name="T26" fmla="*/ 156 w 234"/>
                  <a:gd name="T27" fmla="*/ 24 h 324"/>
                  <a:gd name="T28" fmla="*/ 168 w 234"/>
                  <a:gd name="T29" fmla="*/ 48 h 324"/>
                  <a:gd name="T30" fmla="*/ 156 w 234"/>
                  <a:gd name="T31" fmla="*/ 48 h 324"/>
                  <a:gd name="T32" fmla="*/ 174 w 234"/>
                  <a:gd name="T33" fmla="*/ 72 h 324"/>
                  <a:gd name="T34" fmla="*/ 174 w 234"/>
                  <a:gd name="T35" fmla="*/ 102 h 324"/>
                  <a:gd name="T36" fmla="*/ 144 w 234"/>
                  <a:gd name="T37" fmla="*/ 132 h 324"/>
                  <a:gd name="T38" fmla="*/ 144 w 234"/>
                  <a:gd name="T39" fmla="*/ 156 h 324"/>
                  <a:gd name="T40" fmla="*/ 162 w 234"/>
                  <a:gd name="T41" fmla="*/ 162 h 324"/>
                  <a:gd name="T42" fmla="*/ 192 w 234"/>
                  <a:gd name="T43" fmla="*/ 120 h 324"/>
                  <a:gd name="T44" fmla="*/ 216 w 234"/>
                  <a:gd name="T45" fmla="*/ 138 h 324"/>
                  <a:gd name="T46" fmla="*/ 234 w 234"/>
                  <a:gd name="T47" fmla="*/ 198 h 324"/>
                  <a:gd name="T48" fmla="*/ 234 w 234"/>
                  <a:gd name="T49" fmla="*/ 222 h 324"/>
                  <a:gd name="T50" fmla="*/ 228 w 234"/>
                  <a:gd name="T51" fmla="*/ 234 h 324"/>
                  <a:gd name="T52" fmla="*/ 228 w 234"/>
                  <a:gd name="T53" fmla="*/ 222 h 324"/>
                  <a:gd name="T54" fmla="*/ 222 w 234"/>
                  <a:gd name="T55" fmla="*/ 228 h 324"/>
                  <a:gd name="T56" fmla="*/ 192 w 234"/>
                  <a:gd name="T57" fmla="*/ 300 h 324"/>
                  <a:gd name="T58" fmla="*/ 138 w 234"/>
                  <a:gd name="T59" fmla="*/ 312 h 324"/>
                  <a:gd name="T60" fmla="*/ 114 w 234"/>
                  <a:gd name="T61" fmla="*/ 312 h 32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234"/>
                  <a:gd name="T94" fmla="*/ 0 h 324"/>
                  <a:gd name="T95" fmla="*/ 234 w 234"/>
                  <a:gd name="T96" fmla="*/ 324 h 324"/>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234" h="324">
                    <a:moveTo>
                      <a:pt x="114" y="312"/>
                    </a:moveTo>
                    <a:lnTo>
                      <a:pt x="0" y="324"/>
                    </a:lnTo>
                    <a:lnTo>
                      <a:pt x="30" y="252"/>
                    </a:lnTo>
                    <a:lnTo>
                      <a:pt x="0" y="174"/>
                    </a:lnTo>
                    <a:lnTo>
                      <a:pt x="6" y="96"/>
                    </a:lnTo>
                    <a:lnTo>
                      <a:pt x="42" y="48"/>
                    </a:lnTo>
                    <a:lnTo>
                      <a:pt x="42" y="78"/>
                    </a:lnTo>
                    <a:lnTo>
                      <a:pt x="48" y="66"/>
                    </a:lnTo>
                    <a:lnTo>
                      <a:pt x="48" y="84"/>
                    </a:lnTo>
                    <a:lnTo>
                      <a:pt x="54" y="42"/>
                    </a:lnTo>
                    <a:lnTo>
                      <a:pt x="72" y="30"/>
                    </a:lnTo>
                    <a:lnTo>
                      <a:pt x="66" y="18"/>
                    </a:lnTo>
                    <a:lnTo>
                      <a:pt x="84" y="0"/>
                    </a:lnTo>
                    <a:lnTo>
                      <a:pt x="156" y="24"/>
                    </a:lnTo>
                    <a:lnTo>
                      <a:pt x="168" y="48"/>
                    </a:lnTo>
                    <a:lnTo>
                      <a:pt x="156" y="48"/>
                    </a:lnTo>
                    <a:lnTo>
                      <a:pt x="174" y="72"/>
                    </a:lnTo>
                    <a:lnTo>
                      <a:pt x="174" y="102"/>
                    </a:lnTo>
                    <a:lnTo>
                      <a:pt x="144" y="132"/>
                    </a:lnTo>
                    <a:lnTo>
                      <a:pt x="144" y="156"/>
                    </a:lnTo>
                    <a:lnTo>
                      <a:pt x="162" y="162"/>
                    </a:lnTo>
                    <a:lnTo>
                      <a:pt x="192" y="120"/>
                    </a:lnTo>
                    <a:lnTo>
                      <a:pt x="216" y="138"/>
                    </a:lnTo>
                    <a:lnTo>
                      <a:pt x="234" y="198"/>
                    </a:lnTo>
                    <a:lnTo>
                      <a:pt x="234" y="222"/>
                    </a:lnTo>
                    <a:lnTo>
                      <a:pt x="228" y="234"/>
                    </a:lnTo>
                    <a:lnTo>
                      <a:pt x="228" y="222"/>
                    </a:lnTo>
                    <a:lnTo>
                      <a:pt x="222" y="228"/>
                    </a:lnTo>
                    <a:lnTo>
                      <a:pt x="192" y="300"/>
                    </a:lnTo>
                    <a:lnTo>
                      <a:pt x="138" y="312"/>
                    </a:lnTo>
                    <a:lnTo>
                      <a:pt x="114" y="312"/>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813" name="Freeform 440"/>
              <p:cNvSpPr>
                <a:spLocks noChangeAspect="1"/>
              </p:cNvSpPr>
              <p:nvPr/>
            </p:nvSpPr>
            <p:spPr bwMode="auto">
              <a:xfrm>
                <a:off x="3447" y="1548"/>
                <a:ext cx="234" cy="324"/>
              </a:xfrm>
              <a:custGeom>
                <a:avLst/>
                <a:gdLst>
                  <a:gd name="T0" fmla="*/ 114 w 234"/>
                  <a:gd name="T1" fmla="*/ 312 h 324"/>
                  <a:gd name="T2" fmla="*/ 0 w 234"/>
                  <a:gd name="T3" fmla="*/ 324 h 324"/>
                  <a:gd name="T4" fmla="*/ 30 w 234"/>
                  <a:gd name="T5" fmla="*/ 252 h 324"/>
                  <a:gd name="T6" fmla="*/ 0 w 234"/>
                  <a:gd name="T7" fmla="*/ 174 h 324"/>
                  <a:gd name="T8" fmla="*/ 6 w 234"/>
                  <a:gd name="T9" fmla="*/ 96 h 324"/>
                  <a:gd name="T10" fmla="*/ 42 w 234"/>
                  <a:gd name="T11" fmla="*/ 48 h 324"/>
                  <a:gd name="T12" fmla="*/ 42 w 234"/>
                  <a:gd name="T13" fmla="*/ 78 h 324"/>
                  <a:gd name="T14" fmla="*/ 48 w 234"/>
                  <a:gd name="T15" fmla="*/ 66 h 324"/>
                  <a:gd name="T16" fmla="*/ 48 w 234"/>
                  <a:gd name="T17" fmla="*/ 84 h 324"/>
                  <a:gd name="T18" fmla="*/ 54 w 234"/>
                  <a:gd name="T19" fmla="*/ 42 h 324"/>
                  <a:gd name="T20" fmla="*/ 72 w 234"/>
                  <a:gd name="T21" fmla="*/ 30 h 324"/>
                  <a:gd name="T22" fmla="*/ 66 w 234"/>
                  <a:gd name="T23" fmla="*/ 18 h 324"/>
                  <a:gd name="T24" fmla="*/ 84 w 234"/>
                  <a:gd name="T25" fmla="*/ 0 h 324"/>
                  <a:gd name="T26" fmla="*/ 156 w 234"/>
                  <a:gd name="T27" fmla="*/ 24 h 324"/>
                  <a:gd name="T28" fmla="*/ 168 w 234"/>
                  <a:gd name="T29" fmla="*/ 48 h 324"/>
                  <a:gd name="T30" fmla="*/ 156 w 234"/>
                  <a:gd name="T31" fmla="*/ 48 h 324"/>
                  <a:gd name="T32" fmla="*/ 174 w 234"/>
                  <a:gd name="T33" fmla="*/ 72 h 324"/>
                  <a:gd name="T34" fmla="*/ 174 w 234"/>
                  <a:gd name="T35" fmla="*/ 102 h 324"/>
                  <a:gd name="T36" fmla="*/ 144 w 234"/>
                  <a:gd name="T37" fmla="*/ 132 h 324"/>
                  <a:gd name="T38" fmla="*/ 144 w 234"/>
                  <a:gd name="T39" fmla="*/ 156 h 324"/>
                  <a:gd name="T40" fmla="*/ 162 w 234"/>
                  <a:gd name="T41" fmla="*/ 162 h 324"/>
                  <a:gd name="T42" fmla="*/ 192 w 234"/>
                  <a:gd name="T43" fmla="*/ 120 h 324"/>
                  <a:gd name="T44" fmla="*/ 216 w 234"/>
                  <a:gd name="T45" fmla="*/ 138 h 324"/>
                  <a:gd name="T46" fmla="*/ 234 w 234"/>
                  <a:gd name="T47" fmla="*/ 198 h 324"/>
                  <a:gd name="T48" fmla="*/ 234 w 234"/>
                  <a:gd name="T49" fmla="*/ 222 h 324"/>
                  <a:gd name="T50" fmla="*/ 228 w 234"/>
                  <a:gd name="T51" fmla="*/ 234 h 324"/>
                  <a:gd name="T52" fmla="*/ 228 w 234"/>
                  <a:gd name="T53" fmla="*/ 222 h 324"/>
                  <a:gd name="T54" fmla="*/ 222 w 234"/>
                  <a:gd name="T55" fmla="*/ 228 h 324"/>
                  <a:gd name="T56" fmla="*/ 192 w 234"/>
                  <a:gd name="T57" fmla="*/ 300 h 324"/>
                  <a:gd name="T58" fmla="*/ 138 w 234"/>
                  <a:gd name="T59" fmla="*/ 312 h 324"/>
                  <a:gd name="T60" fmla="*/ 114 w 234"/>
                  <a:gd name="T61" fmla="*/ 312 h 324"/>
                  <a:gd name="T62" fmla="*/ 114 w 234"/>
                  <a:gd name="T63" fmla="*/ 318 h 32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34"/>
                  <a:gd name="T97" fmla="*/ 0 h 324"/>
                  <a:gd name="T98" fmla="*/ 234 w 234"/>
                  <a:gd name="T99" fmla="*/ 324 h 32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34" h="324">
                    <a:moveTo>
                      <a:pt x="114" y="312"/>
                    </a:moveTo>
                    <a:lnTo>
                      <a:pt x="0" y="324"/>
                    </a:lnTo>
                    <a:lnTo>
                      <a:pt x="30" y="252"/>
                    </a:lnTo>
                    <a:lnTo>
                      <a:pt x="0" y="174"/>
                    </a:lnTo>
                    <a:lnTo>
                      <a:pt x="6" y="96"/>
                    </a:lnTo>
                    <a:lnTo>
                      <a:pt x="42" y="48"/>
                    </a:lnTo>
                    <a:lnTo>
                      <a:pt x="42" y="78"/>
                    </a:lnTo>
                    <a:lnTo>
                      <a:pt x="48" y="66"/>
                    </a:lnTo>
                    <a:lnTo>
                      <a:pt x="48" y="84"/>
                    </a:lnTo>
                    <a:lnTo>
                      <a:pt x="54" y="42"/>
                    </a:lnTo>
                    <a:lnTo>
                      <a:pt x="72" y="30"/>
                    </a:lnTo>
                    <a:lnTo>
                      <a:pt x="66" y="18"/>
                    </a:lnTo>
                    <a:lnTo>
                      <a:pt x="84" y="0"/>
                    </a:lnTo>
                    <a:lnTo>
                      <a:pt x="156" y="24"/>
                    </a:lnTo>
                    <a:lnTo>
                      <a:pt x="168" y="48"/>
                    </a:lnTo>
                    <a:lnTo>
                      <a:pt x="156" y="48"/>
                    </a:lnTo>
                    <a:lnTo>
                      <a:pt x="174" y="72"/>
                    </a:lnTo>
                    <a:lnTo>
                      <a:pt x="174" y="102"/>
                    </a:lnTo>
                    <a:lnTo>
                      <a:pt x="144" y="132"/>
                    </a:lnTo>
                    <a:lnTo>
                      <a:pt x="144" y="156"/>
                    </a:lnTo>
                    <a:lnTo>
                      <a:pt x="162" y="162"/>
                    </a:lnTo>
                    <a:lnTo>
                      <a:pt x="192" y="120"/>
                    </a:lnTo>
                    <a:lnTo>
                      <a:pt x="216" y="138"/>
                    </a:lnTo>
                    <a:lnTo>
                      <a:pt x="234" y="198"/>
                    </a:lnTo>
                    <a:lnTo>
                      <a:pt x="234" y="222"/>
                    </a:lnTo>
                    <a:lnTo>
                      <a:pt x="228" y="234"/>
                    </a:lnTo>
                    <a:lnTo>
                      <a:pt x="228" y="222"/>
                    </a:lnTo>
                    <a:lnTo>
                      <a:pt x="222" y="228"/>
                    </a:lnTo>
                    <a:lnTo>
                      <a:pt x="192" y="300"/>
                    </a:lnTo>
                    <a:lnTo>
                      <a:pt x="138" y="312"/>
                    </a:lnTo>
                    <a:lnTo>
                      <a:pt x="114" y="312"/>
                    </a:lnTo>
                    <a:lnTo>
                      <a:pt x="114" y="318"/>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14" name="Freeform 441"/>
              <p:cNvSpPr>
                <a:spLocks noChangeAspect="1"/>
              </p:cNvSpPr>
              <p:nvPr/>
            </p:nvSpPr>
            <p:spPr bwMode="auto">
              <a:xfrm>
                <a:off x="3219" y="1434"/>
                <a:ext cx="354" cy="180"/>
              </a:xfrm>
              <a:custGeom>
                <a:avLst/>
                <a:gdLst>
                  <a:gd name="T0" fmla="*/ 354 w 354"/>
                  <a:gd name="T1" fmla="*/ 96 h 180"/>
                  <a:gd name="T2" fmla="*/ 312 w 354"/>
                  <a:gd name="T3" fmla="*/ 96 h 180"/>
                  <a:gd name="T4" fmla="*/ 306 w 354"/>
                  <a:gd name="T5" fmla="*/ 108 h 180"/>
                  <a:gd name="T6" fmla="*/ 264 w 354"/>
                  <a:gd name="T7" fmla="*/ 96 h 180"/>
                  <a:gd name="T8" fmla="*/ 228 w 354"/>
                  <a:gd name="T9" fmla="*/ 108 h 180"/>
                  <a:gd name="T10" fmla="*/ 210 w 354"/>
                  <a:gd name="T11" fmla="*/ 138 h 180"/>
                  <a:gd name="T12" fmla="*/ 210 w 354"/>
                  <a:gd name="T13" fmla="*/ 114 h 180"/>
                  <a:gd name="T14" fmla="*/ 186 w 354"/>
                  <a:gd name="T15" fmla="*/ 132 h 180"/>
                  <a:gd name="T16" fmla="*/ 186 w 354"/>
                  <a:gd name="T17" fmla="*/ 114 h 180"/>
                  <a:gd name="T18" fmla="*/ 162 w 354"/>
                  <a:gd name="T19" fmla="*/ 180 h 180"/>
                  <a:gd name="T20" fmla="*/ 150 w 354"/>
                  <a:gd name="T21" fmla="*/ 180 h 180"/>
                  <a:gd name="T22" fmla="*/ 150 w 354"/>
                  <a:gd name="T23" fmla="*/ 162 h 180"/>
                  <a:gd name="T24" fmla="*/ 138 w 354"/>
                  <a:gd name="T25" fmla="*/ 162 h 180"/>
                  <a:gd name="T26" fmla="*/ 144 w 354"/>
                  <a:gd name="T27" fmla="*/ 138 h 180"/>
                  <a:gd name="T28" fmla="*/ 126 w 354"/>
                  <a:gd name="T29" fmla="*/ 120 h 180"/>
                  <a:gd name="T30" fmla="*/ 12 w 354"/>
                  <a:gd name="T31" fmla="*/ 96 h 180"/>
                  <a:gd name="T32" fmla="*/ 0 w 354"/>
                  <a:gd name="T33" fmla="*/ 84 h 180"/>
                  <a:gd name="T34" fmla="*/ 132 w 354"/>
                  <a:gd name="T35" fmla="*/ 0 h 180"/>
                  <a:gd name="T36" fmla="*/ 138 w 354"/>
                  <a:gd name="T37" fmla="*/ 6 h 180"/>
                  <a:gd name="T38" fmla="*/ 102 w 354"/>
                  <a:gd name="T39" fmla="*/ 42 h 180"/>
                  <a:gd name="T40" fmla="*/ 102 w 354"/>
                  <a:gd name="T41" fmla="*/ 60 h 180"/>
                  <a:gd name="T42" fmla="*/ 120 w 354"/>
                  <a:gd name="T43" fmla="*/ 42 h 180"/>
                  <a:gd name="T44" fmla="*/ 114 w 354"/>
                  <a:gd name="T45" fmla="*/ 54 h 180"/>
                  <a:gd name="T46" fmla="*/ 138 w 354"/>
                  <a:gd name="T47" fmla="*/ 48 h 180"/>
                  <a:gd name="T48" fmla="*/ 162 w 354"/>
                  <a:gd name="T49" fmla="*/ 72 h 180"/>
                  <a:gd name="T50" fmla="*/ 198 w 354"/>
                  <a:gd name="T51" fmla="*/ 78 h 180"/>
                  <a:gd name="T52" fmla="*/ 228 w 354"/>
                  <a:gd name="T53" fmla="*/ 54 h 180"/>
                  <a:gd name="T54" fmla="*/ 288 w 354"/>
                  <a:gd name="T55" fmla="*/ 42 h 180"/>
                  <a:gd name="T56" fmla="*/ 288 w 354"/>
                  <a:gd name="T57" fmla="*/ 66 h 180"/>
                  <a:gd name="T58" fmla="*/ 330 w 354"/>
                  <a:gd name="T59" fmla="*/ 60 h 180"/>
                  <a:gd name="T60" fmla="*/ 330 w 354"/>
                  <a:gd name="T61" fmla="*/ 78 h 180"/>
                  <a:gd name="T62" fmla="*/ 354 w 354"/>
                  <a:gd name="T63" fmla="*/ 96 h 18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54"/>
                  <a:gd name="T97" fmla="*/ 0 h 180"/>
                  <a:gd name="T98" fmla="*/ 354 w 354"/>
                  <a:gd name="T99" fmla="*/ 180 h 18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54" h="180">
                    <a:moveTo>
                      <a:pt x="354" y="96"/>
                    </a:moveTo>
                    <a:lnTo>
                      <a:pt x="312" y="96"/>
                    </a:lnTo>
                    <a:lnTo>
                      <a:pt x="306" y="108"/>
                    </a:lnTo>
                    <a:lnTo>
                      <a:pt x="264" y="96"/>
                    </a:lnTo>
                    <a:lnTo>
                      <a:pt x="228" y="108"/>
                    </a:lnTo>
                    <a:lnTo>
                      <a:pt x="210" y="138"/>
                    </a:lnTo>
                    <a:lnTo>
                      <a:pt x="210" y="114"/>
                    </a:lnTo>
                    <a:lnTo>
                      <a:pt x="186" y="132"/>
                    </a:lnTo>
                    <a:lnTo>
                      <a:pt x="186" y="114"/>
                    </a:lnTo>
                    <a:lnTo>
                      <a:pt x="162" y="180"/>
                    </a:lnTo>
                    <a:lnTo>
                      <a:pt x="150" y="180"/>
                    </a:lnTo>
                    <a:lnTo>
                      <a:pt x="150" y="162"/>
                    </a:lnTo>
                    <a:lnTo>
                      <a:pt x="138" y="162"/>
                    </a:lnTo>
                    <a:lnTo>
                      <a:pt x="144" y="138"/>
                    </a:lnTo>
                    <a:lnTo>
                      <a:pt x="126" y="120"/>
                    </a:lnTo>
                    <a:lnTo>
                      <a:pt x="12" y="96"/>
                    </a:lnTo>
                    <a:lnTo>
                      <a:pt x="0" y="84"/>
                    </a:lnTo>
                    <a:lnTo>
                      <a:pt x="132" y="0"/>
                    </a:lnTo>
                    <a:lnTo>
                      <a:pt x="138" y="6"/>
                    </a:lnTo>
                    <a:lnTo>
                      <a:pt x="102" y="42"/>
                    </a:lnTo>
                    <a:lnTo>
                      <a:pt x="102" y="60"/>
                    </a:lnTo>
                    <a:lnTo>
                      <a:pt x="120" y="42"/>
                    </a:lnTo>
                    <a:lnTo>
                      <a:pt x="114" y="54"/>
                    </a:lnTo>
                    <a:lnTo>
                      <a:pt x="138" y="48"/>
                    </a:lnTo>
                    <a:lnTo>
                      <a:pt x="162" y="72"/>
                    </a:lnTo>
                    <a:lnTo>
                      <a:pt x="198" y="78"/>
                    </a:lnTo>
                    <a:lnTo>
                      <a:pt x="228" y="54"/>
                    </a:lnTo>
                    <a:lnTo>
                      <a:pt x="288" y="42"/>
                    </a:lnTo>
                    <a:lnTo>
                      <a:pt x="288" y="66"/>
                    </a:lnTo>
                    <a:lnTo>
                      <a:pt x="330" y="60"/>
                    </a:lnTo>
                    <a:lnTo>
                      <a:pt x="330" y="78"/>
                    </a:lnTo>
                    <a:lnTo>
                      <a:pt x="354" y="96"/>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815" name="Freeform 442"/>
              <p:cNvSpPr>
                <a:spLocks noChangeAspect="1"/>
              </p:cNvSpPr>
              <p:nvPr/>
            </p:nvSpPr>
            <p:spPr bwMode="auto">
              <a:xfrm>
                <a:off x="3219" y="1434"/>
                <a:ext cx="354" cy="180"/>
              </a:xfrm>
              <a:custGeom>
                <a:avLst/>
                <a:gdLst>
                  <a:gd name="T0" fmla="*/ 354 w 354"/>
                  <a:gd name="T1" fmla="*/ 96 h 180"/>
                  <a:gd name="T2" fmla="*/ 312 w 354"/>
                  <a:gd name="T3" fmla="*/ 96 h 180"/>
                  <a:gd name="T4" fmla="*/ 306 w 354"/>
                  <a:gd name="T5" fmla="*/ 108 h 180"/>
                  <a:gd name="T6" fmla="*/ 264 w 354"/>
                  <a:gd name="T7" fmla="*/ 96 h 180"/>
                  <a:gd name="T8" fmla="*/ 228 w 354"/>
                  <a:gd name="T9" fmla="*/ 108 h 180"/>
                  <a:gd name="T10" fmla="*/ 210 w 354"/>
                  <a:gd name="T11" fmla="*/ 138 h 180"/>
                  <a:gd name="T12" fmla="*/ 210 w 354"/>
                  <a:gd name="T13" fmla="*/ 114 h 180"/>
                  <a:gd name="T14" fmla="*/ 186 w 354"/>
                  <a:gd name="T15" fmla="*/ 132 h 180"/>
                  <a:gd name="T16" fmla="*/ 186 w 354"/>
                  <a:gd name="T17" fmla="*/ 114 h 180"/>
                  <a:gd name="T18" fmla="*/ 162 w 354"/>
                  <a:gd name="T19" fmla="*/ 180 h 180"/>
                  <a:gd name="T20" fmla="*/ 150 w 354"/>
                  <a:gd name="T21" fmla="*/ 180 h 180"/>
                  <a:gd name="T22" fmla="*/ 150 w 354"/>
                  <a:gd name="T23" fmla="*/ 162 h 180"/>
                  <a:gd name="T24" fmla="*/ 138 w 354"/>
                  <a:gd name="T25" fmla="*/ 162 h 180"/>
                  <a:gd name="T26" fmla="*/ 144 w 354"/>
                  <a:gd name="T27" fmla="*/ 138 h 180"/>
                  <a:gd name="T28" fmla="*/ 126 w 354"/>
                  <a:gd name="T29" fmla="*/ 120 h 180"/>
                  <a:gd name="T30" fmla="*/ 12 w 354"/>
                  <a:gd name="T31" fmla="*/ 96 h 180"/>
                  <a:gd name="T32" fmla="*/ 0 w 354"/>
                  <a:gd name="T33" fmla="*/ 84 h 180"/>
                  <a:gd name="T34" fmla="*/ 132 w 354"/>
                  <a:gd name="T35" fmla="*/ 0 h 180"/>
                  <a:gd name="T36" fmla="*/ 138 w 354"/>
                  <a:gd name="T37" fmla="*/ 6 h 180"/>
                  <a:gd name="T38" fmla="*/ 102 w 354"/>
                  <a:gd name="T39" fmla="*/ 42 h 180"/>
                  <a:gd name="T40" fmla="*/ 102 w 354"/>
                  <a:gd name="T41" fmla="*/ 60 h 180"/>
                  <a:gd name="T42" fmla="*/ 120 w 354"/>
                  <a:gd name="T43" fmla="*/ 42 h 180"/>
                  <a:gd name="T44" fmla="*/ 114 w 354"/>
                  <a:gd name="T45" fmla="*/ 54 h 180"/>
                  <a:gd name="T46" fmla="*/ 138 w 354"/>
                  <a:gd name="T47" fmla="*/ 48 h 180"/>
                  <a:gd name="T48" fmla="*/ 162 w 354"/>
                  <a:gd name="T49" fmla="*/ 72 h 180"/>
                  <a:gd name="T50" fmla="*/ 198 w 354"/>
                  <a:gd name="T51" fmla="*/ 78 h 180"/>
                  <a:gd name="T52" fmla="*/ 228 w 354"/>
                  <a:gd name="T53" fmla="*/ 54 h 180"/>
                  <a:gd name="T54" fmla="*/ 288 w 354"/>
                  <a:gd name="T55" fmla="*/ 42 h 180"/>
                  <a:gd name="T56" fmla="*/ 288 w 354"/>
                  <a:gd name="T57" fmla="*/ 66 h 180"/>
                  <a:gd name="T58" fmla="*/ 330 w 354"/>
                  <a:gd name="T59" fmla="*/ 60 h 180"/>
                  <a:gd name="T60" fmla="*/ 330 w 354"/>
                  <a:gd name="T61" fmla="*/ 78 h 180"/>
                  <a:gd name="T62" fmla="*/ 354 w 354"/>
                  <a:gd name="T63" fmla="*/ 96 h 180"/>
                  <a:gd name="T64" fmla="*/ 354 w 354"/>
                  <a:gd name="T65" fmla="*/ 102 h 18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4"/>
                  <a:gd name="T100" fmla="*/ 0 h 180"/>
                  <a:gd name="T101" fmla="*/ 354 w 354"/>
                  <a:gd name="T102" fmla="*/ 180 h 18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4" h="180">
                    <a:moveTo>
                      <a:pt x="354" y="96"/>
                    </a:moveTo>
                    <a:lnTo>
                      <a:pt x="312" y="96"/>
                    </a:lnTo>
                    <a:lnTo>
                      <a:pt x="306" y="108"/>
                    </a:lnTo>
                    <a:lnTo>
                      <a:pt x="264" y="96"/>
                    </a:lnTo>
                    <a:lnTo>
                      <a:pt x="228" y="108"/>
                    </a:lnTo>
                    <a:lnTo>
                      <a:pt x="210" y="138"/>
                    </a:lnTo>
                    <a:lnTo>
                      <a:pt x="210" y="114"/>
                    </a:lnTo>
                    <a:lnTo>
                      <a:pt x="186" y="132"/>
                    </a:lnTo>
                    <a:lnTo>
                      <a:pt x="186" y="114"/>
                    </a:lnTo>
                    <a:lnTo>
                      <a:pt x="162" y="180"/>
                    </a:lnTo>
                    <a:lnTo>
                      <a:pt x="150" y="180"/>
                    </a:lnTo>
                    <a:lnTo>
                      <a:pt x="150" y="162"/>
                    </a:lnTo>
                    <a:lnTo>
                      <a:pt x="138" y="162"/>
                    </a:lnTo>
                    <a:lnTo>
                      <a:pt x="144" y="138"/>
                    </a:lnTo>
                    <a:lnTo>
                      <a:pt x="126" y="120"/>
                    </a:lnTo>
                    <a:lnTo>
                      <a:pt x="12" y="96"/>
                    </a:lnTo>
                    <a:lnTo>
                      <a:pt x="0" y="84"/>
                    </a:lnTo>
                    <a:lnTo>
                      <a:pt x="132" y="0"/>
                    </a:lnTo>
                    <a:lnTo>
                      <a:pt x="138" y="6"/>
                    </a:lnTo>
                    <a:lnTo>
                      <a:pt x="102" y="42"/>
                    </a:lnTo>
                    <a:lnTo>
                      <a:pt x="102" y="60"/>
                    </a:lnTo>
                    <a:lnTo>
                      <a:pt x="120" y="42"/>
                    </a:lnTo>
                    <a:lnTo>
                      <a:pt x="114" y="54"/>
                    </a:lnTo>
                    <a:lnTo>
                      <a:pt x="138" y="48"/>
                    </a:lnTo>
                    <a:lnTo>
                      <a:pt x="162" y="72"/>
                    </a:lnTo>
                    <a:lnTo>
                      <a:pt x="198" y="78"/>
                    </a:lnTo>
                    <a:lnTo>
                      <a:pt x="228" y="54"/>
                    </a:lnTo>
                    <a:lnTo>
                      <a:pt x="288" y="42"/>
                    </a:lnTo>
                    <a:lnTo>
                      <a:pt x="288" y="66"/>
                    </a:lnTo>
                    <a:lnTo>
                      <a:pt x="330" y="60"/>
                    </a:lnTo>
                    <a:lnTo>
                      <a:pt x="330" y="78"/>
                    </a:lnTo>
                    <a:lnTo>
                      <a:pt x="354" y="96"/>
                    </a:lnTo>
                    <a:lnTo>
                      <a:pt x="354" y="10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16" name="Freeform 443"/>
              <p:cNvSpPr>
                <a:spLocks noChangeAspect="1"/>
              </p:cNvSpPr>
              <p:nvPr/>
            </p:nvSpPr>
            <p:spPr bwMode="auto">
              <a:xfrm>
                <a:off x="2853" y="1308"/>
                <a:ext cx="408" cy="450"/>
              </a:xfrm>
              <a:custGeom>
                <a:avLst/>
                <a:gdLst>
                  <a:gd name="T0" fmla="*/ 330 w 408"/>
                  <a:gd name="T1" fmla="*/ 444 h 450"/>
                  <a:gd name="T2" fmla="*/ 36 w 408"/>
                  <a:gd name="T3" fmla="*/ 450 h 450"/>
                  <a:gd name="T4" fmla="*/ 36 w 408"/>
                  <a:gd name="T5" fmla="*/ 312 h 450"/>
                  <a:gd name="T6" fmla="*/ 18 w 408"/>
                  <a:gd name="T7" fmla="*/ 288 h 450"/>
                  <a:gd name="T8" fmla="*/ 30 w 408"/>
                  <a:gd name="T9" fmla="*/ 264 h 450"/>
                  <a:gd name="T10" fmla="*/ 30 w 408"/>
                  <a:gd name="T11" fmla="*/ 258 h 450"/>
                  <a:gd name="T12" fmla="*/ 0 w 408"/>
                  <a:gd name="T13" fmla="*/ 30 h 450"/>
                  <a:gd name="T14" fmla="*/ 108 w 408"/>
                  <a:gd name="T15" fmla="*/ 30 h 450"/>
                  <a:gd name="T16" fmla="*/ 108 w 408"/>
                  <a:gd name="T17" fmla="*/ 0 h 450"/>
                  <a:gd name="T18" fmla="*/ 120 w 408"/>
                  <a:gd name="T19" fmla="*/ 0 h 450"/>
                  <a:gd name="T20" fmla="*/ 132 w 408"/>
                  <a:gd name="T21" fmla="*/ 48 h 450"/>
                  <a:gd name="T22" fmla="*/ 174 w 408"/>
                  <a:gd name="T23" fmla="*/ 54 h 450"/>
                  <a:gd name="T24" fmla="*/ 180 w 408"/>
                  <a:gd name="T25" fmla="*/ 66 h 450"/>
                  <a:gd name="T26" fmla="*/ 222 w 408"/>
                  <a:gd name="T27" fmla="*/ 54 h 450"/>
                  <a:gd name="T28" fmla="*/ 240 w 408"/>
                  <a:gd name="T29" fmla="*/ 60 h 450"/>
                  <a:gd name="T30" fmla="*/ 234 w 408"/>
                  <a:gd name="T31" fmla="*/ 66 h 450"/>
                  <a:gd name="T32" fmla="*/ 246 w 408"/>
                  <a:gd name="T33" fmla="*/ 66 h 450"/>
                  <a:gd name="T34" fmla="*/ 252 w 408"/>
                  <a:gd name="T35" fmla="*/ 84 h 450"/>
                  <a:gd name="T36" fmla="*/ 270 w 408"/>
                  <a:gd name="T37" fmla="*/ 72 h 450"/>
                  <a:gd name="T38" fmla="*/ 294 w 408"/>
                  <a:gd name="T39" fmla="*/ 96 h 450"/>
                  <a:gd name="T40" fmla="*/ 330 w 408"/>
                  <a:gd name="T41" fmla="*/ 78 h 450"/>
                  <a:gd name="T42" fmla="*/ 342 w 408"/>
                  <a:gd name="T43" fmla="*/ 90 h 450"/>
                  <a:gd name="T44" fmla="*/ 408 w 408"/>
                  <a:gd name="T45" fmla="*/ 90 h 450"/>
                  <a:gd name="T46" fmla="*/ 342 w 408"/>
                  <a:gd name="T47" fmla="*/ 132 h 450"/>
                  <a:gd name="T48" fmla="*/ 270 w 408"/>
                  <a:gd name="T49" fmla="*/ 198 h 450"/>
                  <a:gd name="T50" fmla="*/ 264 w 408"/>
                  <a:gd name="T51" fmla="*/ 204 h 450"/>
                  <a:gd name="T52" fmla="*/ 264 w 408"/>
                  <a:gd name="T53" fmla="*/ 252 h 450"/>
                  <a:gd name="T54" fmla="*/ 240 w 408"/>
                  <a:gd name="T55" fmla="*/ 264 h 450"/>
                  <a:gd name="T56" fmla="*/ 228 w 408"/>
                  <a:gd name="T57" fmla="*/ 288 h 450"/>
                  <a:gd name="T58" fmla="*/ 246 w 408"/>
                  <a:gd name="T59" fmla="*/ 300 h 450"/>
                  <a:gd name="T60" fmla="*/ 240 w 408"/>
                  <a:gd name="T61" fmla="*/ 354 h 450"/>
                  <a:gd name="T62" fmla="*/ 318 w 408"/>
                  <a:gd name="T63" fmla="*/ 408 h 450"/>
                  <a:gd name="T64" fmla="*/ 330 w 408"/>
                  <a:gd name="T65" fmla="*/ 444 h 45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408"/>
                  <a:gd name="T100" fmla="*/ 0 h 450"/>
                  <a:gd name="T101" fmla="*/ 408 w 408"/>
                  <a:gd name="T102" fmla="*/ 450 h 45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408" h="450">
                    <a:moveTo>
                      <a:pt x="330" y="444"/>
                    </a:moveTo>
                    <a:lnTo>
                      <a:pt x="36" y="450"/>
                    </a:lnTo>
                    <a:lnTo>
                      <a:pt x="36" y="312"/>
                    </a:lnTo>
                    <a:lnTo>
                      <a:pt x="18" y="288"/>
                    </a:lnTo>
                    <a:lnTo>
                      <a:pt x="30" y="264"/>
                    </a:lnTo>
                    <a:lnTo>
                      <a:pt x="30" y="258"/>
                    </a:lnTo>
                    <a:lnTo>
                      <a:pt x="0" y="30"/>
                    </a:lnTo>
                    <a:lnTo>
                      <a:pt x="108" y="30"/>
                    </a:lnTo>
                    <a:lnTo>
                      <a:pt x="108" y="0"/>
                    </a:lnTo>
                    <a:lnTo>
                      <a:pt x="120" y="0"/>
                    </a:lnTo>
                    <a:lnTo>
                      <a:pt x="132" y="48"/>
                    </a:lnTo>
                    <a:lnTo>
                      <a:pt x="174" y="54"/>
                    </a:lnTo>
                    <a:lnTo>
                      <a:pt x="180" y="66"/>
                    </a:lnTo>
                    <a:lnTo>
                      <a:pt x="222" y="54"/>
                    </a:lnTo>
                    <a:lnTo>
                      <a:pt x="240" y="60"/>
                    </a:lnTo>
                    <a:lnTo>
                      <a:pt x="234" y="66"/>
                    </a:lnTo>
                    <a:lnTo>
                      <a:pt x="246" y="66"/>
                    </a:lnTo>
                    <a:lnTo>
                      <a:pt x="252" y="84"/>
                    </a:lnTo>
                    <a:lnTo>
                      <a:pt x="270" y="72"/>
                    </a:lnTo>
                    <a:lnTo>
                      <a:pt x="294" y="96"/>
                    </a:lnTo>
                    <a:lnTo>
                      <a:pt x="330" y="78"/>
                    </a:lnTo>
                    <a:lnTo>
                      <a:pt x="342" y="90"/>
                    </a:lnTo>
                    <a:lnTo>
                      <a:pt x="408" y="90"/>
                    </a:lnTo>
                    <a:lnTo>
                      <a:pt x="342" y="132"/>
                    </a:lnTo>
                    <a:lnTo>
                      <a:pt x="270" y="198"/>
                    </a:lnTo>
                    <a:lnTo>
                      <a:pt x="264" y="204"/>
                    </a:lnTo>
                    <a:lnTo>
                      <a:pt x="264" y="252"/>
                    </a:lnTo>
                    <a:lnTo>
                      <a:pt x="240" y="264"/>
                    </a:lnTo>
                    <a:lnTo>
                      <a:pt x="228" y="288"/>
                    </a:lnTo>
                    <a:lnTo>
                      <a:pt x="246" y="300"/>
                    </a:lnTo>
                    <a:lnTo>
                      <a:pt x="240" y="354"/>
                    </a:lnTo>
                    <a:lnTo>
                      <a:pt x="318" y="408"/>
                    </a:lnTo>
                    <a:lnTo>
                      <a:pt x="330" y="444"/>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817" name="Freeform 444"/>
              <p:cNvSpPr>
                <a:spLocks noChangeAspect="1"/>
              </p:cNvSpPr>
              <p:nvPr/>
            </p:nvSpPr>
            <p:spPr bwMode="auto">
              <a:xfrm>
                <a:off x="2853" y="1308"/>
                <a:ext cx="408" cy="450"/>
              </a:xfrm>
              <a:custGeom>
                <a:avLst/>
                <a:gdLst>
                  <a:gd name="T0" fmla="*/ 330 w 408"/>
                  <a:gd name="T1" fmla="*/ 444 h 450"/>
                  <a:gd name="T2" fmla="*/ 36 w 408"/>
                  <a:gd name="T3" fmla="*/ 450 h 450"/>
                  <a:gd name="T4" fmla="*/ 36 w 408"/>
                  <a:gd name="T5" fmla="*/ 312 h 450"/>
                  <a:gd name="T6" fmla="*/ 18 w 408"/>
                  <a:gd name="T7" fmla="*/ 288 h 450"/>
                  <a:gd name="T8" fmla="*/ 30 w 408"/>
                  <a:gd name="T9" fmla="*/ 264 h 450"/>
                  <a:gd name="T10" fmla="*/ 30 w 408"/>
                  <a:gd name="T11" fmla="*/ 258 h 450"/>
                  <a:gd name="T12" fmla="*/ 0 w 408"/>
                  <a:gd name="T13" fmla="*/ 30 h 450"/>
                  <a:gd name="T14" fmla="*/ 108 w 408"/>
                  <a:gd name="T15" fmla="*/ 30 h 450"/>
                  <a:gd name="T16" fmla="*/ 108 w 408"/>
                  <a:gd name="T17" fmla="*/ 0 h 450"/>
                  <a:gd name="T18" fmla="*/ 120 w 408"/>
                  <a:gd name="T19" fmla="*/ 0 h 450"/>
                  <a:gd name="T20" fmla="*/ 132 w 408"/>
                  <a:gd name="T21" fmla="*/ 48 h 450"/>
                  <a:gd name="T22" fmla="*/ 174 w 408"/>
                  <a:gd name="T23" fmla="*/ 54 h 450"/>
                  <a:gd name="T24" fmla="*/ 180 w 408"/>
                  <a:gd name="T25" fmla="*/ 66 h 450"/>
                  <a:gd name="T26" fmla="*/ 222 w 408"/>
                  <a:gd name="T27" fmla="*/ 54 h 450"/>
                  <a:gd name="T28" fmla="*/ 240 w 408"/>
                  <a:gd name="T29" fmla="*/ 60 h 450"/>
                  <a:gd name="T30" fmla="*/ 234 w 408"/>
                  <a:gd name="T31" fmla="*/ 66 h 450"/>
                  <a:gd name="T32" fmla="*/ 246 w 408"/>
                  <a:gd name="T33" fmla="*/ 66 h 450"/>
                  <a:gd name="T34" fmla="*/ 252 w 408"/>
                  <a:gd name="T35" fmla="*/ 84 h 450"/>
                  <a:gd name="T36" fmla="*/ 270 w 408"/>
                  <a:gd name="T37" fmla="*/ 72 h 450"/>
                  <a:gd name="T38" fmla="*/ 294 w 408"/>
                  <a:gd name="T39" fmla="*/ 96 h 450"/>
                  <a:gd name="T40" fmla="*/ 330 w 408"/>
                  <a:gd name="T41" fmla="*/ 78 h 450"/>
                  <a:gd name="T42" fmla="*/ 342 w 408"/>
                  <a:gd name="T43" fmla="*/ 90 h 450"/>
                  <a:gd name="T44" fmla="*/ 408 w 408"/>
                  <a:gd name="T45" fmla="*/ 90 h 450"/>
                  <a:gd name="T46" fmla="*/ 342 w 408"/>
                  <a:gd name="T47" fmla="*/ 132 h 450"/>
                  <a:gd name="T48" fmla="*/ 270 w 408"/>
                  <a:gd name="T49" fmla="*/ 198 h 450"/>
                  <a:gd name="T50" fmla="*/ 264 w 408"/>
                  <a:gd name="T51" fmla="*/ 204 h 450"/>
                  <a:gd name="T52" fmla="*/ 264 w 408"/>
                  <a:gd name="T53" fmla="*/ 252 h 450"/>
                  <a:gd name="T54" fmla="*/ 240 w 408"/>
                  <a:gd name="T55" fmla="*/ 264 h 450"/>
                  <a:gd name="T56" fmla="*/ 228 w 408"/>
                  <a:gd name="T57" fmla="*/ 288 h 450"/>
                  <a:gd name="T58" fmla="*/ 246 w 408"/>
                  <a:gd name="T59" fmla="*/ 300 h 450"/>
                  <a:gd name="T60" fmla="*/ 240 w 408"/>
                  <a:gd name="T61" fmla="*/ 354 h 450"/>
                  <a:gd name="T62" fmla="*/ 318 w 408"/>
                  <a:gd name="T63" fmla="*/ 408 h 450"/>
                  <a:gd name="T64" fmla="*/ 330 w 408"/>
                  <a:gd name="T65" fmla="*/ 444 h 450"/>
                  <a:gd name="T66" fmla="*/ 330 w 408"/>
                  <a:gd name="T67" fmla="*/ 450 h 45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408"/>
                  <a:gd name="T103" fmla="*/ 0 h 450"/>
                  <a:gd name="T104" fmla="*/ 408 w 408"/>
                  <a:gd name="T105" fmla="*/ 450 h 450"/>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408" h="450">
                    <a:moveTo>
                      <a:pt x="330" y="444"/>
                    </a:moveTo>
                    <a:lnTo>
                      <a:pt x="36" y="450"/>
                    </a:lnTo>
                    <a:lnTo>
                      <a:pt x="36" y="312"/>
                    </a:lnTo>
                    <a:lnTo>
                      <a:pt x="18" y="288"/>
                    </a:lnTo>
                    <a:lnTo>
                      <a:pt x="30" y="264"/>
                    </a:lnTo>
                    <a:lnTo>
                      <a:pt x="30" y="258"/>
                    </a:lnTo>
                    <a:lnTo>
                      <a:pt x="0" y="30"/>
                    </a:lnTo>
                    <a:lnTo>
                      <a:pt x="108" y="30"/>
                    </a:lnTo>
                    <a:lnTo>
                      <a:pt x="108" y="0"/>
                    </a:lnTo>
                    <a:lnTo>
                      <a:pt x="120" y="0"/>
                    </a:lnTo>
                    <a:lnTo>
                      <a:pt x="132" y="48"/>
                    </a:lnTo>
                    <a:lnTo>
                      <a:pt x="174" y="54"/>
                    </a:lnTo>
                    <a:lnTo>
                      <a:pt x="180" y="66"/>
                    </a:lnTo>
                    <a:lnTo>
                      <a:pt x="222" y="54"/>
                    </a:lnTo>
                    <a:lnTo>
                      <a:pt x="240" y="60"/>
                    </a:lnTo>
                    <a:lnTo>
                      <a:pt x="234" y="66"/>
                    </a:lnTo>
                    <a:lnTo>
                      <a:pt x="246" y="66"/>
                    </a:lnTo>
                    <a:lnTo>
                      <a:pt x="252" y="84"/>
                    </a:lnTo>
                    <a:lnTo>
                      <a:pt x="270" y="72"/>
                    </a:lnTo>
                    <a:lnTo>
                      <a:pt x="294" y="96"/>
                    </a:lnTo>
                    <a:lnTo>
                      <a:pt x="330" y="78"/>
                    </a:lnTo>
                    <a:lnTo>
                      <a:pt x="342" y="90"/>
                    </a:lnTo>
                    <a:lnTo>
                      <a:pt x="408" y="90"/>
                    </a:lnTo>
                    <a:lnTo>
                      <a:pt x="342" y="132"/>
                    </a:lnTo>
                    <a:lnTo>
                      <a:pt x="270" y="198"/>
                    </a:lnTo>
                    <a:lnTo>
                      <a:pt x="264" y="204"/>
                    </a:lnTo>
                    <a:lnTo>
                      <a:pt x="264" y="252"/>
                    </a:lnTo>
                    <a:lnTo>
                      <a:pt x="240" y="264"/>
                    </a:lnTo>
                    <a:lnTo>
                      <a:pt x="228" y="288"/>
                    </a:lnTo>
                    <a:lnTo>
                      <a:pt x="246" y="300"/>
                    </a:lnTo>
                    <a:lnTo>
                      <a:pt x="240" y="354"/>
                    </a:lnTo>
                    <a:lnTo>
                      <a:pt x="318" y="408"/>
                    </a:lnTo>
                    <a:lnTo>
                      <a:pt x="330" y="444"/>
                    </a:lnTo>
                    <a:lnTo>
                      <a:pt x="330" y="450"/>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18" name="Freeform 445"/>
              <p:cNvSpPr>
                <a:spLocks noChangeAspect="1"/>
              </p:cNvSpPr>
              <p:nvPr/>
            </p:nvSpPr>
            <p:spPr bwMode="auto">
              <a:xfrm>
                <a:off x="3207" y="2406"/>
                <a:ext cx="216" cy="378"/>
              </a:xfrm>
              <a:custGeom>
                <a:avLst/>
                <a:gdLst>
                  <a:gd name="T0" fmla="*/ 216 w 216"/>
                  <a:gd name="T1" fmla="*/ 360 h 378"/>
                  <a:gd name="T2" fmla="*/ 156 w 216"/>
                  <a:gd name="T3" fmla="*/ 366 h 378"/>
                  <a:gd name="T4" fmla="*/ 138 w 216"/>
                  <a:gd name="T5" fmla="*/ 378 h 378"/>
                  <a:gd name="T6" fmla="*/ 120 w 216"/>
                  <a:gd name="T7" fmla="*/ 342 h 378"/>
                  <a:gd name="T8" fmla="*/ 120 w 216"/>
                  <a:gd name="T9" fmla="*/ 318 h 378"/>
                  <a:gd name="T10" fmla="*/ 0 w 216"/>
                  <a:gd name="T11" fmla="*/ 324 h 378"/>
                  <a:gd name="T12" fmla="*/ 6 w 216"/>
                  <a:gd name="T13" fmla="*/ 276 h 378"/>
                  <a:gd name="T14" fmla="*/ 36 w 216"/>
                  <a:gd name="T15" fmla="*/ 234 h 378"/>
                  <a:gd name="T16" fmla="*/ 24 w 216"/>
                  <a:gd name="T17" fmla="*/ 228 h 378"/>
                  <a:gd name="T18" fmla="*/ 42 w 216"/>
                  <a:gd name="T19" fmla="*/ 222 h 378"/>
                  <a:gd name="T20" fmla="*/ 24 w 216"/>
                  <a:gd name="T21" fmla="*/ 204 h 378"/>
                  <a:gd name="T22" fmla="*/ 30 w 216"/>
                  <a:gd name="T23" fmla="*/ 198 h 378"/>
                  <a:gd name="T24" fmla="*/ 24 w 216"/>
                  <a:gd name="T25" fmla="*/ 198 h 378"/>
                  <a:gd name="T26" fmla="*/ 24 w 216"/>
                  <a:gd name="T27" fmla="*/ 174 h 378"/>
                  <a:gd name="T28" fmla="*/ 18 w 216"/>
                  <a:gd name="T29" fmla="*/ 168 h 378"/>
                  <a:gd name="T30" fmla="*/ 30 w 216"/>
                  <a:gd name="T31" fmla="*/ 150 h 378"/>
                  <a:gd name="T32" fmla="*/ 18 w 216"/>
                  <a:gd name="T33" fmla="*/ 144 h 378"/>
                  <a:gd name="T34" fmla="*/ 24 w 216"/>
                  <a:gd name="T35" fmla="*/ 132 h 378"/>
                  <a:gd name="T36" fmla="*/ 18 w 216"/>
                  <a:gd name="T37" fmla="*/ 132 h 378"/>
                  <a:gd name="T38" fmla="*/ 12 w 216"/>
                  <a:gd name="T39" fmla="*/ 114 h 378"/>
                  <a:gd name="T40" fmla="*/ 24 w 216"/>
                  <a:gd name="T41" fmla="*/ 114 h 378"/>
                  <a:gd name="T42" fmla="*/ 24 w 216"/>
                  <a:gd name="T43" fmla="*/ 90 h 378"/>
                  <a:gd name="T44" fmla="*/ 54 w 216"/>
                  <a:gd name="T45" fmla="*/ 54 h 378"/>
                  <a:gd name="T46" fmla="*/ 54 w 216"/>
                  <a:gd name="T47" fmla="*/ 30 h 378"/>
                  <a:gd name="T48" fmla="*/ 72 w 216"/>
                  <a:gd name="T49" fmla="*/ 6 h 378"/>
                  <a:gd name="T50" fmla="*/ 204 w 216"/>
                  <a:gd name="T51" fmla="*/ 0 h 378"/>
                  <a:gd name="T52" fmla="*/ 204 w 216"/>
                  <a:gd name="T53" fmla="*/ 246 h 378"/>
                  <a:gd name="T54" fmla="*/ 216 w 216"/>
                  <a:gd name="T55" fmla="*/ 330 h 378"/>
                  <a:gd name="T56" fmla="*/ 216 w 216"/>
                  <a:gd name="T57" fmla="*/ 360 h 37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16"/>
                  <a:gd name="T88" fmla="*/ 0 h 378"/>
                  <a:gd name="T89" fmla="*/ 216 w 216"/>
                  <a:gd name="T90" fmla="*/ 378 h 37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16" h="378">
                    <a:moveTo>
                      <a:pt x="216" y="360"/>
                    </a:moveTo>
                    <a:lnTo>
                      <a:pt x="156" y="366"/>
                    </a:lnTo>
                    <a:lnTo>
                      <a:pt x="138" y="378"/>
                    </a:lnTo>
                    <a:lnTo>
                      <a:pt x="120" y="342"/>
                    </a:lnTo>
                    <a:lnTo>
                      <a:pt x="120" y="318"/>
                    </a:lnTo>
                    <a:lnTo>
                      <a:pt x="0" y="324"/>
                    </a:lnTo>
                    <a:lnTo>
                      <a:pt x="6" y="276"/>
                    </a:lnTo>
                    <a:lnTo>
                      <a:pt x="36" y="234"/>
                    </a:lnTo>
                    <a:lnTo>
                      <a:pt x="24" y="228"/>
                    </a:lnTo>
                    <a:lnTo>
                      <a:pt x="42" y="222"/>
                    </a:lnTo>
                    <a:lnTo>
                      <a:pt x="24" y="204"/>
                    </a:lnTo>
                    <a:lnTo>
                      <a:pt x="30" y="198"/>
                    </a:lnTo>
                    <a:lnTo>
                      <a:pt x="24" y="198"/>
                    </a:lnTo>
                    <a:lnTo>
                      <a:pt x="24" y="174"/>
                    </a:lnTo>
                    <a:lnTo>
                      <a:pt x="18" y="168"/>
                    </a:lnTo>
                    <a:lnTo>
                      <a:pt x="30" y="150"/>
                    </a:lnTo>
                    <a:lnTo>
                      <a:pt x="18" y="144"/>
                    </a:lnTo>
                    <a:lnTo>
                      <a:pt x="24" y="132"/>
                    </a:lnTo>
                    <a:lnTo>
                      <a:pt x="18" y="132"/>
                    </a:lnTo>
                    <a:lnTo>
                      <a:pt x="12" y="114"/>
                    </a:lnTo>
                    <a:lnTo>
                      <a:pt x="24" y="114"/>
                    </a:lnTo>
                    <a:lnTo>
                      <a:pt x="24" y="90"/>
                    </a:lnTo>
                    <a:lnTo>
                      <a:pt x="54" y="54"/>
                    </a:lnTo>
                    <a:lnTo>
                      <a:pt x="54" y="30"/>
                    </a:lnTo>
                    <a:lnTo>
                      <a:pt x="72" y="6"/>
                    </a:lnTo>
                    <a:lnTo>
                      <a:pt x="204" y="0"/>
                    </a:lnTo>
                    <a:lnTo>
                      <a:pt x="204" y="246"/>
                    </a:lnTo>
                    <a:lnTo>
                      <a:pt x="216" y="330"/>
                    </a:lnTo>
                    <a:lnTo>
                      <a:pt x="216" y="360"/>
                    </a:lnTo>
                    <a:close/>
                  </a:path>
                </a:pathLst>
              </a:custGeom>
              <a:solidFill>
                <a:srgbClr val="FF4500"/>
              </a:solidFill>
              <a:ln w="9525">
                <a:solidFill>
                  <a:srgbClr val="FF4500"/>
                </a:solidFill>
                <a:prstDash val="solid"/>
                <a:round/>
                <a:headEnd/>
                <a:tailEnd/>
              </a:ln>
            </p:spPr>
            <p:txBody>
              <a:bodyPr/>
              <a:lstStyle/>
              <a:p>
                <a:endParaRPr lang="en-US">
                  <a:solidFill>
                    <a:srgbClr val="000000"/>
                  </a:solidFill>
                </a:endParaRPr>
              </a:p>
            </p:txBody>
          </p:sp>
          <p:sp>
            <p:nvSpPr>
              <p:cNvPr id="19819" name="Freeform 446"/>
              <p:cNvSpPr>
                <a:spLocks noChangeAspect="1"/>
              </p:cNvSpPr>
              <p:nvPr/>
            </p:nvSpPr>
            <p:spPr bwMode="auto">
              <a:xfrm>
                <a:off x="3207" y="2406"/>
                <a:ext cx="216" cy="378"/>
              </a:xfrm>
              <a:custGeom>
                <a:avLst/>
                <a:gdLst>
                  <a:gd name="T0" fmla="*/ 216 w 216"/>
                  <a:gd name="T1" fmla="*/ 360 h 378"/>
                  <a:gd name="T2" fmla="*/ 156 w 216"/>
                  <a:gd name="T3" fmla="*/ 366 h 378"/>
                  <a:gd name="T4" fmla="*/ 138 w 216"/>
                  <a:gd name="T5" fmla="*/ 378 h 378"/>
                  <a:gd name="T6" fmla="*/ 120 w 216"/>
                  <a:gd name="T7" fmla="*/ 342 h 378"/>
                  <a:gd name="T8" fmla="*/ 120 w 216"/>
                  <a:gd name="T9" fmla="*/ 318 h 378"/>
                  <a:gd name="T10" fmla="*/ 0 w 216"/>
                  <a:gd name="T11" fmla="*/ 324 h 378"/>
                  <a:gd name="T12" fmla="*/ 6 w 216"/>
                  <a:gd name="T13" fmla="*/ 276 h 378"/>
                  <a:gd name="T14" fmla="*/ 36 w 216"/>
                  <a:gd name="T15" fmla="*/ 234 h 378"/>
                  <a:gd name="T16" fmla="*/ 24 w 216"/>
                  <a:gd name="T17" fmla="*/ 228 h 378"/>
                  <a:gd name="T18" fmla="*/ 42 w 216"/>
                  <a:gd name="T19" fmla="*/ 222 h 378"/>
                  <a:gd name="T20" fmla="*/ 24 w 216"/>
                  <a:gd name="T21" fmla="*/ 204 h 378"/>
                  <a:gd name="T22" fmla="*/ 30 w 216"/>
                  <a:gd name="T23" fmla="*/ 198 h 378"/>
                  <a:gd name="T24" fmla="*/ 24 w 216"/>
                  <a:gd name="T25" fmla="*/ 198 h 378"/>
                  <a:gd name="T26" fmla="*/ 24 w 216"/>
                  <a:gd name="T27" fmla="*/ 174 h 378"/>
                  <a:gd name="T28" fmla="*/ 18 w 216"/>
                  <a:gd name="T29" fmla="*/ 168 h 378"/>
                  <a:gd name="T30" fmla="*/ 30 w 216"/>
                  <a:gd name="T31" fmla="*/ 150 h 378"/>
                  <a:gd name="T32" fmla="*/ 18 w 216"/>
                  <a:gd name="T33" fmla="*/ 144 h 378"/>
                  <a:gd name="T34" fmla="*/ 24 w 216"/>
                  <a:gd name="T35" fmla="*/ 132 h 378"/>
                  <a:gd name="T36" fmla="*/ 18 w 216"/>
                  <a:gd name="T37" fmla="*/ 132 h 378"/>
                  <a:gd name="T38" fmla="*/ 12 w 216"/>
                  <a:gd name="T39" fmla="*/ 114 h 378"/>
                  <a:gd name="T40" fmla="*/ 24 w 216"/>
                  <a:gd name="T41" fmla="*/ 114 h 378"/>
                  <a:gd name="T42" fmla="*/ 24 w 216"/>
                  <a:gd name="T43" fmla="*/ 90 h 378"/>
                  <a:gd name="T44" fmla="*/ 54 w 216"/>
                  <a:gd name="T45" fmla="*/ 54 h 378"/>
                  <a:gd name="T46" fmla="*/ 54 w 216"/>
                  <a:gd name="T47" fmla="*/ 30 h 378"/>
                  <a:gd name="T48" fmla="*/ 72 w 216"/>
                  <a:gd name="T49" fmla="*/ 6 h 378"/>
                  <a:gd name="T50" fmla="*/ 204 w 216"/>
                  <a:gd name="T51" fmla="*/ 0 h 378"/>
                  <a:gd name="T52" fmla="*/ 204 w 216"/>
                  <a:gd name="T53" fmla="*/ 246 h 378"/>
                  <a:gd name="T54" fmla="*/ 216 w 216"/>
                  <a:gd name="T55" fmla="*/ 330 h 378"/>
                  <a:gd name="T56" fmla="*/ 216 w 216"/>
                  <a:gd name="T57" fmla="*/ 360 h 378"/>
                  <a:gd name="T58" fmla="*/ 216 w 216"/>
                  <a:gd name="T59" fmla="*/ 366 h 37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16"/>
                  <a:gd name="T91" fmla="*/ 0 h 378"/>
                  <a:gd name="T92" fmla="*/ 216 w 216"/>
                  <a:gd name="T93" fmla="*/ 378 h 37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16" h="378">
                    <a:moveTo>
                      <a:pt x="216" y="360"/>
                    </a:moveTo>
                    <a:lnTo>
                      <a:pt x="156" y="366"/>
                    </a:lnTo>
                    <a:lnTo>
                      <a:pt x="138" y="378"/>
                    </a:lnTo>
                    <a:lnTo>
                      <a:pt x="120" y="342"/>
                    </a:lnTo>
                    <a:lnTo>
                      <a:pt x="120" y="318"/>
                    </a:lnTo>
                    <a:lnTo>
                      <a:pt x="0" y="324"/>
                    </a:lnTo>
                    <a:lnTo>
                      <a:pt x="6" y="276"/>
                    </a:lnTo>
                    <a:lnTo>
                      <a:pt x="36" y="234"/>
                    </a:lnTo>
                    <a:lnTo>
                      <a:pt x="24" y="228"/>
                    </a:lnTo>
                    <a:lnTo>
                      <a:pt x="42" y="222"/>
                    </a:lnTo>
                    <a:lnTo>
                      <a:pt x="24" y="204"/>
                    </a:lnTo>
                    <a:lnTo>
                      <a:pt x="30" y="198"/>
                    </a:lnTo>
                    <a:lnTo>
                      <a:pt x="24" y="198"/>
                    </a:lnTo>
                    <a:lnTo>
                      <a:pt x="24" y="174"/>
                    </a:lnTo>
                    <a:lnTo>
                      <a:pt x="18" y="168"/>
                    </a:lnTo>
                    <a:lnTo>
                      <a:pt x="30" y="150"/>
                    </a:lnTo>
                    <a:lnTo>
                      <a:pt x="18" y="144"/>
                    </a:lnTo>
                    <a:lnTo>
                      <a:pt x="24" y="132"/>
                    </a:lnTo>
                    <a:lnTo>
                      <a:pt x="18" y="132"/>
                    </a:lnTo>
                    <a:lnTo>
                      <a:pt x="12" y="114"/>
                    </a:lnTo>
                    <a:lnTo>
                      <a:pt x="24" y="114"/>
                    </a:lnTo>
                    <a:lnTo>
                      <a:pt x="24" y="90"/>
                    </a:lnTo>
                    <a:lnTo>
                      <a:pt x="54" y="54"/>
                    </a:lnTo>
                    <a:lnTo>
                      <a:pt x="54" y="30"/>
                    </a:lnTo>
                    <a:lnTo>
                      <a:pt x="72" y="6"/>
                    </a:lnTo>
                    <a:lnTo>
                      <a:pt x="204" y="0"/>
                    </a:lnTo>
                    <a:lnTo>
                      <a:pt x="204" y="246"/>
                    </a:lnTo>
                    <a:lnTo>
                      <a:pt x="216" y="330"/>
                    </a:lnTo>
                    <a:lnTo>
                      <a:pt x="216" y="360"/>
                    </a:lnTo>
                    <a:lnTo>
                      <a:pt x="216" y="36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20" name="Freeform 447"/>
              <p:cNvSpPr>
                <a:spLocks noChangeAspect="1"/>
              </p:cNvSpPr>
              <p:nvPr/>
            </p:nvSpPr>
            <p:spPr bwMode="auto">
              <a:xfrm>
                <a:off x="2931" y="1980"/>
                <a:ext cx="408" cy="354"/>
              </a:xfrm>
              <a:custGeom>
                <a:avLst/>
                <a:gdLst>
                  <a:gd name="T0" fmla="*/ 378 w 408"/>
                  <a:gd name="T1" fmla="*/ 354 h 354"/>
                  <a:gd name="T2" fmla="*/ 336 w 408"/>
                  <a:gd name="T3" fmla="*/ 354 h 354"/>
                  <a:gd name="T4" fmla="*/ 354 w 408"/>
                  <a:gd name="T5" fmla="*/ 336 h 354"/>
                  <a:gd name="T6" fmla="*/ 348 w 408"/>
                  <a:gd name="T7" fmla="*/ 318 h 354"/>
                  <a:gd name="T8" fmla="*/ 66 w 408"/>
                  <a:gd name="T9" fmla="*/ 324 h 354"/>
                  <a:gd name="T10" fmla="*/ 66 w 408"/>
                  <a:gd name="T11" fmla="*/ 120 h 354"/>
                  <a:gd name="T12" fmla="*/ 36 w 408"/>
                  <a:gd name="T13" fmla="*/ 90 h 354"/>
                  <a:gd name="T14" fmla="*/ 48 w 408"/>
                  <a:gd name="T15" fmla="*/ 66 h 354"/>
                  <a:gd name="T16" fmla="*/ 24 w 408"/>
                  <a:gd name="T17" fmla="*/ 54 h 354"/>
                  <a:gd name="T18" fmla="*/ 0 w 408"/>
                  <a:gd name="T19" fmla="*/ 6 h 354"/>
                  <a:gd name="T20" fmla="*/ 234 w 408"/>
                  <a:gd name="T21" fmla="*/ 0 h 354"/>
                  <a:gd name="T22" fmla="*/ 252 w 408"/>
                  <a:gd name="T23" fmla="*/ 18 h 354"/>
                  <a:gd name="T24" fmla="*/ 252 w 408"/>
                  <a:gd name="T25" fmla="*/ 60 h 354"/>
                  <a:gd name="T26" fmla="*/ 270 w 408"/>
                  <a:gd name="T27" fmla="*/ 78 h 354"/>
                  <a:gd name="T28" fmla="*/ 294 w 408"/>
                  <a:gd name="T29" fmla="*/ 102 h 354"/>
                  <a:gd name="T30" fmla="*/ 306 w 408"/>
                  <a:gd name="T31" fmla="*/ 132 h 354"/>
                  <a:gd name="T32" fmla="*/ 318 w 408"/>
                  <a:gd name="T33" fmla="*/ 126 h 354"/>
                  <a:gd name="T34" fmla="*/ 336 w 408"/>
                  <a:gd name="T35" fmla="*/ 132 h 354"/>
                  <a:gd name="T36" fmla="*/ 324 w 408"/>
                  <a:gd name="T37" fmla="*/ 186 h 354"/>
                  <a:gd name="T38" fmla="*/ 378 w 408"/>
                  <a:gd name="T39" fmla="*/ 222 h 354"/>
                  <a:gd name="T40" fmla="*/ 384 w 408"/>
                  <a:gd name="T41" fmla="*/ 252 h 354"/>
                  <a:gd name="T42" fmla="*/ 402 w 408"/>
                  <a:gd name="T43" fmla="*/ 276 h 354"/>
                  <a:gd name="T44" fmla="*/ 408 w 408"/>
                  <a:gd name="T45" fmla="*/ 306 h 354"/>
                  <a:gd name="T46" fmla="*/ 396 w 408"/>
                  <a:gd name="T47" fmla="*/ 306 h 354"/>
                  <a:gd name="T48" fmla="*/ 390 w 408"/>
                  <a:gd name="T49" fmla="*/ 312 h 354"/>
                  <a:gd name="T50" fmla="*/ 384 w 408"/>
                  <a:gd name="T51" fmla="*/ 306 h 354"/>
                  <a:gd name="T52" fmla="*/ 378 w 408"/>
                  <a:gd name="T53" fmla="*/ 354 h 35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408"/>
                  <a:gd name="T82" fmla="*/ 0 h 354"/>
                  <a:gd name="T83" fmla="*/ 408 w 408"/>
                  <a:gd name="T84" fmla="*/ 354 h 35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408" h="354">
                    <a:moveTo>
                      <a:pt x="378" y="354"/>
                    </a:moveTo>
                    <a:lnTo>
                      <a:pt x="336" y="354"/>
                    </a:lnTo>
                    <a:lnTo>
                      <a:pt x="354" y="336"/>
                    </a:lnTo>
                    <a:lnTo>
                      <a:pt x="348" y="318"/>
                    </a:lnTo>
                    <a:lnTo>
                      <a:pt x="66" y="324"/>
                    </a:lnTo>
                    <a:lnTo>
                      <a:pt x="66" y="120"/>
                    </a:lnTo>
                    <a:lnTo>
                      <a:pt x="36" y="90"/>
                    </a:lnTo>
                    <a:lnTo>
                      <a:pt x="48" y="66"/>
                    </a:lnTo>
                    <a:lnTo>
                      <a:pt x="24" y="54"/>
                    </a:lnTo>
                    <a:lnTo>
                      <a:pt x="0" y="6"/>
                    </a:lnTo>
                    <a:lnTo>
                      <a:pt x="234" y="0"/>
                    </a:lnTo>
                    <a:lnTo>
                      <a:pt x="252" y="18"/>
                    </a:lnTo>
                    <a:lnTo>
                      <a:pt x="252" y="60"/>
                    </a:lnTo>
                    <a:lnTo>
                      <a:pt x="270" y="78"/>
                    </a:lnTo>
                    <a:lnTo>
                      <a:pt x="294" y="102"/>
                    </a:lnTo>
                    <a:lnTo>
                      <a:pt x="306" y="132"/>
                    </a:lnTo>
                    <a:lnTo>
                      <a:pt x="318" y="126"/>
                    </a:lnTo>
                    <a:lnTo>
                      <a:pt x="336" y="132"/>
                    </a:lnTo>
                    <a:lnTo>
                      <a:pt x="324" y="186"/>
                    </a:lnTo>
                    <a:lnTo>
                      <a:pt x="378" y="222"/>
                    </a:lnTo>
                    <a:lnTo>
                      <a:pt x="384" y="252"/>
                    </a:lnTo>
                    <a:lnTo>
                      <a:pt x="402" y="276"/>
                    </a:lnTo>
                    <a:lnTo>
                      <a:pt x="408" y="306"/>
                    </a:lnTo>
                    <a:lnTo>
                      <a:pt x="396" y="306"/>
                    </a:lnTo>
                    <a:lnTo>
                      <a:pt x="390" y="312"/>
                    </a:lnTo>
                    <a:lnTo>
                      <a:pt x="384" y="306"/>
                    </a:lnTo>
                    <a:lnTo>
                      <a:pt x="378" y="354"/>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821" name="Freeform 448"/>
              <p:cNvSpPr>
                <a:spLocks noChangeAspect="1"/>
              </p:cNvSpPr>
              <p:nvPr/>
            </p:nvSpPr>
            <p:spPr bwMode="auto">
              <a:xfrm>
                <a:off x="2931" y="1980"/>
                <a:ext cx="408" cy="360"/>
              </a:xfrm>
              <a:custGeom>
                <a:avLst/>
                <a:gdLst>
                  <a:gd name="T0" fmla="*/ 378 w 408"/>
                  <a:gd name="T1" fmla="*/ 354 h 360"/>
                  <a:gd name="T2" fmla="*/ 336 w 408"/>
                  <a:gd name="T3" fmla="*/ 354 h 360"/>
                  <a:gd name="T4" fmla="*/ 354 w 408"/>
                  <a:gd name="T5" fmla="*/ 336 h 360"/>
                  <a:gd name="T6" fmla="*/ 348 w 408"/>
                  <a:gd name="T7" fmla="*/ 318 h 360"/>
                  <a:gd name="T8" fmla="*/ 66 w 408"/>
                  <a:gd name="T9" fmla="*/ 324 h 360"/>
                  <a:gd name="T10" fmla="*/ 66 w 408"/>
                  <a:gd name="T11" fmla="*/ 120 h 360"/>
                  <a:gd name="T12" fmla="*/ 36 w 408"/>
                  <a:gd name="T13" fmla="*/ 90 h 360"/>
                  <a:gd name="T14" fmla="*/ 48 w 408"/>
                  <a:gd name="T15" fmla="*/ 66 h 360"/>
                  <a:gd name="T16" fmla="*/ 24 w 408"/>
                  <a:gd name="T17" fmla="*/ 54 h 360"/>
                  <a:gd name="T18" fmla="*/ 0 w 408"/>
                  <a:gd name="T19" fmla="*/ 6 h 360"/>
                  <a:gd name="T20" fmla="*/ 234 w 408"/>
                  <a:gd name="T21" fmla="*/ 0 h 360"/>
                  <a:gd name="T22" fmla="*/ 252 w 408"/>
                  <a:gd name="T23" fmla="*/ 18 h 360"/>
                  <a:gd name="T24" fmla="*/ 252 w 408"/>
                  <a:gd name="T25" fmla="*/ 60 h 360"/>
                  <a:gd name="T26" fmla="*/ 270 w 408"/>
                  <a:gd name="T27" fmla="*/ 78 h 360"/>
                  <a:gd name="T28" fmla="*/ 294 w 408"/>
                  <a:gd name="T29" fmla="*/ 102 h 360"/>
                  <a:gd name="T30" fmla="*/ 306 w 408"/>
                  <a:gd name="T31" fmla="*/ 132 h 360"/>
                  <a:gd name="T32" fmla="*/ 318 w 408"/>
                  <a:gd name="T33" fmla="*/ 126 h 360"/>
                  <a:gd name="T34" fmla="*/ 336 w 408"/>
                  <a:gd name="T35" fmla="*/ 132 h 360"/>
                  <a:gd name="T36" fmla="*/ 324 w 408"/>
                  <a:gd name="T37" fmla="*/ 186 h 360"/>
                  <a:gd name="T38" fmla="*/ 378 w 408"/>
                  <a:gd name="T39" fmla="*/ 222 h 360"/>
                  <a:gd name="T40" fmla="*/ 384 w 408"/>
                  <a:gd name="T41" fmla="*/ 252 h 360"/>
                  <a:gd name="T42" fmla="*/ 402 w 408"/>
                  <a:gd name="T43" fmla="*/ 276 h 360"/>
                  <a:gd name="T44" fmla="*/ 408 w 408"/>
                  <a:gd name="T45" fmla="*/ 306 h 360"/>
                  <a:gd name="T46" fmla="*/ 396 w 408"/>
                  <a:gd name="T47" fmla="*/ 306 h 360"/>
                  <a:gd name="T48" fmla="*/ 390 w 408"/>
                  <a:gd name="T49" fmla="*/ 312 h 360"/>
                  <a:gd name="T50" fmla="*/ 384 w 408"/>
                  <a:gd name="T51" fmla="*/ 306 h 360"/>
                  <a:gd name="T52" fmla="*/ 378 w 408"/>
                  <a:gd name="T53" fmla="*/ 354 h 360"/>
                  <a:gd name="T54" fmla="*/ 378 w 408"/>
                  <a:gd name="T55" fmla="*/ 360 h 36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408"/>
                  <a:gd name="T85" fmla="*/ 0 h 360"/>
                  <a:gd name="T86" fmla="*/ 408 w 408"/>
                  <a:gd name="T87" fmla="*/ 360 h 36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408" h="360">
                    <a:moveTo>
                      <a:pt x="378" y="354"/>
                    </a:moveTo>
                    <a:lnTo>
                      <a:pt x="336" y="354"/>
                    </a:lnTo>
                    <a:lnTo>
                      <a:pt x="354" y="336"/>
                    </a:lnTo>
                    <a:lnTo>
                      <a:pt x="348" y="318"/>
                    </a:lnTo>
                    <a:lnTo>
                      <a:pt x="66" y="324"/>
                    </a:lnTo>
                    <a:lnTo>
                      <a:pt x="66" y="120"/>
                    </a:lnTo>
                    <a:lnTo>
                      <a:pt x="36" y="90"/>
                    </a:lnTo>
                    <a:lnTo>
                      <a:pt x="48" y="66"/>
                    </a:lnTo>
                    <a:lnTo>
                      <a:pt x="24" y="54"/>
                    </a:lnTo>
                    <a:lnTo>
                      <a:pt x="0" y="6"/>
                    </a:lnTo>
                    <a:lnTo>
                      <a:pt x="234" y="0"/>
                    </a:lnTo>
                    <a:lnTo>
                      <a:pt x="252" y="18"/>
                    </a:lnTo>
                    <a:lnTo>
                      <a:pt x="252" y="60"/>
                    </a:lnTo>
                    <a:lnTo>
                      <a:pt x="270" y="78"/>
                    </a:lnTo>
                    <a:lnTo>
                      <a:pt x="294" y="102"/>
                    </a:lnTo>
                    <a:lnTo>
                      <a:pt x="306" y="132"/>
                    </a:lnTo>
                    <a:lnTo>
                      <a:pt x="318" y="126"/>
                    </a:lnTo>
                    <a:lnTo>
                      <a:pt x="336" y="132"/>
                    </a:lnTo>
                    <a:lnTo>
                      <a:pt x="324" y="186"/>
                    </a:lnTo>
                    <a:lnTo>
                      <a:pt x="378" y="222"/>
                    </a:lnTo>
                    <a:lnTo>
                      <a:pt x="384" y="252"/>
                    </a:lnTo>
                    <a:lnTo>
                      <a:pt x="402" y="276"/>
                    </a:lnTo>
                    <a:lnTo>
                      <a:pt x="408" y="306"/>
                    </a:lnTo>
                    <a:lnTo>
                      <a:pt x="396" y="306"/>
                    </a:lnTo>
                    <a:lnTo>
                      <a:pt x="390" y="312"/>
                    </a:lnTo>
                    <a:lnTo>
                      <a:pt x="384" y="306"/>
                    </a:lnTo>
                    <a:lnTo>
                      <a:pt x="378" y="354"/>
                    </a:lnTo>
                    <a:lnTo>
                      <a:pt x="378" y="360"/>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22" name="Freeform 449"/>
              <p:cNvSpPr>
                <a:spLocks noChangeAspect="1"/>
              </p:cNvSpPr>
              <p:nvPr/>
            </p:nvSpPr>
            <p:spPr bwMode="auto">
              <a:xfrm>
                <a:off x="1863" y="1224"/>
                <a:ext cx="636" cy="402"/>
              </a:xfrm>
              <a:custGeom>
                <a:avLst/>
                <a:gdLst>
                  <a:gd name="T0" fmla="*/ 612 w 636"/>
                  <a:gd name="T1" fmla="*/ 330 h 402"/>
                  <a:gd name="T2" fmla="*/ 606 w 636"/>
                  <a:gd name="T3" fmla="*/ 402 h 402"/>
                  <a:gd name="T4" fmla="*/ 222 w 636"/>
                  <a:gd name="T5" fmla="*/ 354 h 402"/>
                  <a:gd name="T6" fmla="*/ 216 w 636"/>
                  <a:gd name="T7" fmla="*/ 390 h 402"/>
                  <a:gd name="T8" fmla="*/ 204 w 636"/>
                  <a:gd name="T9" fmla="*/ 366 h 402"/>
                  <a:gd name="T10" fmla="*/ 192 w 636"/>
                  <a:gd name="T11" fmla="*/ 384 h 402"/>
                  <a:gd name="T12" fmla="*/ 150 w 636"/>
                  <a:gd name="T13" fmla="*/ 372 h 402"/>
                  <a:gd name="T14" fmla="*/ 144 w 636"/>
                  <a:gd name="T15" fmla="*/ 384 h 402"/>
                  <a:gd name="T16" fmla="*/ 126 w 636"/>
                  <a:gd name="T17" fmla="*/ 378 h 402"/>
                  <a:gd name="T18" fmla="*/ 114 w 636"/>
                  <a:gd name="T19" fmla="*/ 384 h 402"/>
                  <a:gd name="T20" fmla="*/ 108 w 636"/>
                  <a:gd name="T21" fmla="*/ 354 h 402"/>
                  <a:gd name="T22" fmla="*/ 90 w 636"/>
                  <a:gd name="T23" fmla="*/ 342 h 402"/>
                  <a:gd name="T24" fmla="*/ 84 w 636"/>
                  <a:gd name="T25" fmla="*/ 282 h 402"/>
                  <a:gd name="T26" fmla="*/ 72 w 636"/>
                  <a:gd name="T27" fmla="*/ 270 h 402"/>
                  <a:gd name="T28" fmla="*/ 54 w 636"/>
                  <a:gd name="T29" fmla="*/ 288 h 402"/>
                  <a:gd name="T30" fmla="*/ 42 w 636"/>
                  <a:gd name="T31" fmla="*/ 276 h 402"/>
                  <a:gd name="T32" fmla="*/ 72 w 636"/>
                  <a:gd name="T33" fmla="*/ 198 h 402"/>
                  <a:gd name="T34" fmla="*/ 48 w 636"/>
                  <a:gd name="T35" fmla="*/ 186 h 402"/>
                  <a:gd name="T36" fmla="*/ 24 w 636"/>
                  <a:gd name="T37" fmla="*/ 138 h 402"/>
                  <a:gd name="T38" fmla="*/ 6 w 636"/>
                  <a:gd name="T39" fmla="*/ 120 h 402"/>
                  <a:gd name="T40" fmla="*/ 12 w 636"/>
                  <a:gd name="T41" fmla="*/ 108 h 402"/>
                  <a:gd name="T42" fmla="*/ 0 w 636"/>
                  <a:gd name="T43" fmla="*/ 78 h 402"/>
                  <a:gd name="T44" fmla="*/ 18 w 636"/>
                  <a:gd name="T45" fmla="*/ 0 h 402"/>
                  <a:gd name="T46" fmla="*/ 342 w 636"/>
                  <a:gd name="T47" fmla="*/ 60 h 402"/>
                  <a:gd name="T48" fmla="*/ 636 w 636"/>
                  <a:gd name="T49" fmla="*/ 96 h 402"/>
                  <a:gd name="T50" fmla="*/ 618 w 636"/>
                  <a:gd name="T51" fmla="*/ 300 h 402"/>
                  <a:gd name="T52" fmla="*/ 612 w 636"/>
                  <a:gd name="T53" fmla="*/ 330 h 40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636"/>
                  <a:gd name="T82" fmla="*/ 0 h 402"/>
                  <a:gd name="T83" fmla="*/ 636 w 636"/>
                  <a:gd name="T84" fmla="*/ 402 h 40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636" h="402">
                    <a:moveTo>
                      <a:pt x="612" y="330"/>
                    </a:moveTo>
                    <a:lnTo>
                      <a:pt x="606" y="402"/>
                    </a:lnTo>
                    <a:lnTo>
                      <a:pt x="222" y="354"/>
                    </a:lnTo>
                    <a:lnTo>
                      <a:pt x="216" y="390"/>
                    </a:lnTo>
                    <a:lnTo>
                      <a:pt x="204" y="366"/>
                    </a:lnTo>
                    <a:lnTo>
                      <a:pt x="192" y="384"/>
                    </a:lnTo>
                    <a:lnTo>
                      <a:pt x="150" y="372"/>
                    </a:lnTo>
                    <a:lnTo>
                      <a:pt x="144" y="384"/>
                    </a:lnTo>
                    <a:lnTo>
                      <a:pt x="126" y="378"/>
                    </a:lnTo>
                    <a:lnTo>
                      <a:pt x="114" y="384"/>
                    </a:lnTo>
                    <a:lnTo>
                      <a:pt x="108" y="354"/>
                    </a:lnTo>
                    <a:lnTo>
                      <a:pt x="90" y="342"/>
                    </a:lnTo>
                    <a:lnTo>
                      <a:pt x="84" y="282"/>
                    </a:lnTo>
                    <a:lnTo>
                      <a:pt x="72" y="270"/>
                    </a:lnTo>
                    <a:lnTo>
                      <a:pt x="54" y="288"/>
                    </a:lnTo>
                    <a:lnTo>
                      <a:pt x="42" y="276"/>
                    </a:lnTo>
                    <a:lnTo>
                      <a:pt x="72" y="198"/>
                    </a:lnTo>
                    <a:lnTo>
                      <a:pt x="48" y="186"/>
                    </a:lnTo>
                    <a:lnTo>
                      <a:pt x="24" y="138"/>
                    </a:lnTo>
                    <a:lnTo>
                      <a:pt x="6" y="120"/>
                    </a:lnTo>
                    <a:lnTo>
                      <a:pt x="12" y="108"/>
                    </a:lnTo>
                    <a:lnTo>
                      <a:pt x="0" y="78"/>
                    </a:lnTo>
                    <a:lnTo>
                      <a:pt x="18" y="0"/>
                    </a:lnTo>
                    <a:lnTo>
                      <a:pt x="342" y="60"/>
                    </a:lnTo>
                    <a:lnTo>
                      <a:pt x="636" y="96"/>
                    </a:lnTo>
                    <a:lnTo>
                      <a:pt x="618" y="300"/>
                    </a:lnTo>
                    <a:lnTo>
                      <a:pt x="612" y="330"/>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823" name="Freeform 450"/>
              <p:cNvSpPr>
                <a:spLocks noChangeAspect="1"/>
              </p:cNvSpPr>
              <p:nvPr/>
            </p:nvSpPr>
            <p:spPr bwMode="auto">
              <a:xfrm>
                <a:off x="1863" y="1224"/>
                <a:ext cx="636" cy="402"/>
              </a:xfrm>
              <a:custGeom>
                <a:avLst/>
                <a:gdLst>
                  <a:gd name="T0" fmla="*/ 612 w 636"/>
                  <a:gd name="T1" fmla="*/ 330 h 402"/>
                  <a:gd name="T2" fmla="*/ 606 w 636"/>
                  <a:gd name="T3" fmla="*/ 402 h 402"/>
                  <a:gd name="T4" fmla="*/ 222 w 636"/>
                  <a:gd name="T5" fmla="*/ 354 h 402"/>
                  <a:gd name="T6" fmla="*/ 216 w 636"/>
                  <a:gd name="T7" fmla="*/ 390 h 402"/>
                  <a:gd name="T8" fmla="*/ 204 w 636"/>
                  <a:gd name="T9" fmla="*/ 366 h 402"/>
                  <a:gd name="T10" fmla="*/ 192 w 636"/>
                  <a:gd name="T11" fmla="*/ 384 h 402"/>
                  <a:gd name="T12" fmla="*/ 150 w 636"/>
                  <a:gd name="T13" fmla="*/ 372 h 402"/>
                  <a:gd name="T14" fmla="*/ 144 w 636"/>
                  <a:gd name="T15" fmla="*/ 384 h 402"/>
                  <a:gd name="T16" fmla="*/ 126 w 636"/>
                  <a:gd name="T17" fmla="*/ 378 h 402"/>
                  <a:gd name="T18" fmla="*/ 114 w 636"/>
                  <a:gd name="T19" fmla="*/ 384 h 402"/>
                  <a:gd name="T20" fmla="*/ 108 w 636"/>
                  <a:gd name="T21" fmla="*/ 354 h 402"/>
                  <a:gd name="T22" fmla="*/ 90 w 636"/>
                  <a:gd name="T23" fmla="*/ 342 h 402"/>
                  <a:gd name="T24" fmla="*/ 84 w 636"/>
                  <a:gd name="T25" fmla="*/ 282 h 402"/>
                  <a:gd name="T26" fmla="*/ 72 w 636"/>
                  <a:gd name="T27" fmla="*/ 270 h 402"/>
                  <a:gd name="T28" fmla="*/ 54 w 636"/>
                  <a:gd name="T29" fmla="*/ 288 h 402"/>
                  <a:gd name="T30" fmla="*/ 42 w 636"/>
                  <a:gd name="T31" fmla="*/ 276 h 402"/>
                  <a:gd name="T32" fmla="*/ 72 w 636"/>
                  <a:gd name="T33" fmla="*/ 198 h 402"/>
                  <a:gd name="T34" fmla="*/ 48 w 636"/>
                  <a:gd name="T35" fmla="*/ 186 h 402"/>
                  <a:gd name="T36" fmla="*/ 24 w 636"/>
                  <a:gd name="T37" fmla="*/ 138 h 402"/>
                  <a:gd name="T38" fmla="*/ 6 w 636"/>
                  <a:gd name="T39" fmla="*/ 120 h 402"/>
                  <a:gd name="T40" fmla="*/ 12 w 636"/>
                  <a:gd name="T41" fmla="*/ 108 h 402"/>
                  <a:gd name="T42" fmla="*/ 0 w 636"/>
                  <a:gd name="T43" fmla="*/ 78 h 402"/>
                  <a:gd name="T44" fmla="*/ 18 w 636"/>
                  <a:gd name="T45" fmla="*/ 0 h 402"/>
                  <a:gd name="T46" fmla="*/ 342 w 636"/>
                  <a:gd name="T47" fmla="*/ 60 h 402"/>
                  <a:gd name="T48" fmla="*/ 636 w 636"/>
                  <a:gd name="T49" fmla="*/ 96 h 402"/>
                  <a:gd name="T50" fmla="*/ 618 w 636"/>
                  <a:gd name="T51" fmla="*/ 300 h 402"/>
                  <a:gd name="T52" fmla="*/ 612 w 636"/>
                  <a:gd name="T53" fmla="*/ 330 h 402"/>
                  <a:gd name="T54" fmla="*/ 612 w 636"/>
                  <a:gd name="T55" fmla="*/ 336 h 40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36"/>
                  <a:gd name="T85" fmla="*/ 0 h 402"/>
                  <a:gd name="T86" fmla="*/ 636 w 636"/>
                  <a:gd name="T87" fmla="*/ 402 h 402"/>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36" h="402">
                    <a:moveTo>
                      <a:pt x="612" y="330"/>
                    </a:moveTo>
                    <a:lnTo>
                      <a:pt x="606" y="402"/>
                    </a:lnTo>
                    <a:lnTo>
                      <a:pt x="222" y="354"/>
                    </a:lnTo>
                    <a:lnTo>
                      <a:pt x="216" y="390"/>
                    </a:lnTo>
                    <a:lnTo>
                      <a:pt x="204" y="366"/>
                    </a:lnTo>
                    <a:lnTo>
                      <a:pt x="192" y="384"/>
                    </a:lnTo>
                    <a:lnTo>
                      <a:pt x="150" y="372"/>
                    </a:lnTo>
                    <a:lnTo>
                      <a:pt x="144" y="384"/>
                    </a:lnTo>
                    <a:lnTo>
                      <a:pt x="126" y="378"/>
                    </a:lnTo>
                    <a:lnTo>
                      <a:pt x="114" y="384"/>
                    </a:lnTo>
                    <a:lnTo>
                      <a:pt x="108" y="354"/>
                    </a:lnTo>
                    <a:lnTo>
                      <a:pt x="90" y="342"/>
                    </a:lnTo>
                    <a:lnTo>
                      <a:pt x="84" y="282"/>
                    </a:lnTo>
                    <a:lnTo>
                      <a:pt x="72" y="270"/>
                    </a:lnTo>
                    <a:lnTo>
                      <a:pt x="54" y="288"/>
                    </a:lnTo>
                    <a:lnTo>
                      <a:pt x="42" y="276"/>
                    </a:lnTo>
                    <a:lnTo>
                      <a:pt x="72" y="198"/>
                    </a:lnTo>
                    <a:lnTo>
                      <a:pt x="48" y="186"/>
                    </a:lnTo>
                    <a:lnTo>
                      <a:pt x="24" y="138"/>
                    </a:lnTo>
                    <a:lnTo>
                      <a:pt x="6" y="120"/>
                    </a:lnTo>
                    <a:lnTo>
                      <a:pt x="12" y="108"/>
                    </a:lnTo>
                    <a:lnTo>
                      <a:pt x="0" y="78"/>
                    </a:lnTo>
                    <a:lnTo>
                      <a:pt x="18" y="0"/>
                    </a:lnTo>
                    <a:lnTo>
                      <a:pt x="342" y="60"/>
                    </a:lnTo>
                    <a:lnTo>
                      <a:pt x="636" y="96"/>
                    </a:lnTo>
                    <a:lnTo>
                      <a:pt x="618" y="300"/>
                    </a:lnTo>
                    <a:lnTo>
                      <a:pt x="612" y="330"/>
                    </a:lnTo>
                    <a:lnTo>
                      <a:pt x="612" y="33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24" name="Freeform 451"/>
              <p:cNvSpPr>
                <a:spLocks noChangeAspect="1"/>
              </p:cNvSpPr>
              <p:nvPr/>
            </p:nvSpPr>
            <p:spPr bwMode="auto">
              <a:xfrm>
                <a:off x="2445" y="1782"/>
                <a:ext cx="510" cy="252"/>
              </a:xfrm>
              <a:custGeom>
                <a:avLst/>
                <a:gdLst>
                  <a:gd name="T0" fmla="*/ 444 w 510"/>
                  <a:gd name="T1" fmla="*/ 60 h 252"/>
                  <a:gd name="T2" fmla="*/ 474 w 510"/>
                  <a:gd name="T3" fmla="*/ 150 h 252"/>
                  <a:gd name="T4" fmla="*/ 486 w 510"/>
                  <a:gd name="T5" fmla="*/ 204 h 252"/>
                  <a:gd name="T6" fmla="*/ 510 w 510"/>
                  <a:gd name="T7" fmla="*/ 252 h 252"/>
                  <a:gd name="T8" fmla="*/ 108 w 510"/>
                  <a:gd name="T9" fmla="*/ 240 h 252"/>
                  <a:gd name="T10" fmla="*/ 108 w 510"/>
                  <a:gd name="T11" fmla="*/ 210 h 252"/>
                  <a:gd name="T12" fmla="*/ 114 w 510"/>
                  <a:gd name="T13" fmla="*/ 162 h 252"/>
                  <a:gd name="T14" fmla="*/ 0 w 510"/>
                  <a:gd name="T15" fmla="*/ 150 h 252"/>
                  <a:gd name="T16" fmla="*/ 12 w 510"/>
                  <a:gd name="T17" fmla="*/ 0 h 252"/>
                  <a:gd name="T18" fmla="*/ 324 w 510"/>
                  <a:gd name="T19" fmla="*/ 18 h 252"/>
                  <a:gd name="T20" fmla="*/ 354 w 510"/>
                  <a:gd name="T21" fmla="*/ 36 h 252"/>
                  <a:gd name="T22" fmla="*/ 396 w 510"/>
                  <a:gd name="T23" fmla="*/ 30 h 252"/>
                  <a:gd name="T24" fmla="*/ 444 w 510"/>
                  <a:gd name="T25" fmla="*/ 60 h 25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10"/>
                  <a:gd name="T40" fmla="*/ 0 h 252"/>
                  <a:gd name="T41" fmla="*/ 510 w 510"/>
                  <a:gd name="T42" fmla="*/ 252 h 25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10" h="252">
                    <a:moveTo>
                      <a:pt x="444" y="60"/>
                    </a:moveTo>
                    <a:lnTo>
                      <a:pt x="474" y="150"/>
                    </a:lnTo>
                    <a:lnTo>
                      <a:pt x="486" y="204"/>
                    </a:lnTo>
                    <a:lnTo>
                      <a:pt x="510" y="252"/>
                    </a:lnTo>
                    <a:lnTo>
                      <a:pt x="108" y="240"/>
                    </a:lnTo>
                    <a:lnTo>
                      <a:pt x="108" y="210"/>
                    </a:lnTo>
                    <a:lnTo>
                      <a:pt x="114" y="162"/>
                    </a:lnTo>
                    <a:lnTo>
                      <a:pt x="0" y="150"/>
                    </a:lnTo>
                    <a:lnTo>
                      <a:pt x="12" y="0"/>
                    </a:lnTo>
                    <a:lnTo>
                      <a:pt x="324" y="18"/>
                    </a:lnTo>
                    <a:lnTo>
                      <a:pt x="354" y="36"/>
                    </a:lnTo>
                    <a:lnTo>
                      <a:pt x="396" y="30"/>
                    </a:lnTo>
                    <a:lnTo>
                      <a:pt x="444" y="60"/>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825" name="Freeform 452"/>
              <p:cNvSpPr>
                <a:spLocks noChangeAspect="1"/>
              </p:cNvSpPr>
              <p:nvPr/>
            </p:nvSpPr>
            <p:spPr bwMode="auto">
              <a:xfrm>
                <a:off x="2445" y="1782"/>
                <a:ext cx="510" cy="252"/>
              </a:xfrm>
              <a:custGeom>
                <a:avLst/>
                <a:gdLst>
                  <a:gd name="T0" fmla="*/ 444 w 510"/>
                  <a:gd name="T1" fmla="*/ 60 h 252"/>
                  <a:gd name="T2" fmla="*/ 474 w 510"/>
                  <a:gd name="T3" fmla="*/ 150 h 252"/>
                  <a:gd name="T4" fmla="*/ 486 w 510"/>
                  <a:gd name="T5" fmla="*/ 204 h 252"/>
                  <a:gd name="T6" fmla="*/ 510 w 510"/>
                  <a:gd name="T7" fmla="*/ 252 h 252"/>
                  <a:gd name="T8" fmla="*/ 108 w 510"/>
                  <a:gd name="T9" fmla="*/ 240 h 252"/>
                  <a:gd name="T10" fmla="*/ 108 w 510"/>
                  <a:gd name="T11" fmla="*/ 210 h 252"/>
                  <a:gd name="T12" fmla="*/ 114 w 510"/>
                  <a:gd name="T13" fmla="*/ 162 h 252"/>
                  <a:gd name="T14" fmla="*/ 0 w 510"/>
                  <a:gd name="T15" fmla="*/ 150 h 252"/>
                  <a:gd name="T16" fmla="*/ 12 w 510"/>
                  <a:gd name="T17" fmla="*/ 0 h 252"/>
                  <a:gd name="T18" fmla="*/ 324 w 510"/>
                  <a:gd name="T19" fmla="*/ 18 h 252"/>
                  <a:gd name="T20" fmla="*/ 354 w 510"/>
                  <a:gd name="T21" fmla="*/ 36 h 252"/>
                  <a:gd name="T22" fmla="*/ 396 w 510"/>
                  <a:gd name="T23" fmla="*/ 30 h 252"/>
                  <a:gd name="T24" fmla="*/ 444 w 510"/>
                  <a:gd name="T25" fmla="*/ 60 h 252"/>
                  <a:gd name="T26" fmla="*/ 444 w 510"/>
                  <a:gd name="T27" fmla="*/ 66 h 2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10"/>
                  <a:gd name="T43" fmla="*/ 0 h 252"/>
                  <a:gd name="T44" fmla="*/ 510 w 510"/>
                  <a:gd name="T45" fmla="*/ 252 h 2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10" h="252">
                    <a:moveTo>
                      <a:pt x="444" y="60"/>
                    </a:moveTo>
                    <a:lnTo>
                      <a:pt x="474" y="150"/>
                    </a:lnTo>
                    <a:lnTo>
                      <a:pt x="486" y="204"/>
                    </a:lnTo>
                    <a:lnTo>
                      <a:pt x="510" y="252"/>
                    </a:lnTo>
                    <a:lnTo>
                      <a:pt x="108" y="240"/>
                    </a:lnTo>
                    <a:lnTo>
                      <a:pt x="108" y="210"/>
                    </a:lnTo>
                    <a:lnTo>
                      <a:pt x="114" y="162"/>
                    </a:lnTo>
                    <a:lnTo>
                      <a:pt x="0" y="150"/>
                    </a:lnTo>
                    <a:lnTo>
                      <a:pt x="12" y="0"/>
                    </a:lnTo>
                    <a:lnTo>
                      <a:pt x="324" y="18"/>
                    </a:lnTo>
                    <a:lnTo>
                      <a:pt x="354" y="36"/>
                    </a:lnTo>
                    <a:lnTo>
                      <a:pt x="396" y="30"/>
                    </a:lnTo>
                    <a:lnTo>
                      <a:pt x="444" y="60"/>
                    </a:lnTo>
                    <a:lnTo>
                      <a:pt x="444" y="6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26" name="Freeform 453"/>
              <p:cNvSpPr>
                <a:spLocks noChangeAspect="1"/>
              </p:cNvSpPr>
              <p:nvPr/>
            </p:nvSpPr>
            <p:spPr bwMode="auto">
              <a:xfrm>
                <a:off x="1485" y="1698"/>
                <a:ext cx="396" cy="606"/>
              </a:xfrm>
              <a:custGeom>
                <a:avLst/>
                <a:gdLst>
                  <a:gd name="T0" fmla="*/ 252 w 396"/>
                  <a:gd name="T1" fmla="*/ 606 h 606"/>
                  <a:gd name="T2" fmla="*/ 0 w 396"/>
                  <a:gd name="T3" fmla="*/ 234 h 606"/>
                  <a:gd name="T4" fmla="*/ 60 w 396"/>
                  <a:gd name="T5" fmla="*/ 0 h 606"/>
                  <a:gd name="T6" fmla="*/ 96 w 396"/>
                  <a:gd name="T7" fmla="*/ 12 h 606"/>
                  <a:gd name="T8" fmla="*/ 228 w 396"/>
                  <a:gd name="T9" fmla="*/ 42 h 606"/>
                  <a:gd name="T10" fmla="*/ 396 w 396"/>
                  <a:gd name="T11" fmla="*/ 78 h 606"/>
                  <a:gd name="T12" fmla="*/ 318 w 396"/>
                  <a:gd name="T13" fmla="*/ 462 h 606"/>
                  <a:gd name="T14" fmla="*/ 300 w 396"/>
                  <a:gd name="T15" fmla="*/ 534 h 606"/>
                  <a:gd name="T16" fmla="*/ 276 w 396"/>
                  <a:gd name="T17" fmla="*/ 522 h 606"/>
                  <a:gd name="T18" fmla="*/ 264 w 396"/>
                  <a:gd name="T19" fmla="*/ 528 h 606"/>
                  <a:gd name="T20" fmla="*/ 252 w 396"/>
                  <a:gd name="T21" fmla="*/ 600 h 606"/>
                  <a:gd name="T22" fmla="*/ 252 w 396"/>
                  <a:gd name="T23" fmla="*/ 606 h 60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96"/>
                  <a:gd name="T37" fmla="*/ 0 h 606"/>
                  <a:gd name="T38" fmla="*/ 396 w 396"/>
                  <a:gd name="T39" fmla="*/ 606 h 60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96" h="606">
                    <a:moveTo>
                      <a:pt x="252" y="606"/>
                    </a:moveTo>
                    <a:lnTo>
                      <a:pt x="0" y="234"/>
                    </a:lnTo>
                    <a:lnTo>
                      <a:pt x="60" y="0"/>
                    </a:lnTo>
                    <a:lnTo>
                      <a:pt x="96" y="12"/>
                    </a:lnTo>
                    <a:lnTo>
                      <a:pt x="228" y="42"/>
                    </a:lnTo>
                    <a:lnTo>
                      <a:pt x="396" y="78"/>
                    </a:lnTo>
                    <a:lnTo>
                      <a:pt x="318" y="462"/>
                    </a:lnTo>
                    <a:lnTo>
                      <a:pt x="300" y="534"/>
                    </a:lnTo>
                    <a:lnTo>
                      <a:pt x="276" y="522"/>
                    </a:lnTo>
                    <a:lnTo>
                      <a:pt x="264" y="528"/>
                    </a:lnTo>
                    <a:lnTo>
                      <a:pt x="252" y="600"/>
                    </a:lnTo>
                    <a:lnTo>
                      <a:pt x="252" y="606"/>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827" name="Freeform 454"/>
              <p:cNvSpPr>
                <a:spLocks noChangeAspect="1"/>
              </p:cNvSpPr>
              <p:nvPr/>
            </p:nvSpPr>
            <p:spPr bwMode="auto">
              <a:xfrm>
                <a:off x="1485" y="1698"/>
                <a:ext cx="396" cy="612"/>
              </a:xfrm>
              <a:custGeom>
                <a:avLst/>
                <a:gdLst>
                  <a:gd name="T0" fmla="*/ 252 w 396"/>
                  <a:gd name="T1" fmla="*/ 606 h 612"/>
                  <a:gd name="T2" fmla="*/ 0 w 396"/>
                  <a:gd name="T3" fmla="*/ 234 h 612"/>
                  <a:gd name="T4" fmla="*/ 60 w 396"/>
                  <a:gd name="T5" fmla="*/ 0 h 612"/>
                  <a:gd name="T6" fmla="*/ 96 w 396"/>
                  <a:gd name="T7" fmla="*/ 12 h 612"/>
                  <a:gd name="T8" fmla="*/ 228 w 396"/>
                  <a:gd name="T9" fmla="*/ 42 h 612"/>
                  <a:gd name="T10" fmla="*/ 396 w 396"/>
                  <a:gd name="T11" fmla="*/ 78 h 612"/>
                  <a:gd name="T12" fmla="*/ 318 w 396"/>
                  <a:gd name="T13" fmla="*/ 462 h 612"/>
                  <a:gd name="T14" fmla="*/ 300 w 396"/>
                  <a:gd name="T15" fmla="*/ 534 h 612"/>
                  <a:gd name="T16" fmla="*/ 276 w 396"/>
                  <a:gd name="T17" fmla="*/ 522 h 612"/>
                  <a:gd name="T18" fmla="*/ 264 w 396"/>
                  <a:gd name="T19" fmla="*/ 528 h 612"/>
                  <a:gd name="T20" fmla="*/ 252 w 396"/>
                  <a:gd name="T21" fmla="*/ 600 h 612"/>
                  <a:gd name="T22" fmla="*/ 252 w 396"/>
                  <a:gd name="T23" fmla="*/ 606 h 612"/>
                  <a:gd name="T24" fmla="*/ 252 w 396"/>
                  <a:gd name="T25" fmla="*/ 612 h 61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96"/>
                  <a:gd name="T40" fmla="*/ 0 h 612"/>
                  <a:gd name="T41" fmla="*/ 396 w 396"/>
                  <a:gd name="T42" fmla="*/ 612 h 61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96" h="612">
                    <a:moveTo>
                      <a:pt x="252" y="606"/>
                    </a:moveTo>
                    <a:lnTo>
                      <a:pt x="0" y="234"/>
                    </a:lnTo>
                    <a:lnTo>
                      <a:pt x="60" y="0"/>
                    </a:lnTo>
                    <a:lnTo>
                      <a:pt x="96" y="12"/>
                    </a:lnTo>
                    <a:lnTo>
                      <a:pt x="228" y="42"/>
                    </a:lnTo>
                    <a:lnTo>
                      <a:pt x="396" y="78"/>
                    </a:lnTo>
                    <a:lnTo>
                      <a:pt x="318" y="462"/>
                    </a:lnTo>
                    <a:lnTo>
                      <a:pt x="300" y="534"/>
                    </a:lnTo>
                    <a:lnTo>
                      <a:pt x="276" y="522"/>
                    </a:lnTo>
                    <a:lnTo>
                      <a:pt x="264" y="528"/>
                    </a:lnTo>
                    <a:lnTo>
                      <a:pt x="252" y="600"/>
                    </a:lnTo>
                    <a:lnTo>
                      <a:pt x="252" y="606"/>
                    </a:lnTo>
                    <a:lnTo>
                      <a:pt x="252" y="61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28" name="Freeform 455"/>
              <p:cNvSpPr>
                <a:spLocks noChangeAspect="1"/>
              </p:cNvSpPr>
              <p:nvPr/>
            </p:nvSpPr>
            <p:spPr bwMode="auto">
              <a:xfrm>
                <a:off x="4233" y="1446"/>
                <a:ext cx="102" cy="210"/>
              </a:xfrm>
              <a:custGeom>
                <a:avLst/>
                <a:gdLst>
                  <a:gd name="T0" fmla="*/ 102 w 102"/>
                  <a:gd name="T1" fmla="*/ 162 h 210"/>
                  <a:gd name="T2" fmla="*/ 102 w 102"/>
                  <a:gd name="T3" fmla="*/ 180 h 210"/>
                  <a:gd name="T4" fmla="*/ 78 w 102"/>
                  <a:gd name="T5" fmla="*/ 198 h 210"/>
                  <a:gd name="T6" fmla="*/ 12 w 102"/>
                  <a:gd name="T7" fmla="*/ 210 h 210"/>
                  <a:gd name="T8" fmla="*/ 0 w 102"/>
                  <a:gd name="T9" fmla="*/ 144 h 210"/>
                  <a:gd name="T10" fmla="*/ 6 w 102"/>
                  <a:gd name="T11" fmla="*/ 90 h 210"/>
                  <a:gd name="T12" fmla="*/ 24 w 102"/>
                  <a:gd name="T13" fmla="*/ 66 h 210"/>
                  <a:gd name="T14" fmla="*/ 18 w 102"/>
                  <a:gd name="T15" fmla="*/ 24 h 210"/>
                  <a:gd name="T16" fmla="*/ 18 w 102"/>
                  <a:gd name="T17" fmla="*/ 6 h 210"/>
                  <a:gd name="T18" fmla="*/ 36 w 102"/>
                  <a:gd name="T19" fmla="*/ 0 h 210"/>
                  <a:gd name="T20" fmla="*/ 78 w 102"/>
                  <a:gd name="T21" fmla="*/ 138 h 210"/>
                  <a:gd name="T22" fmla="*/ 96 w 102"/>
                  <a:gd name="T23" fmla="*/ 162 h 210"/>
                  <a:gd name="T24" fmla="*/ 102 w 102"/>
                  <a:gd name="T25" fmla="*/ 162 h 21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02"/>
                  <a:gd name="T40" fmla="*/ 0 h 210"/>
                  <a:gd name="T41" fmla="*/ 102 w 102"/>
                  <a:gd name="T42" fmla="*/ 210 h 21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02" h="210">
                    <a:moveTo>
                      <a:pt x="102" y="162"/>
                    </a:moveTo>
                    <a:lnTo>
                      <a:pt x="102" y="180"/>
                    </a:lnTo>
                    <a:lnTo>
                      <a:pt x="78" y="198"/>
                    </a:lnTo>
                    <a:lnTo>
                      <a:pt x="12" y="210"/>
                    </a:lnTo>
                    <a:lnTo>
                      <a:pt x="0" y="144"/>
                    </a:lnTo>
                    <a:lnTo>
                      <a:pt x="6" y="90"/>
                    </a:lnTo>
                    <a:lnTo>
                      <a:pt x="24" y="66"/>
                    </a:lnTo>
                    <a:lnTo>
                      <a:pt x="18" y="24"/>
                    </a:lnTo>
                    <a:lnTo>
                      <a:pt x="18" y="6"/>
                    </a:lnTo>
                    <a:lnTo>
                      <a:pt x="36" y="0"/>
                    </a:lnTo>
                    <a:lnTo>
                      <a:pt x="78" y="138"/>
                    </a:lnTo>
                    <a:lnTo>
                      <a:pt x="96" y="162"/>
                    </a:lnTo>
                    <a:lnTo>
                      <a:pt x="102" y="162"/>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829" name="Freeform 456"/>
              <p:cNvSpPr>
                <a:spLocks noChangeAspect="1"/>
              </p:cNvSpPr>
              <p:nvPr/>
            </p:nvSpPr>
            <p:spPr bwMode="auto">
              <a:xfrm>
                <a:off x="4233" y="1446"/>
                <a:ext cx="102" cy="210"/>
              </a:xfrm>
              <a:custGeom>
                <a:avLst/>
                <a:gdLst>
                  <a:gd name="T0" fmla="*/ 102 w 102"/>
                  <a:gd name="T1" fmla="*/ 162 h 210"/>
                  <a:gd name="T2" fmla="*/ 102 w 102"/>
                  <a:gd name="T3" fmla="*/ 180 h 210"/>
                  <a:gd name="T4" fmla="*/ 78 w 102"/>
                  <a:gd name="T5" fmla="*/ 198 h 210"/>
                  <a:gd name="T6" fmla="*/ 12 w 102"/>
                  <a:gd name="T7" fmla="*/ 210 h 210"/>
                  <a:gd name="T8" fmla="*/ 0 w 102"/>
                  <a:gd name="T9" fmla="*/ 144 h 210"/>
                  <a:gd name="T10" fmla="*/ 6 w 102"/>
                  <a:gd name="T11" fmla="*/ 90 h 210"/>
                  <a:gd name="T12" fmla="*/ 24 w 102"/>
                  <a:gd name="T13" fmla="*/ 66 h 210"/>
                  <a:gd name="T14" fmla="*/ 18 w 102"/>
                  <a:gd name="T15" fmla="*/ 24 h 210"/>
                  <a:gd name="T16" fmla="*/ 18 w 102"/>
                  <a:gd name="T17" fmla="*/ 6 h 210"/>
                  <a:gd name="T18" fmla="*/ 36 w 102"/>
                  <a:gd name="T19" fmla="*/ 0 h 210"/>
                  <a:gd name="T20" fmla="*/ 78 w 102"/>
                  <a:gd name="T21" fmla="*/ 138 h 210"/>
                  <a:gd name="T22" fmla="*/ 96 w 102"/>
                  <a:gd name="T23" fmla="*/ 162 h 210"/>
                  <a:gd name="T24" fmla="*/ 102 w 102"/>
                  <a:gd name="T25" fmla="*/ 162 h 210"/>
                  <a:gd name="T26" fmla="*/ 102 w 102"/>
                  <a:gd name="T27" fmla="*/ 168 h 21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02"/>
                  <a:gd name="T43" fmla="*/ 0 h 210"/>
                  <a:gd name="T44" fmla="*/ 102 w 102"/>
                  <a:gd name="T45" fmla="*/ 210 h 21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02" h="210">
                    <a:moveTo>
                      <a:pt x="102" y="162"/>
                    </a:moveTo>
                    <a:lnTo>
                      <a:pt x="102" y="180"/>
                    </a:lnTo>
                    <a:lnTo>
                      <a:pt x="78" y="198"/>
                    </a:lnTo>
                    <a:lnTo>
                      <a:pt x="12" y="210"/>
                    </a:lnTo>
                    <a:lnTo>
                      <a:pt x="0" y="144"/>
                    </a:lnTo>
                    <a:lnTo>
                      <a:pt x="6" y="90"/>
                    </a:lnTo>
                    <a:lnTo>
                      <a:pt x="24" y="66"/>
                    </a:lnTo>
                    <a:lnTo>
                      <a:pt x="18" y="24"/>
                    </a:lnTo>
                    <a:lnTo>
                      <a:pt x="18" y="6"/>
                    </a:lnTo>
                    <a:lnTo>
                      <a:pt x="36" y="0"/>
                    </a:lnTo>
                    <a:lnTo>
                      <a:pt x="78" y="138"/>
                    </a:lnTo>
                    <a:lnTo>
                      <a:pt x="96" y="162"/>
                    </a:lnTo>
                    <a:lnTo>
                      <a:pt x="102" y="162"/>
                    </a:lnTo>
                    <a:lnTo>
                      <a:pt x="102" y="168"/>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30" name="Freeform 457"/>
              <p:cNvSpPr>
                <a:spLocks noChangeAspect="1"/>
              </p:cNvSpPr>
              <p:nvPr/>
            </p:nvSpPr>
            <p:spPr bwMode="auto">
              <a:xfrm>
                <a:off x="4125" y="1794"/>
                <a:ext cx="84" cy="186"/>
              </a:xfrm>
              <a:custGeom>
                <a:avLst/>
                <a:gdLst>
                  <a:gd name="T0" fmla="*/ 72 w 84"/>
                  <a:gd name="T1" fmla="*/ 24 h 186"/>
                  <a:gd name="T2" fmla="*/ 60 w 84"/>
                  <a:gd name="T3" fmla="*/ 54 h 186"/>
                  <a:gd name="T4" fmla="*/ 78 w 84"/>
                  <a:gd name="T5" fmla="*/ 60 h 186"/>
                  <a:gd name="T6" fmla="*/ 84 w 84"/>
                  <a:gd name="T7" fmla="*/ 108 h 186"/>
                  <a:gd name="T8" fmla="*/ 78 w 84"/>
                  <a:gd name="T9" fmla="*/ 90 h 186"/>
                  <a:gd name="T10" fmla="*/ 78 w 84"/>
                  <a:gd name="T11" fmla="*/ 114 h 186"/>
                  <a:gd name="T12" fmla="*/ 54 w 84"/>
                  <a:gd name="T13" fmla="*/ 180 h 186"/>
                  <a:gd name="T14" fmla="*/ 48 w 84"/>
                  <a:gd name="T15" fmla="*/ 186 h 186"/>
                  <a:gd name="T16" fmla="*/ 48 w 84"/>
                  <a:gd name="T17" fmla="*/ 168 h 186"/>
                  <a:gd name="T18" fmla="*/ 6 w 84"/>
                  <a:gd name="T19" fmla="*/ 156 h 186"/>
                  <a:gd name="T20" fmla="*/ 0 w 84"/>
                  <a:gd name="T21" fmla="*/ 138 h 186"/>
                  <a:gd name="T22" fmla="*/ 6 w 84"/>
                  <a:gd name="T23" fmla="*/ 126 h 186"/>
                  <a:gd name="T24" fmla="*/ 36 w 84"/>
                  <a:gd name="T25" fmla="*/ 90 h 186"/>
                  <a:gd name="T26" fmla="*/ 6 w 84"/>
                  <a:gd name="T27" fmla="*/ 60 h 186"/>
                  <a:gd name="T28" fmla="*/ 0 w 84"/>
                  <a:gd name="T29" fmla="*/ 30 h 186"/>
                  <a:gd name="T30" fmla="*/ 18 w 84"/>
                  <a:gd name="T31" fmla="*/ 0 h 186"/>
                  <a:gd name="T32" fmla="*/ 72 w 84"/>
                  <a:gd name="T33" fmla="*/ 24 h 18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84"/>
                  <a:gd name="T52" fmla="*/ 0 h 186"/>
                  <a:gd name="T53" fmla="*/ 84 w 84"/>
                  <a:gd name="T54" fmla="*/ 186 h 18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84" h="186">
                    <a:moveTo>
                      <a:pt x="72" y="24"/>
                    </a:moveTo>
                    <a:lnTo>
                      <a:pt x="60" y="54"/>
                    </a:lnTo>
                    <a:lnTo>
                      <a:pt x="78" y="60"/>
                    </a:lnTo>
                    <a:lnTo>
                      <a:pt x="84" y="108"/>
                    </a:lnTo>
                    <a:lnTo>
                      <a:pt x="78" y="90"/>
                    </a:lnTo>
                    <a:lnTo>
                      <a:pt x="78" y="114"/>
                    </a:lnTo>
                    <a:lnTo>
                      <a:pt x="54" y="180"/>
                    </a:lnTo>
                    <a:lnTo>
                      <a:pt x="48" y="186"/>
                    </a:lnTo>
                    <a:lnTo>
                      <a:pt x="48" y="168"/>
                    </a:lnTo>
                    <a:lnTo>
                      <a:pt x="6" y="156"/>
                    </a:lnTo>
                    <a:lnTo>
                      <a:pt x="0" y="138"/>
                    </a:lnTo>
                    <a:lnTo>
                      <a:pt x="6" y="126"/>
                    </a:lnTo>
                    <a:lnTo>
                      <a:pt x="36" y="90"/>
                    </a:lnTo>
                    <a:lnTo>
                      <a:pt x="6" y="60"/>
                    </a:lnTo>
                    <a:lnTo>
                      <a:pt x="0" y="30"/>
                    </a:lnTo>
                    <a:lnTo>
                      <a:pt x="18" y="0"/>
                    </a:lnTo>
                    <a:lnTo>
                      <a:pt x="72" y="24"/>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831" name="Freeform 458"/>
              <p:cNvSpPr>
                <a:spLocks noChangeAspect="1"/>
              </p:cNvSpPr>
              <p:nvPr/>
            </p:nvSpPr>
            <p:spPr bwMode="auto">
              <a:xfrm>
                <a:off x="4125" y="1794"/>
                <a:ext cx="84" cy="186"/>
              </a:xfrm>
              <a:custGeom>
                <a:avLst/>
                <a:gdLst>
                  <a:gd name="T0" fmla="*/ 72 w 84"/>
                  <a:gd name="T1" fmla="*/ 24 h 186"/>
                  <a:gd name="T2" fmla="*/ 60 w 84"/>
                  <a:gd name="T3" fmla="*/ 54 h 186"/>
                  <a:gd name="T4" fmla="*/ 78 w 84"/>
                  <a:gd name="T5" fmla="*/ 60 h 186"/>
                  <a:gd name="T6" fmla="*/ 84 w 84"/>
                  <a:gd name="T7" fmla="*/ 108 h 186"/>
                  <a:gd name="T8" fmla="*/ 78 w 84"/>
                  <a:gd name="T9" fmla="*/ 90 h 186"/>
                  <a:gd name="T10" fmla="*/ 78 w 84"/>
                  <a:gd name="T11" fmla="*/ 114 h 186"/>
                  <a:gd name="T12" fmla="*/ 54 w 84"/>
                  <a:gd name="T13" fmla="*/ 180 h 186"/>
                  <a:gd name="T14" fmla="*/ 48 w 84"/>
                  <a:gd name="T15" fmla="*/ 186 h 186"/>
                  <a:gd name="T16" fmla="*/ 48 w 84"/>
                  <a:gd name="T17" fmla="*/ 168 h 186"/>
                  <a:gd name="T18" fmla="*/ 6 w 84"/>
                  <a:gd name="T19" fmla="*/ 156 h 186"/>
                  <a:gd name="T20" fmla="*/ 0 w 84"/>
                  <a:gd name="T21" fmla="*/ 138 h 186"/>
                  <a:gd name="T22" fmla="*/ 6 w 84"/>
                  <a:gd name="T23" fmla="*/ 126 h 186"/>
                  <a:gd name="T24" fmla="*/ 36 w 84"/>
                  <a:gd name="T25" fmla="*/ 90 h 186"/>
                  <a:gd name="T26" fmla="*/ 6 w 84"/>
                  <a:gd name="T27" fmla="*/ 60 h 186"/>
                  <a:gd name="T28" fmla="*/ 0 w 84"/>
                  <a:gd name="T29" fmla="*/ 30 h 186"/>
                  <a:gd name="T30" fmla="*/ 18 w 84"/>
                  <a:gd name="T31" fmla="*/ 0 h 186"/>
                  <a:gd name="T32" fmla="*/ 72 w 84"/>
                  <a:gd name="T33" fmla="*/ 24 h 186"/>
                  <a:gd name="T34" fmla="*/ 72 w 84"/>
                  <a:gd name="T35" fmla="*/ 30 h 18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4"/>
                  <a:gd name="T55" fmla="*/ 0 h 186"/>
                  <a:gd name="T56" fmla="*/ 84 w 84"/>
                  <a:gd name="T57" fmla="*/ 186 h 18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4" h="186">
                    <a:moveTo>
                      <a:pt x="72" y="24"/>
                    </a:moveTo>
                    <a:lnTo>
                      <a:pt x="60" y="54"/>
                    </a:lnTo>
                    <a:lnTo>
                      <a:pt x="78" y="60"/>
                    </a:lnTo>
                    <a:lnTo>
                      <a:pt x="84" y="108"/>
                    </a:lnTo>
                    <a:lnTo>
                      <a:pt x="78" y="90"/>
                    </a:lnTo>
                    <a:lnTo>
                      <a:pt x="78" y="114"/>
                    </a:lnTo>
                    <a:lnTo>
                      <a:pt x="54" y="180"/>
                    </a:lnTo>
                    <a:lnTo>
                      <a:pt x="48" y="186"/>
                    </a:lnTo>
                    <a:lnTo>
                      <a:pt x="48" y="168"/>
                    </a:lnTo>
                    <a:lnTo>
                      <a:pt x="6" y="156"/>
                    </a:lnTo>
                    <a:lnTo>
                      <a:pt x="0" y="138"/>
                    </a:lnTo>
                    <a:lnTo>
                      <a:pt x="6" y="126"/>
                    </a:lnTo>
                    <a:lnTo>
                      <a:pt x="36" y="90"/>
                    </a:lnTo>
                    <a:lnTo>
                      <a:pt x="6" y="60"/>
                    </a:lnTo>
                    <a:lnTo>
                      <a:pt x="0" y="30"/>
                    </a:lnTo>
                    <a:lnTo>
                      <a:pt x="18" y="0"/>
                    </a:lnTo>
                    <a:lnTo>
                      <a:pt x="72" y="24"/>
                    </a:lnTo>
                    <a:lnTo>
                      <a:pt x="72" y="30"/>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32" name="Freeform 459"/>
              <p:cNvSpPr>
                <a:spLocks noChangeAspect="1"/>
              </p:cNvSpPr>
              <p:nvPr/>
            </p:nvSpPr>
            <p:spPr bwMode="auto">
              <a:xfrm>
                <a:off x="2049" y="2214"/>
                <a:ext cx="432" cy="444"/>
              </a:xfrm>
              <a:custGeom>
                <a:avLst/>
                <a:gdLst>
                  <a:gd name="T0" fmla="*/ 426 w 432"/>
                  <a:gd name="T1" fmla="*/ 78 h 444"/>
                  <a:gd name="T2" fmla="*/ 396 w 432"/>
                  <a:gd name="T3" fmla="*/ 426 h 444"/>
                  <a:gd name="T4" fmla="*/ 162 w 432"/>
                  <a:gd name="T5" fmla="*/ 408 h 444"/>
                  <a:gd name="T6" fmla="*/ 168 w 432"/>
                  <a:gd name="T7" fmla="*/ 420 h 444"/>
                  <a:gd name="T8" fmla="*/ 60 w 432"/>
                  <a:gd name="T9" fmla="*/ 408 h 444"/>
                  <a:gd name="T10" fmla="*/ 54 w 432"/>
                  <a:gd name="T11" fmla="*/ 444 h 444"/>
                  <a:gd name="T12" fmla="*/ 0 w 432"/>
                  <a:gd name="T13" fmla="*/ 438 h 444"/>
                  <a:gd name="T14" fmla="*/ 12 w 432"/>
                  <a:gd name="T15" fmla="*/ 354 h 444"/>
                  <a:gd name="T16" fmla="*/ 60 w 432"/>
                  <a:gd name="T17" fmla="*/ 0 h 444"/>
                  <a:gd name="T18" fmla="*/ 432 w 432"/>
                  <a:gd name="T19" fmla="*/ 36 h 444"/>
                  <a:gd name="T20" fmla="*/ 426 w 432"/>
                  <a:gd name="T21" fmla="*/ 78 h 44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32"/>
                  <a:gd name="T34" fmla="*/ 0 h 444"/>
                  <a:gd name="T35" fmla="*/ 432 w 432"/>
                  <a:gd name="T36" fmla="*/ 444 h 44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32" h="444">
                    <a:moveTo>
                      <a:pt x="426" y="78"/>
                    </a:moveTo>
                    <a:lnTo>
                      <a:pt x="396" y="426"/>
                    </a:lnTo>
                    <a:lnTo>
                      <a:pt x="162" y="408"/>
                    </a:lnTo>
                    <a:lnTo>
                      <a:pt x="168" y="420"/>
                    </a:lnTo>
                    <a:lnTo>
                      <a:pt x="60" y="408"/>
                    </a:lnTo>
                    <a:lnTo>
                      <a:pt x="54" y="444"/>
                    </a:lnTo>
                    <a:lnTo>
                      <a:pt x="0" y="438"/>
                    </a:lnTo>
                    <a:lnTo>
                      <a:pt x="12" y="354"/>
                    </a:lnTo>
                    <a:lnTo>
                      <a:pt x="60" y="0"/>
                    </a:lnTo>
                    <a:lnTo>
                      <a:pt x="432" y="36"/>
                    </a:lnTo>
                    <a:lnTo>
                      <a:pt x="426" y="78"/>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833" name="Freeform 460"/>
              <p:cNvSpPr>
                <a:spLocks noChangeAspect="1"/>
              </p:cNvSpPr>
              <p:nvPr/>
            </p:nvSpPr>
            <p:spPr bwMode="auto">
              <a:xfrm>
                <a:off x="2049" y="2214"/>
                <a:ext cx="432" cy="444"/>
              </a:xfrm>
              <a:custGeom>
                <a:avLst/>
                <a:gdLst>
                  <a:gd name="T0" fmla="*/ 426 w 432"/>
                  <a:gd name="T1" fmla="*/ 78 h 444"/>
                  <a:gd name="T2" fmla="*/ 396 w 432"/>
                  <a:gd name="T3" fmla="*/ 426 h 444"/>
                  <a:gd name="T4" fmla="*/ 162 w 432"/>
                  <a:gd name="T5" fmla="*/ 408 h 444"/>
                  <a:gd name="T6" fmla="*/ 168 w 432"/>
                  <a:gd name="T7" fmla="*/ 420 h 444"/>
                  <a:gd name="T8" fmla="*/ 60 w 432"/>
                  <a:gd name="T9" fmla="*/ 408 h 444"/>
                  <a:gd name="T10" fmla="*/ 54 w 432"/>
                  <a:gd name="T11" fmla="*/ 444 h 444"/>
                  <a:gd name="T12" fmla="*/ 0 w 432"/>
                  <a:gd name="T13" fmla="*/ 438 h 444"/>
                  <a:gd name="T14" fmla="*/ 12 w 432"/>
                  <a:gd name="T15" fmla="*/ 354 h 444"/>
                  <a:gd name="T16" fmla="*/ 60 w 432"/>
                  <a:gd name="T17" fmla="*/ 0 h 444"/>
                  <a:gd name="T18" fmla="*/ 432 w 432"/>
                  <a:gd name="T19" fmla="*/ 36 h 444"/>
                  <a:gd name="T20" fmla="*/ 426 w 432"/>
                  <a:gd name="T21" fmla="*/ 78 h 444"/>
                  <a:gd name="T22" fmla="*/ 426 w 432"/>
                  <a:gd name="T23" fmla="*/ 84 h 44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32"/>
                  <a:gd name="T37" fmla="*/ 0 h 444"/>
                  <a:gd name="T38" fmla="*/ 432 w 432"/>
                  <a:gd name="T39" fmla="*/ 444 h 44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32" h="444">
                    <a:moveTo>
                      <a:pt x="426" y="78"/>
                    </a:moveTo>
                    <a:lnTo>
                      <a:pt x="396" y="426"/>
                    </a:lnTo>
                    <a:lnTo>
                      <a:pt x="162" y="408"/>
                    </a:lnTo>
                    <a:lnTo>
                      <a:pt x="168" y="420"/>
                    </a:lnTo>
                    <a:lnTo>
                      <a:pt x="60" y="408"/>
                    </a:lnTo>
                    <a:lnTo>
                      <a:pt x="54" y="444"/>
                    </a:lnTo>
                    <a:lnTo>
                      <a:pt x="0" y="438"/>
                    </a:lnTo>
                    <a:lnTo>
                      <a:pt x="12" y="354"/>
                    </a:lnTo>
                    <a:lnTo>
                      <a:pt x="60" y="0"/>
                    </a:lnTo>
                    <a:lnTo>
                      <a:pt x="432" y="36"/>
                    </a:lnTo>
                    <a:lnTo>
                      <a:pt x="426" y="78"/>
                    </a:lnTo>
                    <a:lnTo>
                      <a:pt x="426" y="84"/>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34" name="Freeform 461"/>
              <p:cNvSpPr>
                <a:spLocks noChangeAspect="1"/>
              </p:cNvSpPr>
              <p:nvPr/>
            </p:nvSpPr>
            <p:spPr bwMode="auto">
              <a:xfrm>
                <a:off x="3843" y="1500"/>
                <a:ext cx="372" cy="324"/>
              </a:xfrm>
              <a:custGeom>
                <a:avLst/>
                <a:gdLst>
                  <a:gd name="T0" fmla="*/ 360 w 372"/>
                  <a:gd name="T1" fmla="*/ 168 h 324"/>
                  <a:gd name="T2" fmla="*/ 360 w 372"/>
                  <a:gd name="T3" fmla="*/ 222 h 324"/>
                  <a:gd name="T4" fmla="*/ 372 w 372"/>
                  <a:gd name="T5" fmla="*/ 288 h 324"/>
                  <a:gd name="T6" fmla="*/ 366 w 372"/>
                  <a:gd name="T7" fmla="*/ 306 h 324"/>
                  <a:gd name="T8" fmla="*/ 360 w 372"/>
                  <a:gd name="T9" fmla="*/ 324 h 324"/>
                  <a:gd name="T10" fmla="*/ 354 w 372"/>
                  <a:gd name="T11" fmla="*/ 318 h 324"/>
                  <a:gd name="T12" fmla="*/ 300 w 372"/>
                  <a:gd name="T13" fmla="*/ 294 h 324"/>
                  <a:gd name="T14" fmla="*/ 282 w 372"/>
                  <a:gd name="T15" fmla="*/ 282 h 324"/>
                  <a:gd name="T16" fmla="*/ 252 w 372"/>
                  <a:gd name="T17" fmla="*/ 252 h 324"/>
                  <a:gd name="T18" fmla="*/ 6 w 372"/>
                  <a:gd name="T19" fmla="*/ 300 h 324"/>
                  <a:gd name="T20" fmla="*/ 0 w 372"/>
                  <a:gd name="T21" fmla="*/ 282 h 324"/>
                  <a:gd name="T22" fmla="*/ 42 w 372"/>
                  <a:gd name="T23" fmla="*/ 234 h 324"/>
                  <a:gd name="T24" fmla="*/ 30 w 372"/>
                  <a:gd name="T25" fmla="*/ 192 h 324"/>
                  <a:gd name="T26" fmla="*/ 78 w 372"/>
                  <a:gd name="T27" fmla="*/ 180 h 324"/>
                  <a:gd name="T28" fmla="*/ 114 w 372"/>
                  <a:gd name="T29" fmla="*/ 180 h 324"/>
                  <a:gd name="T30" fmla="*/ 156 w 372"/>
                  <a:gd name="T31" fmla="*/ 168 h 324"/>
                  <a:gd name="T32" fmla="*/ 180 w 372"/>
                  <a:gd name="T33" fmla="*/ 144 h 324"/>
                  <a:gd name="T34" fmla="*/ 174 w 372"/>
                  <a:gd name="T35" fmla="*/ 120 h 324"/>
                  <a:gd name="T36" fmla="*/ 174 w 372"/>
                  <a:gd name="T37" fmla="*/ 108 h 324"/>
                  <a:gd name="T38" fmla="*/ 168 w 372"/>
                  <a:gd name="T39" fmla="*/ 114 h 324"/>
                  <a:gd name="T40" fmla="*/ 162 w 372"/>
                  <a:gd name="T41" fmla="*/ 102 h 324"/>
                  <a:gd name="T42" fmla="*/ 210 w 372"/>
                  <a:gd name="T43" fmla="*/ 36 h 324"/>
                  <a:gd name="T44" fmla="*/ 234 w 372"/>
                  <a:gd name="T45" fmla="*/ 12 h 324"/>
                  <a:gd name="T46" fmla="*/ 312 w 372"/>
                  <a:gd name="T47" fmla="*/ 0 h 324"/>
                  <a:gd name="T48" fmla="*/ 324 w 372"/>
                  <a:gd name="T49" fmla="*/ 72 h 324"/>
                  <a:gd name="T50" fmla="*/ 336 w 372"/>
                  <a:gd name="T51" fmla="*/ 108 h 324"/>
                  <a:gd name="T52" fmla="*/ 342 w 372"/>
                  <a:gd name="T53" fmla="*/ 108 h 324"/>
                  <a:gd name="T54" fmla="*/ 354 w 372"/>
                  <a:gd name="T55" fmla="*/ 162 h 324"/>
                  <a:gd name="T56" fmla="*/ 360 w 372"/>
                  <a:gd name="T57" fmla="*/ 168 h 32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72"/>
                  <a:gd name="T88" fmla="*/ 0 h 324"/>
                  <a:gd name="T89" fmla="*/ 372 w 372"/>
                  <a:gd name="T90" fmla="*/ 324 h 32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72" h="324">
                    <a:moveTo>
                      <a:pt x="360" y="168"/>
                    </a:moveTo>
                    <a:lnTo>
                      <a:pt x="360" y="222"/>
                    </a:lnTo>
                    <a:lnTo>
                      <a:pt x="372" y="288"/>
                    </a:lnTo>
                    <a:lnTo>
                      <a:pt x="366" y="306"/>
                    </a:lnTo>
                    <a:lnTo>
                      <a:pt x="360" y="324"/>
                    </a:lnTo>
                    <a:lnTo>
                      <a:pt x="354" y="318"/>
                    </a:lnTo>
                    <a:lnTo>
                      <a:pt x="300" y="294"/>
                    </a:lnTo>
                    <a:lnTo>
                      <a:pt x="282" y="282"/>
                    </a:lnTo>
                    <a:lnTo>
                      <a:pt x="252" y="252"/>
                    </a:lnTo>
                    <a:lnTo>
                      <a:pt x="6" y="300"/>
                    </a:lnTo>
                    <a:lnTo>
                      <a:pt x="0" y="282"/>
                    </a:lnTo>
                    <a:lnTo>
                      <a:pt x="42" y="234"/>
                    </a:lnTo>
                    <a:lnTo>
                      <a:pt x="30" y="192"/>
                    </a:lnTo>
                    <a:lnTo>
                      <a:pt x="78" y="180"/>
                    </a:lnTo>
                    <a:lnTo>
                      <a:pt x="114" y="180"/>
                    </a:lnTo>
                    <a:lnTo>
                      <a:pt x="156" y="168"/>
                    </a:lnTo>
                    <a:lnTo>
                      <a:pt x="180" y="144"/>
                    </a:lnTo>
                    <a:lnTo>
                      <a:pt x="174" y="120"/>
                    </a:lnTo>
                    <a:lnTo>
                      <a:pt x="174" y="108"/>
                    </a:lnTo>
                    <a:lnTo>
                      <a:pt x="168" y="114"/>
                    </a:lnTo>
                    <a:lnTo>
                      <a:pt x="162" y="102"/>
                    </a:lnTo>
                    <a:lnTo>
                      <a:pt x="210" y="36"/>
                    </a:lnTo>
                    <a:lnTo>
                      <a:pt x="234" y="12"/>
                    </a:lnTo>
                    <a:lnTo>
                      <a:pt x="312" y="0"/>
                    </a:lnTo>
                    <a:lnTo>
                      <a:pt x="324" y="72"/>
                    </a:lnTo>
                    <a:lnTo>
                      <a:pt x="336" y="108"/>
                    </a:lnTo>
                    <a:lnTo>
                      <a:pt x="342" y="108"/>
                    </a:lnTo>
                    <a:lnTo>
                      <a:pt x="354" y="162"/>
                    </a:lnTo>
                    <a:lnTo>
                      <a:pt x="360" y="168"/>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835" name="Freeform 462"/>
              <p:cNvSpPr>
                <a:spLocks noChangeAspect="1"/>
              </p:cNvSpPr>
              <p:nvPr/>
            </p:nvSpPr>
            <p:spPr bwMode="auto">
              <a:xfrm>
                <a:off x="3843" y="1500"/>
                <a:ext cx="372" cy="324"/>
              </a:xfrm>
              <a:custGeom>
                <a:avLst/>
                <a:gdLst>
                  <a:gd name="T0" fmla="*/ 360 w 372"/>
                  <a:gd name="T1" fmla="*/ 168 h 324"/>
                  <a:gd name="T2" fmla="*/ 360 w 372"/>
                  <a:gd name="T3" fmla="*/ 222 h 324"/>
                  <a:gd name="T4" fmla="*/ 372 w 372"/>
                  <a:gd name="T5" fmla="*/ 288 h 324"/>
                  <a:gd name="T6" fmla="*/ 366 w 372"/>
                  <a:gd name="T7" fmla="*/ 306 h 324"/>
                  <a:gd name="T8" fmla="*/ 360 w 372"/>
                  <a:gd name="T9" fmla="*/ 324 h 324"/>
                  <a:gd name="T10" fmla="*/ 354 w 372"/>
                  <a:gd name="T11" fmla="*/ 318 h 324"/>
                  <a:gd name="T12" fmla="*/ 300 w 372"/>
                  <a:gd name="T13" fmla="*/ 294 h 324"/>
                  <a:gd name="T14" fmla="*/ 282 w 372"/>
                  <a:gd name="T15" fmla="*/ 282 h 324"/>
                  <a:gd name="T16" fmla="*/ 252 w 372"/>
                  <a:gd name="T17" fmla="*/ 252 h 324"/>
                  <a:gd name="T18" fmla="*/ 6 w 372"/>
                  <a:gd name="T19" fmla="*/ 300 h 324"/>
                  <a:gd name="T20" fmla="*/ 0 w 372"/>
                  <a:gd name="T21" fmla="*/ 282 h 324"/>
                  <a:gd name="T22" fmla="*/ 42 w 372"/>
                  <a:gd name="T23" fmla="*/ 234 h 324"/>
                  <a:gd name="T24" fmla="*/ 30 w 372"/>
                  <a:gd name="T25" fmla="*/ 192 h 324"/>
                  <a:gd name="T26" fmla="*/ 78 w 372"/>
                  <a:gd name="T27" fmla="*/ 180 h 324"/>
                  <a:gd name="T28" fmla="*/ 114 w 372"/>
                  <a:gd name="T29" fmla="*/ 180 h 324"/>
                  <a:gd name="T30" fmla="*/ 156 w 372"/>
                  <a:gd name="T31" fmla="*/ 168 h 324"/>
                  <a:gd name="T32" fmla="*/ 180 w 372"/>
                  <a:gd name="T33" fmla="*/ 144 h 324"/>
                  <a:gd name="T34" fmla="*/ 174 w 372"/>
                  <a:gd name="T35" fmla="*/ 120 h 324"/>
                  <a:gd name="T36" fmla="*/ 174 w 372"/>
                  <a:gd name="T37" fmla="*/ 108 h 324"/>
                  <a:gd name="T38" fmla="*/ 168 w 372"/>
                  <a:gd name="T39" fmla="*/ 114 h 324"/>
                  <a:gd name="T40" fmla="*/ 162 w 372"/>
                  <a:gd name="T41" fmla="*/ 102 h 324"/>
                  <a:gd name="T42" fmla="*/ 210 w 372"/>
                  <a:gd name="T43" fmla="*/ 36 h 324"/>
                  <a:gd name="T44" fmla="*/ 234 w 372"/>
                  <a:gd name="T45" fmla="*/ 12 h 324"/>
                  <a:gd name="T46" fmla="*/ 312 w 372"/>
                  <a:gd name="T47" fmla="*/ 0 h 324"/>
                  <a:gd name="T48" fmla="*/ 324 w 372"/>
                  <a:gd name="T49" fmla="*/ 72 h 324"/>
                  <a:gd name="T50" fmla="*/ 336 w 372"/>
                  <a:gd name="T51" fmla="*/ 108 h 324"/>
                  <a:gd name="T52" fmla="*/ 342 w 372"/>
                  <a:gd name="T53" fmla="*/ 108 h 324"/>
                  <a:gd name="T54" fmla="*/ 354 w 372"/>
                  <a:gd name="T55" fmla="*/ 162 h 324"/>
                  <a:gd name="T56" fmla="*/ 360 w 372"/>
                  <a:gd name="T57" fmla="*/ 168 h 324"/>
                  <a:gd name="T58" fmla="*/ 360 w 372"/>
                  <a:gd name="T59" fmla="*/ 174 h 32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72"/>
                  <a:gd name="T91" fmla="*/ 0 h 324"/>
                  <a:gd name="T92" fmla="*/ 372 w 372"/>
                  <a:gd name="T93" fmla="*/ 324 h 324"/>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72" h="324">
                    <a:moveTo>
                      <a:pt x="360" y="168"/>
                    </a:moveTo>
                    <a:lnTo>
                      <a:pt x="360" y="222"/>
                    </a:lnTo>
                    <a:lnTo>
                      <a:pt x="372" y="288"/>
                    </a:lnTo>
                    <a:lnTo>
                      <a:pt x="366" y="306"/>
                    </a:lnTo>
                    <a:lnTo>
                      <a:pt x="360" y="324"/>
                    </a:lnTo>
                    <a:lnTo>
                      <a:pt x="354" y="318"/>
                    </a:lnTo>
                    <a:lnTo>
                      <a:pt x="300" y="294"/>
                    </a:lnTo>
                    <a:lnTo>
                      <a:pt x="282" y="282"/>
                    </a:lnTo>
                    <a:lnTo>
                      <a:pt x="252" y="252"/>
                    </a:lnTo>
                    <a:lnTo>
                      <a:pt x="6" y="300"/>
                    </a:lnTo>
                    <a:lnTo>
                      <a:pt x="0" y="282"/>
                    </a:lnTo>
                    <a:lnTo>
                      <a:pt x="42" y="234"/>
                    </a:lnTo>
                    <a:lnTo>
                      <a:pt x="30" y="192"/>
                    </a:lnTo>
                    <a:lnTo>
                      <a:pt x="78" y="180"/>
                    </a:lnTo>
                    <a:lnTo>
                      <a:pt x="114" y="180"/>
                    </a:lnTo>
                    <a:lnTo>
                      <a:pt x="156" y="168"/>
                    </a:lnTo>
                    <a:lnTo>
                      <a:pt x="180" y="144"/>
                    </a:lnTo>
                    <a:lnTo>
                      <a:pt x="174" y="120"/>
                    </a:lnTo>
                    <a:lnTo>
                      <a:pt x="174" y="108"/>
                    </a:lnTo>
                    <a:lnTo>
                      <a:pt x="168" y="114"/>
                    </a:lnTo>
                    <a:lnTo>
                      <a:pt x="162" y="102"/>
                    </a:lnTo>
                    <a:lnTo>
                      <a:pt x="210" y="36"/>
                    </a:lnTo>
                    <a:lnTo>
                      <a:pt x="234" y="12"/>
                    </a:lnTo>
                    <a:lnTo>
                      <a:pt x="312" y="0"/>
                    </a:lnTo>
                    <a:lnTo>
                      <a:pt x="324" y="72"/>
                    </a:lnTo>
                    <a:lnTo>
                      <a:pt x="336" y="108"/>
                    </a:lnTo>
                    <a:lnTo>
                      <a:pt x="342" y="108"/>
                    </a:lnTo>
                    <a:lnTo>
                      <a:pt x="354" y="162"/>
                    </a:lnTo>
                    <a:lnTo>
                      <a:pt x="360" y="168"/>
                    </a:lnTo>
                    <a:lnTo>
                      <a:pt x="360" y="174"/>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36" name="Freeform 463"/>
              <p:cNvSpPr>
                <a:spLocks noChangeAspect="1"/>
              </p:cNvSpPr>
              <p:nvPr/>
            </p:nvSpPr>
            <p:spPr bwMode="auto">
              <a:xfrm>
                <a:off x="4155" y="2172"/>
                <a:ext cx="36" cy="54"/>
              </a:xfrm>
              <a:custGeom>
                <a:avLst/>
                <a:gdLst>
                  <a:gd name="T0" fmla="*/ 0 w 36"/>
                  <a:gd name="T1" fmla="*/ 0 h 54"/>
                  <a:gd name="T2" fmla="*/ 36 w 36"/>
                  <a:gd name="T3" fmla="*/ 54 h 54"/>
                  <a:gd name="T4" fmla="*/ 0 w 36"/>
                  <a:gd name="T5" fmla="*/ 0 h 54"/>
                  <a:gd name="T6" fmla="*/ 0 w 36"/>
                  <a:gd name="T7" fmla="*/ 6 h 54"/>
                  <a:gd name="T8" fmla="*/ 0 60000 65536"/>
                  <a:gd name="T9" fmla="*/ 0 60000 65536"/>
                  <a:gd name="T10" fmla="*/ 0 60000 65536"/>
                  <a:gd name="T11" fmla="*/ 0 60000 65536"/>
                  <a:gd name="T12" fmla="*/ 0 w 36"/>
                  <a:gd name="T13" fmla="*/ 0 h 54"/>
                  <a:gd name="T14" fmla="*/ 36 w 36"/>
                  <a:gd name="T15" fmla="*/ 54 h 54"/>
                </a:gdLst>
                <a:ahLst/>
                <a:cxnLst>
                  <a:cxn ang="T8">
                    <a:pos x="T0" y="T1"/>
                  </a:cxn>
                  <a:cxn ang="T9">
                    <a:pos x="T2" y="T3"/>
                  </a:cxn>
                  <a:cxn ang="T10">
                    <a:pos x="T4" y="T5"/>
                  </a:cxn>
                  <a:cxn ang="T11">
                    <a:pos x="T6" y="T7"/>
                  </a:cxn>
                </a:cxnLst>
                <a:rect l="T12" t="T13" r="T14" b="T15"/>
                <a:pathLst>
                  <a:path w="36" h="54">
                    <a:moveTo>
                      <a:pt x="0" y="0"/>
                    </a:moveTo>
                    <a:lnTo>
                      <a:pt x="36" y="54"/>
                    </a:lnTo>
                    <a:lnTo>
                      <a:pt x="0" y="0"/>
                    </a:lnTo>
                    <a:lnTo>
                      <a:pt x="0" y="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37" name="Freeform 464"/>
              <p:cNvSpPr>
                <a:spLocks noChangeAspect="1"/>
              </p:cNvSpPr>
              <p:nvPr/>
            </p:nvSpPr>
            <p:spPr bwMode="auto">
              <a:xfrm>
                <a:off x="3651" y="2178"/>
                <a:ext cx="528" cy="234"/>
              </a:xfrm>
              <a:custGeom>
                <a:avLst/>
                <a:gdLst>
                  <a:gd name="T0" fmla="*/ 528 w 528"/>
                  <a:gd name="T1" fmla="*/ 66 h 234"/>
                  <a:gd name="T2" fmla="*/ 510 w 528"/>
                  <a:gd name="T3" fmla="*/ 90 h 234"/>
                  <a:gd name="T4" fmla="*/ 486 w 528"/>
                  <a:gd name="T5" fmla="*/ 96 h 234"/>
                  <a:gd name="T6" fmla="*/ 486 w 528"/>
                  <a:gd name="T7" fmla="*/ 78 h 234"/>
                  <a:gd name="T8" fmla="*/ 474 w 528"/>
                  <a:gd name="T9" fmla="*/ 84 h 234"/>
                  <a:gd name="T10" fmla="*/ 480 w 528"/>
                  <a:gd name="T11" fmla="*/ 96 h 234"/>
                  <a:gd name="T12" fmla="*/ 450 w 528"/>
                  <a:gd name="T13" fmla="*/ 90 h 234"/>
                  <a:gd name="T14" fmla="*/ 486 w 528"/>
                  <a:gd name="T15" fmla="*/ 102 h 234"/>
                  <a:gd name="T16" fmla="*/ 474 w 528"/>
                  <a:gd name="T17" fmla="*/ 126 h 234"/>
                  <a:gd name="T18" fmla="*/ 456 w 528"/>
                  <a:gd name="T19" fmla="*/ 126 h 234"/>
                  <a:gd name="T20" fmla="*/ 474 w 528"/>
                  <a:gd name="T21" fmla="*/ 132 h 234"/>
                  <a:gd name="T22" fmla="*/ 492 w 528"/>
                  <a:gd name="T23" fmla="*/ 120 h 234"/>
                  <a:gd name="T24" fmla="*/ 504 w 528"/>
                  <a:gd name="T25" fmla="*/ 126 h 234"/>
                  <a:gd name="T26" fmla="*/ 492 w 528"/>
                  <a:gd name="T27" fmla="*/ 144 h 234"/>
                  <a:gd name="T28" fmla="*/ 486 w 528"/>
                  <a:gd name="T29" fmla="*/ 138 h 234"/>
                  <a:gd name="T30" fmla="*/ 462 w 528"/>
                  <a:gd name="T31" fmla="*/ 156 h 234"/>
                  <a:gd name="T32" fmla="*/ 456 w 528"/>
                  <a:gd name="T33" fmla="*/ 150 h 234"/>
                  <a:gd name="T34" fmla="*/ 450 w 528"/>
                  <a:gd name="T35" fmla="*/ 168 h 234"/>
                  <a:gd name="T36" fmla="*/ 438 w 528"/>
                  <a:gd name="T37" fmla="*/ 150 h 234"/>
                  <a:gd name="T38" fmla="*/ 444 w 528"/>
                  <a:gd name="T39" fmla="*/ 168 h 234"/>
                  <a:gd name="T40" fmla="*/ 426 w 528"/>
                  <a:gd name="T41" fmla="*/ 192 h 234"/>
                  <a:gd name="T42" fmla="*/ 420 w 528"/>
                  <a:gd name="T43" fmla="*/ 222 h 234"/>
                  <a:gd name="T44" fmla="*/ 414 w 528"/>
                  <a:gd name="T45" fmla="*/ 210 h 234"/>
                  <a:gd name="T46" fmla="*/ 414 w 528"/>
                  <a:gd name="T47" fmla="*/ 228 h 234"/>
                  <a:gd name="T48" fmla="*/ 378 w 528"/>
                  <a:gd name="T49" fmla="*/ 234 h 234"/>
                  <a:gd name="T50" fmla="*/ 372 w 528"/>
                  <a:gd name="T51" fmla="*/ 228 h 234"/>
                  <a:gd name="T52" fmla="*/ 294 w 528"/>
                  <a:gd name="T53" fmla="*/ 174 h 234"/>
                  <a:gd name="T54" fmla="*/ 228 w 528"/>
                  <a:gd name="T55" fmla="*/ 186 h 234"/>
                  <a:gd name="T56" fmla="*/ 210 w 528"/>
                  <a:gd name="T57" fmla="*/ 162 h 234"/>
                  <a:gd name="T58" fmla="*/ 120 w 528"/>
                  <a:gd name="T59" fmla="*/ 168 h 234"/>
                  <a:gd name="T60" fmla="*/ 78 w 528"/>
                  <a:gd name="T61" fmla="*/ 192 h 234"/>
                  <a:gd name="T62" fmla="*/ 0 w 528"/>
                  <a:gd name="T63" fmla="*/ 204 h 234"/>
                  <a:gd name="T64" fmla="*/ 0 w 528"/>
                  <a:gd name="T65" fmla="*/ 186 h 234"/>
                  <a:gd name="T66" fmla="*/ 18 w 528"/>
                  <a:gd name="T67" fmla="*/ 180 h 234"/>
                  <a:gd name="T68" fmla="*/ 30 w 528"/>
                  <a:gd name="T69" fmla="*/ 156 h 234"/>
                  <a:gd name="T70" fmla="*/ 78 w 528"/>
                  <a:gd name="T71" fmla="*/ 132 h 234"/>
                  <a:gd name="T72" fmla="*/ 96 w 528"/>
                  <a:gd name="T73" fmla="*/ 108 h 234"/>
                  <a:gd name="T74" fmla="*/ 102 w 528"/>
                  <a:gd name="T75" fmla="*/ 114 h 234"/>
                  <a:gd name="T76" fmla="*/ 132 w 528"/>
                  <a:gd name="T77" fmla="*/ 96 h 234"/>
                  <a:gd name="T78" fmla="*/ 150 w 528"/>
                  <a:gd name="T79" fmla="*/ 78 h 234"/>
                  <a:gd name="T80" fmla="*/ 150 w 528"/>
                  <a:gd name="T81" fmla="*/ 54 h 234"/>
                  <a:gd name="T82" fmla="*/ 498 w 528"/>
                  <a:gd name="T83" fmla="*/ 0 h 234"/>
                  <a:gd name="T84" fmla="*/ 516 w 528"/>
                  <a:gd name="T85" fmla="*/ 30 h 234"/>
                  <a:gd name="T86" fmla="*/ 504 w 528"/>
                  <a:gd name="T87" fmla="*/ 18 h 234"/>
                  <a:gd name="T88" fmla="*/ 510 w 528"/>
                  <a:gd name="T89" fmla="*/ 24 h 234"/>
                  <a:gd name="T90" fmla="*/ 492 w 528"/>
                  <a:gd name="T91" fmla="*/ 18 h 234"/>
                  <a:gd name="T92" fmla="*/ 498 w 528"/>
                  <a:gd name="T93" fmla="*/ 30 h 234"/>
                  <a:gd name="T94" fmla="*/ 486 w 528"/>
                  <a:gd name="T95" fmla="*/ 30 h 234"/>
                  <a:gd name="T96" fmla="*/ 492 w 528"/>
                  <a:gd name="T97" fmla="*/ 36 h 234"/>
                  <a:gd name="T98" fmla="*/ 480 w 528"/>
                  <a:gd name="T99" fmla="*/ 30 h 234"/>
                  <a:gd name="T100" fmla="*/ 480 w 528"/>
                  <a:gd name="T101" fmla="*/ 42 h 234"/>
                  <a:gd name="T102" fmla="*/ 468 w 528"/>
                  <a:gd name="T103" fmla="*/ 48 h 234"/>
                  <a:gd name="T104" fmla="*/ 456 w 528"/>
                  <a:gd name="T105" fmla="*/ 24 h 234"/>
                  <a:gd name="T106" fmla="*/ 462 w 528"/>
                  <a:gd name="T107" fmla="*/ 54 h 234"/>
                  <a:gd name="T108" fmla="*/ 504 w 528"/>
                  <a:gd name="T109" fmla="*/ 42 h 234"/>
                  <a:gd name="T110" fmla="*/ 504 w 528"/>
                  <a:gd name="T111" fmla="*/ 66 h 234"/>
                  <a:gd name="T112" fmla="*/ 510 w 528"/>
                  <a:gd name="T113" fmla="*/ 66 h 234"/>
                  <a:gd name="T114" fmla="*/ 516 w 528"/>
                  <a:gd name="T115" fmla="*/ 42 h 234"/>
                  <a:gd name="T116" fmla="*/ 528 w 528"/>
                  <a:gd name="T117" fmla="*/ 66 h 23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528"/>
                  <a:gd name="T178" fmla="*/ 0 h 234"/>
                  <a:gd name="T179" fmla="*/ 528 w 528"/>
                  <a:gd name="T180" fmla="*/ 234 h 23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528" h="234">
                    <a:moveTo>
                      <a:pt x="528" y="66"/>
                    </a:moveTo>
                    <a:lnTo>
                      <a:pt x="510" y="90"/>
                    </a:lnTo>
                    <a:lnTo>
                      <a:pt x="486" y="96"/>
                    </a:lnTo>
                    <a:lnTo>
                      <a:pt x="486" y="78"/>
                    </a:lnTo>
                    <a:lnTo>
                      <a:pt x="474" y="84"/>
                    </a:lnTo>
                    <a:lnTo>
                      <a:pt x="480" y="96"/>
                    </a:lnTo>
                    <a:lnTo>
                      <a:pt x="450" y="90"/>
                    </a:lnTo>
                    <a:lnTo>
                      <a:pt x="486" y="102"/>
                    </a:lnTo>
                    <a:lnTo>
                      <a:pt x="474" y="126"/>
                    </a:lnTo>
                    <a:lnTo>
                      <a:pt x="456" y="126"/>
                    </a:lnTo>
                    <a:lnTo>
                      <a:pt x="474" y="132"/>
                    </a:lnTo>
                    <a:lnTo>
                      <a:pt x="492" y="120"/>
                    </a:lnTo>
                    <a:lnTo>
                      <a:pt x="504" y="126"/>
                    </a:lnTo>
                    <a:lnTo>
                      <a:pt x="492" y="144"/>
                    </a:lnTo>
                    <a:lnTo>
                      <a:pt x="486" y="138"/>
                    </a:lnTo>
                    <a:lnTo>
                      <a:pt x="462" y="156"/>
                    </a:lnTo>
                    <a:lnTo>
                      <a:pt x="456" y="150"/>
                    </a:lnTo>
                    <a:lnTo>
                      <a:pt x="450" y="168"/>
                    </a:lnTo>
                    <a:lnTo>
                      <a:pt x="438" y="150"/>
                    </a:lnTo>
                    <a:lnTo>
                      <a:pt x="444" y="168"/>
                    </a:lnTo>
                    <a:lnTo>
                      <a:pt x="426" y="192"/>
                    </a:lnTo>
                    <a:lnTo>
                      <a:pt x="420" y="222"/>
                    </a:lnTo>
                    <a:lnTo>
                      <a:pt x="414" y="210"/>
                    </a:lnTo>
                    <a:lnTo>
                      <a:pt x="414" y="228"/>
                    </a:lnTo>
                    <a:lnTo>
                      <a:pt x="378" y="234"/>
                    </a:lnTo>
                    <a:lnTo>
                      <a:pt x="372" y="228"/>
                    </a:lnTo>
                    <a:lnTo>
                      <a:pt x="294" y="174"/>
                    </a:lnTo>
                    <a:lnTo>
                      <a:pt x="228" y="186"/>
                    </a:lnTo>
                    <a:lnTo>
                      <a:pt x="210" y="162"/>
                    </a:lnTo>
                    <a:lnTo>
                      <a:pt x="120" y="168"/>
                    </a:lnTo>
                    <a:lnTo>
                      <a:pt x="78" y="192"/>
                    </a:lnTo>
                    <a:lnTo>
                      <a:pt x="0" y="204"/>
                    </a:lnTo>
                    <a:lnTo>
                      <a:pt x="0" y="186"/>
                    </a:lnTo>
                    <a:lnTo>
                      <a:pt x="18" y="180"/>
                    </a:lnTo>
                    <a:lnTo>
                      <a:pt x="30" y="156"/>
                    </a:lnTo>
                    <a:lnTo>
                      <a:pt x="78" y="132"/>
                    </a:lnTo>
                    <a:lnTo>
                      <a:pt x="96" y="108"/>
                    </a:lnTo>
                    <a:lnTo>
                      <a:pt x="102" y="114"/>
                    </a:lnTo>
                    <a:lnTo>
                      <a:pt x="132" y="96"/>
                    </a:lnTo>
                    <a:lnTo>
                      <a:pt x="150" y="78"/>
                    </a:lnTo>
                    <a:lnTo>
                      <a:pt x="150" y="54"/>
                    </a:lnTo>
                    <a:lnTo>
                      <a:pt x="498" y="0"/>
                    </a:lnTo>
                    <a:lnTo>
                      <a:pt x="516" y="30"/>
                    </a:lnTo>
                    <a:lnTo>
                      <a:pt x="504" y="18"/>
                    </a:lnTo>
                    <a:lnTo>
                      <a:pt x="510" y="24"/>
                    </a:lnTo>
                    <a:lnTo>
                      <a:pt x="492" y="18"/>
                    </a:lnTo>
                    <a:lnTo>
                      <a:pt x="498" y="30"/>
                    </a:lnTo>
                    <a:lnTo>
                      <a:pt x="486" y="30"/>
                    </a:lnTo>
                    <a:lnTo>
                      <a:pt x="492" y="36"/>
                    </a:lnTo>
                    <a:lnTo>
                      <a:pt x="480" y="30"/>
                    </a:lnTo>
                    <a:lnTo>
                      <a:pt x="480" y="42"/>
                    </a:lnTo>
                    <a:lnTo>
                      <a:pt x="468" y="48"/>
                    </a:lnTo>
                    <a:lnTo>
                      <a:pt x="456" y="24"/>
                    </a:lnTo>
                    <a:lnTo>
                      <a:pt x="462" y="54"/>
                    </a:lnTo>
                    <a:lnTo>
                      <a:pt x="504" y="42"/>
                    </a:lnTo>
                    <a:lnTo>
                      <a:pt x="504" y="66"/>
                    </a:lnTo>
                    <a:lnTo>
                      <a:pt x="510" y="66"/>
                    </a:lnTo>
                    <a:lnTo>
                      <a:pt x="516" y="42"/>
                    </a:lnTo>
                    <a:lnTo>
                      <a:pt x="528" y="66"/>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838" name="Freeform 465"/>
              <p:cNvSpPr>
                <a:spLocks noChangeAspect="1"/>
              </p:cNvSpPr>
              <p:nvPr/>
            </p:nvSpPr>
            <p:spPr bwMode="auto">
              <a:xfrm>
                <a:off x="3651" y="2178"/>
                <a:ext cx="528" cy="234"/>
              </a:xfrm>
              <a:custGeom>
                <a:avLst/>
                <a:gdLst>
                  <a:gd name="T0" fmla="*/ 528 w 528"/>
                  <a:gd name="T1" fmla="*/ 66 h 234"/>
                  <a:gd name="T2" fmla="*/ 510 w 528"/>
                  <a:gd name="T3" fmla="*/ 90 h 234"/>
                  <a:gd name="T4" fmla="*/ 486 w 528"/>
                  <a:gd name="T5" fmla="*/ 96 h 234"/>
                  <a:gd name="T6" fmla="*/ 486 w 528"/>
                  <a:gd name="T7" fmla="*/ 78 h 234"/>
                  <a:gd name="T8" fmla="*/ 474 w 528"/>
                  <a:gd name="T9" fmla="*/ 84 h 234"/>
                  <a:gd name="T10" fmla="*/ 480 w 528"/>
                  <a:gd name="T11" fmla="*/ 96 h 234"/>
                  <a:gd name="T12" fmla="*/ 450 w 528"/>
                  <a:gd name="T13" fmla="*/ 90 h 234"/>
                  <a:gd name="T14" fmla="*/ 486 w 528"/>
                  <a:gd name="T15" fmla="*/ 102 h 234"/>
                  <a:gd name="T16" fmla="*/ 474 w 528"/>
                  <a:gd name="T17" fmla="*/ 126 h 234"/>
                  <a:gd name="T18" fmla="*/ 456 w 528"/>
                  <a:gd name="T19" fmla="*/ 126 h 234"/>
                  <a:gd name="T20" fmla="*/ 474 w 528"/>
                  <a:gd name="T21" fmla="*/ 132 h 234"/>
                  <a:gd name="T22" fmla="*/ 492 w 528"/>
                  <a:gd name="T23" fmla="*/ 120 h 234"/>
                  <a:gd name="T24" fmla="*/ 504 w 528"/>
                  <a:gd name="T25" fmla="*/ 126 h 234"/>
                  <a:gd name="T26" fmla="*/ 492 w 528"/>
                  <a:gd name="T27" fmla="*/ 144 h 234"/>
                  <a:gd name="T28" fmla="*/ 486 w 528"/>
                  <a:gd name="T29" fmla="*/ 138 h 234"/>
                  <a:gd name="T30" fmla="*/ 462 w 528"/>
                  <a:gd name="T31" fmla="*/ 156 h 234"/>
                  <a:gd name="T32" fmla="*/ 456 w 528"/>
                  <a:gd name="T33" fmla="*/ 150 h 234"/>
                  <a:gd name="T34" fmla="*/ 450 w 528"/>
                  <a:gd name="T35" fmla="*/ 168 h 234"/>
                  <a:gd name="T36" fmla="*/ 438 w 528"/>
                  <a:gd name="T37" fmla="*/ 150 h 234"/>
                  <a:gd name="T38" fmla="*/ 444 w 528"/>
                  <a:gd name="T39" fmla="*/ 168 h 234"/>
                  <a:gd name="T40" fmla="*/ 426 w 528"/>
                  <a:gd name="T41" fmla="*/ 192 h 234"/>
                  <a:gd name="T42" fmla="*/ 420 w 528"/>
                  <a:gd name="T43" fmla="*/ 222 h 234"/>
                  <a:gd name="T44" fmla="*/ 414 w 528"/>
                  <a:gd name="T45" fmla="*/ 210 h 234"/>
                  <a:gd name="T46" fmla="*/ 414 w 528"/>
                  <a:gd name="T47" fmla="*/ 228 h 234"/>
                  <a:gd name="T48" fmla="*/ 378 w 528"/>
                  <a:gd name="T49" fmla="*/ 234 h 234"/>
                  <a:gd name="T50" fmla="*/ 372 w 528"/>
                  <a:gd name="T51" fmla="*/ 228 h 234"/>
                  <a:gd name="T52" fmla="*/ 294 w 528"/>
                  <a:gd name="T53" fmla="*/ 174 h 234"/>
                  <a:gd name="T54" fmla="*/ 228 w 528"/>
                  <a:gd name="T55" fmla="*/ 186 h 234"/>
                  <a:gd name="T56" fmla="*/ 210 w 528"/>
                  <a:gd name="T57" fmla="*/ 162 h 234"/>
                  <a:gd name="T58" fmla="*/ 120 w 528"/>
                  <a:gd name="T59" fmla="*/ 168 h 234"/>
                  <a:gd name="T60" fmla="*/ 78 w 528"/>
                  <a:gd name="T61" fmla="*/ 192 h 234"/>
                  <a:gd name="T62" fmla="*/ 0 w 528"/>
                  <a:gd name="T63" fmla="*/ 204 h 234"/>
                  <a:gd name="T64" fmla="*/ 0 w 528"/>
                  <a:gd name="T65" fmla="*/ 186 h 234"/>
                  <a:gd name="T66" fmla="*/ 18 w 528"/>
                  <a:gd name="T67" fmla="*/ 180 h 234"/>
                  <a:gd name="T68" fmla="*/ 30 w 528"/>
                  <a:gd name="T69" fmla="*/ 156 h 234"/>
                  <a:gd name="T70" fmla="*/ 78 w 528"/>
                  <a:gd name="T71" fmla="*/ 132 h 234"/>
                  <a:gd name="T72" fmla="*/ 96 w 528"/>
                  <a:gd name="T73" fmla="*/ 108 h 234"/>
                  <a:gd name="T74" fmla="*/ 102 w 528"/>
                  <a:gd name="T75" fmla="*/ 114 h 234"/>
                  <a:gd name="T76" fmla="*/ 132 w 528"/>
                  <a:gd name="T77" fmla="*/ 96 h 234"/>
                  <a:gd name="T78" fmla="*/ 150 w 528"/>
                  <a:gd name="T79" fmla="*/ 78 h 234"/>
                  <a:gd name="T80" fmla="*/ 150 w 528"/>
                  <a:gd name="T81" fmla="*/ 54 h 234"/>
                  <a:gd name="T82" fmla="*/ 498 w 528"/>
                  <a:gd name="T83" fmla="*/ 0 h 234"/>
                  <a:gd name="T84" fmla="*/ 516 w 528"/>
                  <a:gd name="T85" fmla="*/ 30 h 234"/>
                  <a:gd name="T86" fmla="*/ 504 w 528"/>
                  <a:gd name="T87" fmla="*/ 18 h 234"/>
                  <a:gd name="T88" fmla="*/ 510 w 528"/>
                  <a:gd name="T89" fmla="*/ 24 h 234"/>
                  <a:gd name="T90" fmla="*/ 492 w 528"/>
                  <a:gd name="T91" fmla="*/ 18 h 234"/>
                  <a:gd name="T92" fmla="*/ 498 w 528"/>
                  <a:gd name="T93" fmla="*/ 30 h 234"/>
                  <a:gd name="T94" fmla="*/ 486 w 528"/>
                  <a:gd name="T95" fmla="*/ 30 h 234"/>
                  <a:gd name="T96" fmla="*/ 492 w 528"/>
                  <a:gd name="T97" fmla="*/ 36 h 234"/>
                  <a:gd name="T98" fmla="*/ 480 w 528"/>
                  <a:gd name="T99" fmla="*/ 30 h 234"/>
                  <a:gd name="T100" fmla="*/ 480 w 528"/>
                  <a:gd name="T101" fmla="*/ 42 h 234"/>
                  <a:gd name="T102" fmla="*/ 468 w 528"/>
                  <a:gd name="T103" fmla="*/ 48 h 234"/>
                  <a:gd name="T104" fmla="*/ 456 w 528"/>
                  <a:gd name="T105" fmla="*/ 24 h 234"/>
                  <a:gd name="T106" fmla="*/ 462 w 528"/>
                  <a:gd name="T107" fmla="*/ 54 h 234"/>
                  <a:gd name="T108" fmla="*/ 504 w 528"/>
                  <a:gd name="T109" fmla="*/ 42 h 234"/>
                  <a:gd name="T110" fmla="*/ 504 w 528"/>
                  <a:gd name="T111" fmla="*/ 66 h 234"/>
                  <a:gd name="T112" fmla="*/ 510 w 528"/>
                  <a:gd name="T113" fmla="*/ 66 h 234"/>
                  <a:gd name="T114" fmla="*/ 516 w 528"/>
                  <a:gd name="T115" fmla="*/ 42 h 234"/>
                  <a:gd name="T116" fmla="*/ 528 w 528"/>
                  <a:gd name="T117" fmla="*/ 66 h 234"/>
                  <a:gd name="T118" fmla="*/ 528 w 528"/>
                  <a:gd name="T119" fmla="*/ 72 h 23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28"/>
                  <a:gd name="T181" fmla="*/ 0 h 234"/>
                  <a:gd name="T182" fmla="*/ 528 w 528"/>
                  <a:gd name="T183" fmla="*/ 234 h 23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28" h="234">
                    <a:moveTo>
                      <a:pt x="528" y="66"/>
                    </a:moveTo>
                    <a:lnTo>
                      <a:pt x="510" y="90"/>
                    </a:lnTo>
                    <a:lnTo>
                      <a:pt x="486" y="96"/>
                    </a:lnTo>
                    <a:lnTo>
                      <a:pt x="486" y="78"/>
                    </a:lnTo>
                    <a:lnTo>
                      <a:pt x="474" y="84"/>
                    </a:lnTo>
                    <a:lnTo>
                      <a:pt x="480" y="96"/>
                    </a:lnTo>
                    <a:lnTo>
                      <a:pt x="450" y="90"/>
                    </a:lnTo>
                    <a:lnTo>
                      <a:pt x="486" y="102"/>
                    </a:lnTo>
                    <a:lnTo>
                      <a:pt x="474" y="126"/>
                    </a:lnTo>
                    <a:lnTo>
                      <a:pt x="456" y="126"/>
                    </a:lnTo>
                    <a:lnTo>
                      <a:pt x="474" y="132"/>
                    </a:lnTo>
                    <a:lnTo>
                      <a:pt x="492" y="120"/>
                    </a:lnTo>
                    <a:lnTo>
                      <a:pt x="504" y="126"/>
                    </a:lnTo>
                    <a:lnTo>
                      <a:pt x="492" y="144"/>
                    </a:lnTo>
                    <a:lnTo>
                      <a:pt x="486" y="138"/>
                    </a:lnTo>
                    <a:lnTo>
                      <a:pt x="462" y="156"/>
                    </a:lnTo>
                    <a:lnTo>
                      <a:pt x="456" y="150"/>
                    </a:lnTo>
                    <a:lnTo>
                      <a:pt x="450" y="168"/>
                    </a:lnTo>
                    <a:lnTo>
                      <a:pt x="438" y="150"/>
                    </a:lnTo>
                    <a:lnTo>
                      <a:pt x="444" y="168"/>
                    </a:lnTo>
                    <a:lnTo>
                      <a:pt x="426" y="192"/>
                    </a:lnTo>
                    <a:lnTo>
                      <a:pt x="420" y="222"/>
                    </a:lnTo>
                    <a:lnTo>
                      <a:pt x="414" y="210"/>
                    </a:lnTo>
                    <a:lnTo>
                      <a:pt x="414" y="228"/>
                    </a:lnTo>
                    <a:lnTo>
                      <a:pt x="378" y="234"/>
                    </a:lnTo>
                    <a:lnTo>
                      <a:pt x="372" y="228"/>
                    </a:lnTo>
                    <a:lnTo>
                      <a:pt x="294" y="174"/>
                    </a:lnTo>
                    <a:lnTo>
                      <a:pt x="228" y="186"/>
                    </a:lnTo>
                    <a:lnTo>
                      <a:pt x="210" y="162"/>
                    </a:lnTo>
                    <a:lnTo>
                      <a:pt x="120" y="168"/>
                    </a:lnTo>
                    <a:lnTo>
                      <a:pt x="78" y="192"/>
                    </a:lnTo>
                    <a:lnTo>
                      <a:pt x="0" y="204"/>
                    </a:lnTo>
                    <a:lnTo>
                      <a:pt x="0" y="186"/>
                    </a:lnTo>
                    <a:lnTo>
                      <a:pt x="18" y="180"/>
                    </a:lnTo>
                    <a:lnTo>
                      <a:pt x="30" y="156"/>
                    </a:lnTo>
                    <a:lnTo>
                      <a:pt x="78" y="132"/>
                    </a:lnTo>
                    <a:lnTo>
                      <a:pt x="96" y="108"/>
                    </a:lnTo>
                    <a:lnTo>
                      <a:pt x="102" y="114"/>
                    </a:lnTo>
                    <a:lnTo>
                      <a:pt x="132" y="96"/>
                    </a:lnTo>
                    <a:lnTo>
                      <a:pt x="150" y="78"/>
                    </a:lnTo>
                    <a:lnTo>
                      <a:pt x="150" y="54"/>
                    </a:lnTo>
                    <a:lnTo>
                      <a:pt x="498" y="0"/>
                    </a:lnTo>
                    <a:lnTo>
                      <a:pt x="516" y="30"/>
                    </a:lnTo>
                    <a:lnTo>
                      <a:pt x="504" y="18"/>
                    </a:lnTo>
                    <a:lnTo>
                      <a:pt x="510" y="24"/>
                    </a:lnTo>
                    <a:lnTo>
                      <a:pt x="492" y="18"/>
                    </a:lnTo>
                    <a:lnTo>
                      <a:pt x="498" y="30"/>
                    </a:lnTo>
                    <a:lnTo>
                      <a:pt x="486" y="30"/>
                    </a:lnTo>
                    <a:lnTo>
                      <a:pt x="492" y="36"/>
                    </a:lnTo>
                    <a:lnTo>
                      <a:pt x="480" y="30"/>
                    </a:lnTo>
                    <a:lnTo>
                      <a:pt x="480" y="42"/>
                    </a:lnTo>
                    <a:lnTo>
                      <a:pt x="468" y="48"/>
                    </a:lnTo>
                    <a:lnTo>
                      <a:pt x="456" y="24"/>
                    </a:lnTo>
                    <a:lnTo>
                      <a:pt x="462" y="54"/>
                    </a:lnTo>
                    <a:lnTo>
                      <a:pt x="504" y="42"/>
                    </a:lnTo>
                    <a:lnTo>
                      <a:pt x="504" y="66"/>
                    </a:lnTo>
                    <a:lnTo>
                      <a:pt x="510" y="66"/>
                    </a:lnTo>
                    <a:lnTo>
                      <a:pt x="516" y="42"/>
                    </a:lnTo>
                    <a:lnTo>
                      <a:pt x="528" y="66"/>
                    </a:lnTo>
                    <a:lnTo>
                      <a:pt x="528" y="7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39" name="Freeform 466"/>
              <p:cNvSpPr>
                <a:spLocks noChangeAspect="1"/>
              </p:cNvSpPr>
              <p:nvPr/>
            </p:nvSpPr>
            <p:spPr bwMode="auto">
              <a:xfrm>
                <a:off x="4149" y="2172"/>
                <a:ext cx="6" cy="6"/>
              </a:xfrm>
              <a:custGeom>
                <a:avLst/>
                <a:gdLst>
                  <a:gd name="T0" fmla="*/ 6 w 6"/>
                  <a:gd name="T1" fmla="*/ 0 h 6"/>
                  <a:gd name="T2" fmla="*/ 0 w 6"/>
                  <a:gd name="T3" fmla="*/ 6 h 6"/>
                  <a:gd name="T4" fmla="*/ 6 w 6"/>
                  <a:gd name="T5" fmla="*/ 0 h 6"/>
                  <a:gd name="T6" fmla="*/ 6 w 6"/>
                  <a:gd name="T7" fmla="*/ 6 h 6"/>
                  <a:gd name="T8" fmla="*/ 0 60000 65536"/>
                  <a:gd name="T9" fmla="*/ 0 60000 65536"/>
                  <a:gd name="T10" fmla="*/ 0 60000 65536"/>
                  <a:gd name="T11" fmla="*/ 0 60000 65536"/>
                  <a:gd name="T12" fmla="*/ 0 w 6"/>
                  <a:gd name="T13" fmla="*/ 0 h 6"/>
                  <a:gd name="T14" fmla="*/ 6 w 6"/>
                  <a:gd name="T15" fmla="*/ 6 h 6"/>
                </a:gdLst>
                <a:ahLst/>
                <a:cxnLst>
                  <a:cxn ang="T8">
                    <a:pos x="T0" y="T1"/>
                  </a:cxn>
                  <a:cxn ang="T9">
                    <a:pos x="T2" y="T3"/>
                  </a:cxn>
                  <a:cxn ang="T10">
                    <a:pos x="T4" y="T5"/>
                  </a:cxn>
                  <a:cxn ang="T11">
                    <a:pos x="T6" y="T7"/>
                  </a:cxn>
                </a:cxnLst>
                <a:rect l="T12" t="T13" r="T14" b="T15"/>
                <a:pathLst>
                  <a:path w="6" h="6">
                    <a:moveTo>
                      <a:pt x="6" y="0"/>
                    </a:moveTo>
                    <a:lnTo>
                      <a:pt x="0" y="6"/>
                    </a:lnTo>
                    <a:lnTo>
                      <a:pt x="6" y="0"/>
                    </a:lnTo>
                    <a:lnTo>
                      <a:pt x="6" y="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40" name="Freeform 467"/>
              <p:cNvSpPr>
                <a:spLocks noChangeAspect="1"/>
              </p:cNvSpPr>
              <p:nvPr/>
            </p:nvSpPr>
            <p:spPr bwMode="auto">
              <a:xfrm>
                <a:off x="2475" y="1320"/>
                <a:ext cx="408" cy="252"/>
              </a:xfrm>
              <a:custGeom>
                <a:avLst/>
                <a:gdLst>
                  <a:gd name="T0" fmla="*/ 408 w 408"/>
                  <a:gd name="T1" fmla="*/ 252 h 252"/>
                  <a:gd name="T2" fmla="*/ 0 w 408"/>
                  <a:gd name="T3" fmla="*/ 234 h 252"/>
                  <a:gd name="T4" fmla="*/ 6 w 408"/>
                  <a:gd name="T5" fmla="*/ 204 h 252"/>
                  <a:gd name="T6" fmla="*/ 24 w 408"/>
                  <a:gd name="T7" fmla="*/ 0 h 252"/>
                  <a:gd name="T8" fmla="*/ 378 w 408"/>
                  <a:gd name="T9" fmla="*/ 18 h 252"/>
                  <a:gd name="T10" fmla="*/ 408 w 408"/>
                  <a:gd name="T11" fmla="*/ 246 h 252"/>
                  <a:gd name="T12" fmla="*/ 408 w 408"/>
                  <a:gd name="T13" fmla="*/ 252 h 252"/>
                  <a:gd name="T14" fmla="*/ 0 60000 65536"/>
                  <a:gd name="T15" fmla="*/ 0 60000 65536"/>
                  <a:gd name="T16" fmla="*/ 0 60000 65536"/>
                  <a:gd name="T17" fmla="*/ 0 60000 65536"/>
                  <a:gd name="T18" fmla="*/ 0 60000 65536"/>
                  <a:gd name="T19" fmla="*/ 0 60000 65536"/>
                  <a:gd name="T20" fmla="*/ 0 60000 65536"/>
                  <a:gd name="T21" fmla="*/ 0 w 408"/>
                  <a:gd name="T22" fmla="*/ 0 h 252"/>
                  <a:gd name="T23" fmla="*/ 408 w 408"/>
                  <a:gd name="T24" fmla="*/ 252 h 2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8" h="252">
                    <a:moveTo>
                      <a:pt x="408" y="252"/>
                    </a:moveTo>
                    <a:lnTo>
                      <a:pt x="0" y="234"/>
                    </a:lnTo>
                    <a:lnTo>
                      <a:pt x="6" y="204"/>
                    </a:lnTo>
                    <a:lnTo>
                      <a:pt x="24" y="0"/>
                    </a:lnTo>
                    <a:lnTo>
                      <a:pt x="378" y="18"/>
                    </a:lnTo>
                    <a:lnTo>
                      <a:pt x="408" y="246"/>
                    </a:lnTo>
                    <a:lnTo>
                      <a:pt x="408" y="252"/>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841" name="Freeform 468"/>
              <p:cNvSpPr>
                <a:spLocks noChangeAspect="1"/>
              </p:cNvSpPr>
              <p:nvPr/>
            </p:nvSpPr>
            <p:spPr bwMode="auto">
              <a:xfrm>
                <a:off x="2475" y="1320"/>
                <a:ext cx="408" cy="258"/>
              </a:xfrm>
              <a:custGeom>
                <a:avLst/>
                <a:gdLst>
                  <a:gd name="T0" fmla="*/ 408 w 408"/>
                  <a:gd name="T1" fmla="*/ 252 h 258"/>
                  <a:gd name="T2" fmla="*/ 0 w 408"/>
                  <a:gd name="T3" fmla="*/ 234 h 258"/>
                  <a:gd name="T4" fmla="*/ 6 w 408"/>
                  <a:gd name="T5" fmla="*/ 204 h 258"/>
                  <a:gd name="T6" fmla="*/ 24 w 408"/>
                  <a:gd name="T7" fmla="*/ 0 h 258"/>
                  <a:gd name="T8" fmla="*/ 378 w 408"/>
                  <a:gd name="T9" fmla="*/ 18 h 258"/>
                  <a:gd name="T10" fmla="*/ 408 w 408"/>
                  <a:gd name="T11" fmla="*/ 246 h 258"/>
                  <a:gd name="T12" fmla="*/ 408 w 408"/>
                  <a:gd name="T13" fmla="*/ 252 h 258"/>
                  <a:gd name="T14" fmla="*/ 408 w 408"/>
                  <a:gd name="T15" fmla="*/ 258 h 258"/>
                  <a:gd name="T16" fmla="*/ 0 60000 65536"/>
                  <a:gd name="T17" fmla="*/ 0 60000 65536"/>
                  <a:gd name="T18" fmla="*/ 0 60000 65536"/>
                  <a:gd name="T19" fmla="*/ 0 60000 65536"/>
                  <a:gd name="T20" fmla="*/ 0 60000 65536"/>
                  <a:gd name="T21" fmla="*/ 0 60000 65536"/>
                  <a:gd name="T22" fmla="*/ 0 60000 65536"/>
                  <a:gd name="T23" fmla="*/ 0 60000 65536"/>
                  <a:gd name="T24" fmla="*/ 0 w 408"/>
                  <a:gd name="T25" fmla="*/ 0 h 258"/>
                  <a:gd name="T26" fmla="*/ 408 w 408"/>
                  <a:gd name="T27" fmla="*/ 258 h 25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08" h="258">
                    <a:moveTo>
                      <a:pt x="408" y="252"/>
                    </a:moveTo>
                    <a:lnTo>
                      <a:pt x="0" y="234"/>
                    </a:lnTo>
                    <a:lnTo>
                      <a:pt x="6" y="204"/>
                    </a:lnTo>
                    <a:lnTo>
                      <a:pt x="24" y="0"/>
                    </a:lnTo>
                    <a:lnTo>
                      <a:pt x="378" y="18"/>
                    </a:lnTo>
                    <a:lnTo>
                      <a:pt x="408" y="246"/>
                    </a:lnTo>
                    <a:lnTo>
                      <a:pt x="408" y="252"/>
                    </a:lnTo>
                    <a:lnTo>
                      <a:pt x="408" y="258"/>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42" name="Freeform 469"/>
              <p:cNvSpPr>
                <a:spLocks noChangeAspect="1"/>
              </p:cNvSpPr>
              <p:nvPr/>
            </p:nvSpPr>
            <p:spPr bwMode="auto">
              <a:xfrm>
                <a:off x="3561" y="1806"/>
                <a:ext cx="258" cy="294"/>
              </a:xfrm>
              <a:custGeom>
                <a:avLst/>
                <a:gdLst>
                  <a:gd name="T0" fmla="*/ 258 w 258"/>
                  <a:gd name="T1" fmla="*/ 102 h 294"/>
                  <a:gd name="T2" fmla="*/ 252 w 258"/>
                  <a:gd name="T3" fmla="*/ 108 h 294"/>
                  <a:gd name="T4" fmla="*/ 258 w 258"/>
                  <a:gd name="T5" fmla="*/ 132 h 294"/>
                  <a:gd name="T6" fmla="*/ 252 w 258"/>
                  <a:gd name="T7" fmla="*/ 186 h 294"/>
                  <a:gd name="T8" fmla="*/ 210 w 258"/>
                  <a:gd name="T9" fmla="*/ 222 h 294"/>
                  <a:gd name="T10" fmla="*/ 204 w 258"/>
                  <a:gd name="T11" fmla="*/ 246 h 294"/>
                  <a:gd name="T12" fmla="*/ 186 w 258"/>
                  <a:gd name="T13" fmla="*/ 246 h 294"/>
                  <a:gd name="T14" fmla="*/ 186 w 258"/>
                  <a:gd name="T15" fmla="*/ 276 h 294"/>
                  <a:gd name="T16" fmla="*/ 168 w 258"/>
                  <a:gd name="T17" fmla="*/ 294 h 294"/>
                  <a:gd name="T18" fmla="*/ 162 w 258"/>
                  <a:gd name="T19" fmla="*/ 294 h 294"/>
                  <a:gd name="T20" fmla="*/ 144 w 258"/>
                  <a:gd name="T21" fmla="*/ 270 h 294"/>
                  <a:gd name="T22" fmla="*/ 96 w 258"/>
                  <a:gd name="T23" fmla="*/ 288 h 294"/>
                  <a:gd name="T24" fmla="*/ 60 w 258"/>
                  <a:gd name="T25" fmla="*/ 276 h 294"/>
                  <a:gd name="T26" fmla="*/ 48 w 258"/>
                  <a:gd name="T27" fmla="*/ 258 h 294"/>
                  <a:gd name="T28" fmla="*/ 24 w 258"/>
                  <a:gd name="T29" fmla="*/ 258 h 294"/>
                  <a:gd name="T30" fmla="*/ 0 w 258"/>
                  <a:gd name="T31" fmla="*/ 54 h 294"/>
                  <a:gd name="T32" fmla="*/ 24 w 258"/>
                  <a:gd name="T33" fmla="*/ 54 h 294"/>
                  <a:gd name="T34" fmla="*/ 78 w 258"/>
                  <a:gd name="T35" fmla="*/ 42 h 294"/>
                  <a:gd name="T36" fmla="*/ 78 w 258"/>
                  <a:gd name="T37" fmla="*/ 48 h 294"/>
                  <a:gd name="T38" fmla="*/ 120 w 258"/>
                  <a:gd name="T39" fmla="*/ 54 h 294"/>
                  <a:gd name="T40" fmla="*/ 108 w 258"/>
                  <a:gd name="T41" fmla="*/ 66 h 294"/>
                  <a:gd name="T42" fmla="*/ 138 w 258"/>
                  <a:gd name="T43" fmla="*/ 66 h 294"/>
                  <a:gd name="T44" fmla="*/ 186 w 258"/>
                  <a:gd name="T45" fmla="*/ 48 h 294"/>
                  <a:gd name="T46" fmla="*/ 198 w 258"/>
                  <a:gd name="T47" fmla="*/ 24 h 294"/>
                  <a:gd name="T48" fmla="*/ 240 w 258"/>
                  <a:gd name="T49" fmla="*/ 0 h 294"/>
                  <a:gd name="T50" fmla="*/ 258 w 258"/>
                  <a:gd name="T51" fmla="*/ 90 h 294"/>
                  <a:gd name="T52" fmla="*/ 258 w 258"/>
                  <a:gd name="T53" fmla="*/ 102 h 29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58"/>
                  <a:gd name="T82" fmla="*/ 0 h 294"/>
                  <a:gd name="T83" fmla="*/ 258 w 258"/>
                  <a:gd name="T84" fmla="*/ 294 h 29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58" h="294">
                    <a:moveTo>
                      <a:pt x="258" y="102"/>
                    </a:moveTo>
                    <a:lnTo>
                      <a:pt x="252" y="108"/>
                    </a:lnTo>
                    <a:lnTo>
                      <a:pt x="258" y="132"/>
                    </a:lnTo>
                    <a:lnTo>
                      <a:pt x="252" y="186"/>
                    </a:lnTo>
                    <a:lnTo>
                      <a:pt x="210" y="222"/>
                    </a:lnTo>
                    <a:lnTo>
                      <a:pt x="204" y="246"/>
                    </a:lnTo>
                    <a:lnTo>
                      <a:pt x="186" y="246"/>
                    </a:lnTo>
                    <a:lnTo>
                      <a:pt x="186" y="276"/>
                    </a:lnTo>
                    <a:lnTo>
                      <a:pt x="168" y="294"/>
                    </a:lnTo>
                    <a:lnTo>
                      <a:pt x="162" y="294"/>
                    </a:lnTo>
                    <a:lnTo>
                      <a:pt x="144" y="270"/>
                    </a:lnTo>
                    <a:lnTo>
                      <a:pt x="96" y="288"/>
                    </a:lnTo>
                    <a:lnTo>
                      <a:pt x="60" y="276"/>
                    </a:lnTo>
                    <a:lnTo>
                      <a:pt x="48" y="258"/>
                    </a:lnTo>
                    <a:lnTo>
                      <a:pt x="24" y="258"/>
                    </a:lnTo>
                    <a:lnTo>
                      <a:pt x="0" y="54"/>
                    </a:lnTo>
                    <a:lnTo>
                      <a:pt x="24" y="54"/>
                    </a:lnTo>
                    <a:lnTo>
                      <a:pt x="78" y="42"/>
                    </a:lnTo>
                    <a:lnTo>
                      <a:pt x="78" y="48"/>
                    </a:lnTo>
                    <a:lnTo>
                      <a:pt x="120" y="54"/>
                    </a:lnTo>
                    <a:lnTo>
                      <a:pt x="108" y="66"/>
                    </a:lnTo>
                    <a:lnTo>
                      <a:pt x="138" y="66"/>
                    </a:lnTo>
                    <a:lnTo>
                      <a:pt x="186" y="48"/>
                    </a:lnTo>
                    <a:lnTo>
                      <a:pt x="198" y="24"/>
                    </a:lnTo>
                    <a:lnTo>
                      <a:pt x="240" y="0"/>
                    </a:lnTo>
                    <a:lnTo>
                      <a:pt x="258" y="90"/>
                    </a:lnTo>
                    <a:lnTo>
                      <a:pt x="258" y="102"/>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843" name="Freeform 470"/>
              <p:cNvSpPr>
                <a:spLocks noChangeAspect="1"/>
              </p:cNvSpPr>
              <p:nvPr/>
            </p:nvSpPr>
            <p:spPr bwMode="auto">
              <a:xfrm>
                <a:off x="3561" y="1806"/>
                <a:ext cx="258" cy="294"/>
              </a:xfrm>
              <a:custGeom>
                <a:avLst/>
                <a:gdLst>
                  <a:gd name="T0" fmla="*/ 258 w 258"/>
                  <a:gd name="T1" fmla="*/ 102 h 294"/>
                  <a:gd name="T2" fmla="*/ 252 w 258"/>
                  <a:gd name="T3" fmla="*/ 108 h 294"/>
                  <a:gd name="T4" fmla="*/ 258 w 258"/>
                  <a:gd name="T5" fmla="*/ 132 h 294"/>
                  <a:gd name="T6" fmla="*/ 252 w 258"/>
                  <a:gd name="T7" fmla="*/ 186 h 294"/>
                  <a:gd name="T8" fmla="*/ 210 w 258"/>
                  <a:gd name="T9" fmla="*/ 222 h 294"/>
                  <a:gd name="T10" fmla="*/ 204 w 258"/>
                  <a:gd name="T11" fmla="*/ 246 h 294"/>
                  <a:gd name="T12" fmla="*/ 186 w 258"/>
                  <a:gd name="T13" fmla="*/ 246 h 294"/>
                  <a:gd name="T14" fmla="*/ 186 w 258"/>
                  <a:gd name="T15" fmla="*/ 276 h 294"/>
                  <a:gd name="T16" fmla="*/ 168 w 258"/>
                  <a:gd name="T17" fmla="*/ 294 h 294"/>
                  <a:gd name="T18" fmla="*/ 162 w 258"/>
                  <a:gd name="T19" fmla="*/ 294 h 294"/>
                  <a:gd name="T20" fmla="*/ 144 w 258"/>
                  <a:gd name="T21" fmla="*/ 270 h 294"/>
                  <a:gd name="T22" fmla="*/ 96 w 258"/>
                  <a:gd name="T23" fmla="*/ 288 h 294"/>
                  <a:gd name="T24" fmla="*/ 60 w 258"/>
                  <a:gd name="T25" fmla="*/ 276 h 294"/>
                  <a:gd name="T26" fmla="*/ 48 w 258"/>
                  <a:gd name="T27" fmla="*/ 258 h 294"/>
                  <a:gd name="T28" fmla="*/ 24 w 258"/>
                  <a:gd name="T29" fmla="*/ 258 h 294"/>
                  <a:gd name="T30" fmla="*/ 0 w 258"/>
                  <a:gd name="T31" fmla="*/ 54 h 294"/>
                  <a:gd name="T32" fmla="*/ 24 w 258"/>
                  <a:gd name="T33" fmla="*/ 54 h 294"/>
                  <a:gd name="T34" fmla="*/ 78 w 258"/>
                  <a:gd name="T35" fmla="*/ 42 h 294"/>
                  <a:gd name="T36" fmla="*/ 78 w 258"/>
                  <a:gd name="T37" fmla="*/ 48 h 294"/>
                  <a:gd name="T38" fmla="*/ 120 w 258"/>
                  <a:gd name="T39" fmla="*/ 54 h 294"/>
                  <a:gd name="T40" fmla="*/ 108 w 258"/>
                  <a:gd name="T41" fmla="*/ 66 h 294"/>
                  <a:gd name="T42" fmla="*/ 138 w 258"/>
                  <a:gd name="T43" fmla="*/ 66 h 294"/>
                  <a:gd name="T44" fmla="*/ 186 w 258"/>
                  <a:gd name="T45" fmla="*/ 48 h 294"/>
                  <a:gd name="T46" fmla="*/ 198 w 258"/>
                  <a:gd name="T47" fmla="*/ 24 h 294"/>
                  <a:gd name="T48" fmla="*/ 240 w 258"/>
                  <a:gd name="T49" fmla="*/ 0 h 294"/>
                  <a:gd name="T50" fmla="*/ 258 w 258"/>
                  <a:gd name="T51" fmla="*/ 90 h 294"/>
                  <a:gd name="T52" fmla="*/ 258 w 258"/>
                  <a:gd name="T53" fmla="*/ 102 h 294"/>
                  <a:gd name="T54" fmla="*/ 258 w 258"/>
                  <a:gd name="T55" fmla="*/ 108 h 29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58"/>
                  <a:gd name="T85" fmla="*/ 0 h 294"/>
                  <a:gd name="T86" fmla="*/ 258 w 258"/>
                  <a:gd name="T87" fmla="*/ 294 h 294"/>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58" h="294">
                    <a:moveTo>
                      <a:pt x="258" y="102"/>
                    </a:moveTo>
                    <a:lnTo>
                      <a:pt x="252" y="108"/>
                    </a:lnTo>
                    <a:lnTo>
                      <a:pt x="258" y="132"/>
                    </a:lnTo>
                    <a:lnTo>
                      <a:pt x="252" y="186"/>
                    </a:lnTo>
                    <a:lnTo>
                      <a:pt x="210" y="222"/>
                    </a:lnTo>
                    <a:lnTo>
                      <a:pt x="204" y="246"/>
                    </a:lnTo>
                    <a:lnTo>
                      <a:pt x="186" y="246"/>
                    </a:lnTo>
                    <a:lnTo>
                      <a:pt x="186" y="276"/>
                    </a:lnTo>
                    <a:lnTo>
                      <a:pt x="168" y="294"/>
                    </a:lnTo>
                    <a:lnTo>
                      <a:pt x="162" y="294"/>
                    </a:lnTo>
                    <a:lnTo>
                      <a:pt x="144" y="270"/>
                    </a:lnTo>
                    <a:lnTo>
                      <a:pt x="96" y="288"/>
                    </a:lnTo>
                    <a:lnTo>
                      <a:pt x="60" y="276"/>
                    </a:lnTo>
                    <a:lnTo>
                      <a:pt x="48" y="258"/>
                    </a:lnTo>
                    <a:lnTo>
                      <a:pt x="24" y="258"/>
                    </a:lnTo>
                    <a:lnTo>
                      <a:pt x="0" y="54"/>
                    </a:lnTo>
                    <a:lnTo>
                      <a:pt x="24" y="54"/>
                    </a:lnTo>
                    <a:lnTo>
                      <a:pt x="78" y="42"/>
                    </a:lnTo>
                    <a:lnTo>
                      <a:pt x="78" y="48"/>
                    </a:lnTo>
                    <a:lnTo>
                      <a:pt x="120" y="54"/>
                    </a:lnTo>
                    <a:lnTo>
                      <a:pt x="108" y="66"/>
                    </a:lnTo>
                    <a:lnTo>
                      <a:pt x="138" y="66"/>
                    </a:lnTo>
                    <a:lnTo>
                      <a:pt x="186" y="48"/>
                    </a:lnTo>
                    <a:lnTo>
                      <a:pt x="198" y="24"/>
                    </a:lnTo>
                    <a:lnTo>
                      <a:pt x="240" y="0"/>
                    </a:lnTo>
                    <a:lnTo>
                      <a:pt x="258" y="90"/>
                    </a:lnTo>
                    <a:lnTo>
                      <a:pt x="258" y="102"/>
                    </a:lnTo>
                    <a:lnTo>
                      <a:pt x="258" y="108"/>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44" name="Freeform 471"/>
              <p:cNvSpPr>
                <a:spLocks noChangeAspect="1"/>
              </p:cNvSpPr>
              <p:nvPr/>
            </p:nvSpPr>
            <p:spPr bwMode="auto">
              <a:xfrm>
                <a:off x="2475" y="2250"/>
                <a:ext cx="534" cy="282"/>
              </a:xfrm>
              <a:custGeom>
                <a:avLst/>
                <a:gdLst>
                  <a:gd name="T0" fmla="*/ 522 w 534"/>
                  <a:gd name="T1" fmla="*/ 54 h 282"/>
                  <a:gd name="T2" fmla="*/ 534 w 534"/>
                  <a:gd name="T3" fmla="*/ 144 h 282"/>
                  <a:gd name="T4" fmla="*/ 534 w 534"/>
                  <a:gd name="T5" fmla="*/ 282 h 282"/>
                  <a:gd name="T6" fmla="*/ 486 w 534"/>
                  <a:gd name="T7" fmla="*/ 252 h 282"/>
                  <a:gd name="T8" fmla="*/ 414 w 534"/>
                  <a:gd name="T9" fmla="*/ 276 h 282"/>
                  <a:gd name="T10" fmla="*/ 396 w 534"/>
                  <a:gd name="T11" fmla="*/ 258 h 282"/>
                  <a:gd name="T12" fmla="*/ 384 w 534"/>
                  <a:gd name="T13" fmla="*/ 264 h 282"/>
                  <a:gd name="T14" fmla="*/ 378 w 534"/>
                  <a:gd name="T15" fmla="*/ 258 h 282"/>
                  <a:gd name="T16" fmla="*/ 366 w 534"/>
                  <a:gd name="T17" fmla="*/ 276 h 282"/>
                  <a:gd name="T18" fmla="*/ 360 w 534"/>
                  <a:gd name="T19" fmla="*/ 258 h 282"/>
                  <a:gd name="T20" fmla="*/ 348 w 534"/>
                  <a:gd name="T21" fmla="*/ 270 h 282"/>
                  <a:gd name="T22" fmla="*/ 330 w 534"/>
                  <a:gd name="T23" fmla="*/ 252 h 282"/>
                  <a:gd name="T24" fmla="*/ 318 w 534"/>
                  <a:gd name="T25" fmla="*/ 264 h 282"/>
                  <a:gd name="T26" fmla="*/ 300 w 534"/>
                  <a:gd name="T27" fmla="*/ 240 h 282"/>
                  <a:gd name="T28" fmla="*/ 276 w 534"/>
                  <a:gd name="T29" fmla="*/ 246 h 282"/>
                  <a:gd name="T30" fmla="*/ 234 w 534"/>
                  <a:gd name="T31" fmla="*/ 234 h 282"/>
                  <a:gd name="T32" fmla="*/ 222 w 534"/>
                  <a:gd name="T33" fmla="*/ 216 h 282"/>
                  <a:gd name="T34" fmla="*/ 204 w 534"/>
                  <a:gd name="T35" fmla="*/ 216 h 282"/>
                  <a:gd name="T36" fmla="*/ 180 w 534"/>
                  <a:gd name="T37" fmla="*/ 204 h 282"/>
                  <a:gd name="T38" fmla="*/ 192 w 534"/>
                  <a:gd name="T39" fmla="*/ 54 h 282"/>
                  <a:gd name="T40" fmla="*/ 0 w 534"/>
                  <a:gd name="T41" fmla="*/ 42 h 282"/>
                  <a:gd name="T42" fmla="*/ 6 w 534"/>
                  <a:gd name="T43" fmla="*/ 0 h 282"/>
                  <a:gd name="T44" fmla="*/ 66 w 534"/>
                  <a:gd name="T45" fmla="*/ 6 h 282"/>
                  <a:gd name="T46" fmla="*/ 522 w 534"/>
                  <a:gd name="T47" fmla="*/ 18 h 282"/>
                  <a:gd name="T48" fmla="*/ 522 w 534"/>
                  <a:gd name="T49" fmla="*/ 42 h 282"/>
                  <a:gd name="T50" fmla="*/ 522 w 534"/>
                  <a:gd name="T51" fmla="*/ 54 h 28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34"/>
                  <a:gd name="T79" fmla="*/ 0 h 282"/>
                  <a:gd name="T80" fmla="*/ 534 w 534"/>
                  <a:gd name="T81" fmla="*/ 282 h 28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34" h="282">
                    <a:moveTo>
                      <a:pt x="522" y="54"/>
                    </a:moveTo>
                    <a:lnTo>
                      <a:pt x="534" y="144"/>
                    </a:lnTo>
                    <a:lnTo>
                      <a:pt x="534" y="282"/>
                    </a:lnTo>
                    <a:lnTo>
                      <a:pt x="486" y="252"/>
                    </a:lnTo>
                    <a:lnTo>
                      <a:pt x="414" y="276"/>
                    </a:lnTo>
                    <a:lnTo>
                      <a:pt x="396" y="258"/>
                    </a:lnTo>
                    <a:lnTo>
                      <a:pt x="384" y="264"/>
                    </a:lnTo>
                    <a:lnTo>
                      <a:pt x="378" y="258"/>
                    </a:lnTo>
                    <a:lnTo>
                      <a:pt x="366" y="276"/>
                    </a:lnTo>
                    <a:lnTo>
                      <a:pt x="360" y="258"/>
                    </a:lnTo>
                    <a:lnTo>
                      <a:pt x="348" y="270"/>
                    </a:lnTo>
                    <a:lnTo>
                      <a:pt x="330" y="252"/>
                    </a:lnTo>
                    <a:lnTo>
                      <a:pt x="318" y="264"/>
                    </a:lnTo>
                    <a:lnTo>
                      <a:pt x="300" y="240"/>
                    </a:lnTo>
                    <a:lnTo>
                      <a:pt x="276" y="246"/>
                    </a:lnTo>
                    <a:lnTo>
                      <a:pt x="234" y="234"/>
                    </a:lnTo>
                    <a:lnTo>
                      <a:pt x="222" y="216"/>
                    </a:lnTo>
                    <a:lnTo>
                      <a:pt x="204" y="216"/>
                    </a:lnTo>
                    <a:lnTo>
                      <a:pt x="180" y="204"/>
                    </a:lnTo>
                    <a:lnTo>
                      <a:pt x="192" y="54"/>
                    </a:lnTo>
                    <a:lnTo>
                      <a:pt x="0" y="42"/>
                    </a:lnTo>
                    <a:lnTo>
                      <a:pt x="6" y="0"/>
                    </a:lnTo>
                    <a:lnTo>
                      <a:pt x="66" y="6"/>
                    </a:lnTo>
                    <a:lnTo>
                      <a:pt x="522" y="18"/>
                    </a:lnTo>
                    <a:lnTo>
                      <a:pt x="522" y="42"/>
                    </a:lnTo>
                    <a:lnTo>
                      <a:pt x="522" y="54"/>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845" name="Freeform 472"/>
              <p:cNvSpPr>
                <a:spLocks noChangeAspect="1"/>
              </p:cNvSpPr>
              <p:nvPr/>
            </p:nvSpPr>
            <p:spPr bwMode="auto">
              <a:xfrm>
                <a:off x="2475" y="2250"/>
                <a:ext cx="534" cy="282"/>
              </a:xfrm>
              <a:custGeom>
                <a:avLst/>
                <a:gdLst>
                  <a:gd name="T0" fmla="*/ 522 w 534"/>
                  <a:gd name="T1" fmla="*/ 54 h 282"/>
                  <a:gd name="T2" fmla="*/ 534 w 534"/>
                  <a:gd name="T3" fmla="*/ 144 h 282"/>
                  <a:gd name="T4" fmla="*/ 534 w 534"/>
                  <a:gd name="T5" fmla="*/ 282 h 282"/>
                  <a:gd name="T6" fmla="*/ 486 w 534"/>
                  <a:gd name="T7" fmla="*/ 252 h 282"/>
                  <a:gd name="T8" fmla="*/ 414 w 534"/>
                  <a:gd name="T9" fmla="*/ 276 h 282"/>
                  <a:gd name="T10" fmla="*/ 396 w 534"/>
                  <a:gd name="T11" fmla="*/ 258 h 282"/>
                  <a:gd name="T12" fmla="*/ 384 w 534"/>
                  <a:gd name="T13" fmla="*/ 264 h 282"/>
                  <a:gd name="T14" fmla="*/ 378 w 534"/>
                  <a:gd name="T15" fmla="*/ 258 h 282"/>
                  <a:gd name="T16" fmla="*/ 366 w 534"/>
                  <a:gd name="T17" fmla="*/ 276 h 282"/>
                  <a:gd name="T18" fmla="*/ 360 w 534"/>
                  <a:gd name="T19" fmla="*/ 258 h 282"/>
                  <a:gd name="T20" fmla="*/ 348 w 534"/>
                  <a:gd name="T21" fmla="*/ 270 h 282"/>
                  <a:gd name="T22" fmla="*/ 330 w 534"/>
                  <a:gd name="T23" fmla="*/ 252 h 282"/>
                  <a:gd name="T24" fmla="*/ 318 w 534"/>
                  <a:gd name="T25" fmla="*/ 264 h 282"/>
                  <a:gd name="T26" fmla="*/ 300 w 534"/>
                  <a:gd name="T27" fmla="*/ 240 h 282"/>
                  <a:gd name="T28" fmla="*/ 276 w 534"/>
                  <a:gd name="T29" fmla="*/ 246 h 282"/>
                  <a:gd name="T30" fmla="*/ 234 w 534"/>
                  <a:gd name="T31" fmla="*/ 234 h 282"/>
                  <a:gd name="T32" fmla="*/ 222 w 534"/>
                  <a:gd name="T33" fmla="*/ 216 h 282"/>
                  <a:gd name="T34" fmla="*/ 204 w 534"/>
                  <a:gd name="T35" fmla="*/ 216 h 282"/>
                  <a:gd name="T36" fmla="*/ 180 w 534"/>
                  <a:gd name="T37" fmla="*/ 204 h 282"/>
                  <a:gd name="T38" fmla="*/ 192 w 534"/>
                  <a:gd name="T39" fmla="*/ 54 h 282"/>
                  <a:gd name="T40" fmla="*/ 0 w 534"/>
                  <a:gd name="T41" fmla="*/ 42 h 282"/>
                  <a:gd name="T42" fmla="*/ 6 w 534"/>
                  <a:gd name="T43" fmla="*/ 0 h 282"/>
                  <a:gd name="T44" fmla="*/ 66 w 534"/>
                  <a:gd name="T45" fmla="*/ 6 h 282"/>
                  <a:gd name="T46" fmla="*/ 522 w 534"/>
                  <a:gd name="T47" fmla="*/ 18 h 282"/>
                  <a:gd name="T48" fmla="*/ 522 w 534"/>
                  <a:gd name="T49" fmla="*/ 42 h 282"/>
                  <a:gd name="T50" fmla="*/ 522 w 534"/>
                  <a:gd name="T51" fmla="*/ 54 h 282"/>
                  <a:gd name="T52" fmla="*/ 522 w 534"/>
                  <a:gd name="T53" fmla="*/ 60 h 28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34"/>
                  <a:gd name="T82" fmla="*/ 0 h 282"/>
                  <a:gd name="T83" fmla="*/ 534 w 534"/>
                  <a:gd name="T84" fmla="*/ 282 h 28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34" h="282">
                    <a:moveTo>
                      <a:pt x="522" y="54"/>
                    </a:moveTo>
                    <a:lnTo>
                      <a:pt x="534" y="144"/>
                    </a:lnTo>
                    <a:lnTo>
                      <a:pt x="534" y="282"/>
                    </a:lnTo>
                    <a:lnTo>
                      <a:pt x="486" y="252"/>
                    </a:lnTo>
                    <a:lnTo>
                      <a:pt x="414" y="276"/>
                    </a:lnTo>
                    <a:lnTo>
                      <a:pt x="396" y="258"/>
                    </a:lnTo>
                    <a:lnTo>
                      <a:pt x="384" y="264"/>
                    </a:lnTo>
                    <a:lnTo>
                      <a:pt x="378" y="258"/>
                    </a:lnTo>
                    <a:lnTo>
                      <a:pt x="366" y="276"/>
                    </a:lnTo>
                    <a:lnTo>
                      <a:pt x="360" y="258"/>
                    </a:lnTo>
                    <a:lnTo>
                      <a:pt x="348" y="270"/>
                    </a:lnTo>
                    <a:lnTo>
                      <a:pt x="330" y="252"/>
                    </a:lnTo>
                    <a:lnTo>
                      <a:pt x="318" y="264"/>
                    </a:lnTo>
                    <a:lnTo>
                      <a:pt x="300" y="240"/>
                    </a:lnTo>
                    <a:lnTo>
                      <a:pt x="276" y="246"/>
                    </a:lnTo>
                    <a:lnTo>
                      <a:pt x="234" y="234"/>
                    </a:lnTo>
                    <a:lnTo>
                      <a:pt x="222" y="216"/>
                    </a:lnTo>
                    <a:lnTo>
                      <a:pt x="204" y="216"/>
                    </a:lnTo>
                    <a:lnTo>
                      <a:pt x="180" y="204"/>
                    </a:lnTo>
                    <a:lnTo>
                      <a:pt x="192" y="54"/>
                    </a:lnTo>
                    <a:lnTo>
                      <a:pt x="0" y="42"/>
                    </a:lnTo>
                    <a:lnTo>
                      <a:pt x="6" y="0"/>
                    </a:lnTo>
                    <a:lnTo>
                      <a:pt x="66" y="6"/>
                    </a:lnTo>
                    <a:lnTo>
                      <a:pt x="522" y="18"/>
                    </a:lnTo>
                    <a:lnTo>
                      <a:pt x="522" y="42"/>
                    </a:lnTo>
                    <a:lnTo>
                      <a:pt x="522" y="54"/>
                    </a:lnTo>
                    <a:lnTo>
                      <a:pt x="522" y="60"/>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46" name="Freeform 473"/>
              <p:cNvSpPr>
                <a:spLocks noChangeAspect="1"/>
              </p:cNvSpPr>
              <p:nvPr/>
            </p:nvSpPr>
            <p:spPr bwMode="auto">
              <a:xfrm>
                <a:off x="1311" y="1326"/>
                <a:ext cx="492" cy="414"/>
              </a:xfrm>
              <a:custGeom>
                <a:avLst/>
                <a:gdLst>
                  <a:gd name="T0" fmla="*/ 234 w 492"/>
                  <a:gd name="T1" fmla="*/ 372 h 414"/>
                  <a:gd name="T2" fmla="*/ 0 w 492"/>
                  <a:gd name="T3" fmla="*/ 312 h 414"/>
                  <a:gd name="T4" fmla="*/ 0 w 492"/>
                  <a:gd name="T5" fmla="*/ 240 h 414"/>
                  <a:gd name="T6" fmla="*/ 42 w 492"/>
                  <a:gd name="T7" fmla="*/ 186 h 414"/>
                  <a:gd name="T8" fmla="*/ 96 w 492"/>
                  <a:gd name="T9" fmla="*/ 54 h 414"/>
                  <a:gd name="T10" fmla="*/ 108 w 492"/>
                  <a:gd name="T11" fmla="*/ 0 h 414"/>
                  <a:gd name="T12" fmla="*/ 138 w 492"/>
                  <a:gd name="T13" fmla="*/ 6 h 414"/>
                  <a:gd name="T14" fmla="*/ 132 w 492"/>
                  <a:gd name="T15" fmla="*/ 12 h 414"/>
                  <a:gd name="T16" fmla="*/ 162 w 492"/>
                  <a:gd name="T17" fmla="*/ 30 h 414"/>
                  <a:gd name="T18" fmla="*/ 156 w 492"/>
                  <a:gd name="T19" fmla="*/ 66 h 414"/>
                  <a:gd name="T20" fmla="*/ 180 w 492"/>
                  <a:gd name="T21" fmla="*/ 78 h 414"/>
                  <a:gd name="T22" fmla="*/ 210 w 492"/>
                  <a:gd name="T23" fmla="*/ 72 h 414"/>
                  <a:gd name="T24" fmla="*/ 240 w 492"/>
                  <a:gd name="T25" fmla="*/ 90 h 414"/>
                  <a:gd name="T26" fmla="*/ 366 w 492"/>
                  <a:gd name="T27" fmla="*/ 90 h 414"/>
                  <a:gd name="T28" fmla="*/ 474 w 492"/>
                  <a:gd name="T29" fmla="*/ 114 h 414"/>
                  <a:gd name="T30" fmla="*/ 492 w 492"/>
                  <a:gd name="T31" fmla="*/ 150 h 414"/>
                  <a:gd name="T32" fmla="*/ 432 w 492"/>
                  <a:gd name="T33" fmla="*/ 234 h 414"/>
                  <a:gd name="T34" fmla="*/ 444 w 492"/>
                  <a:gd name="T35" fmla="*/ 252 h 414"/>
                  <a:gd name="T36" fmla="*/ 402 w 492"/>
                  <a:gd name="T37" fmla="*/ 414 h 414"/>
                  <a:gd name="T38" fmla="*/ 270 w 492"/>
                  <a:gd name="T39" fmla="*/ 384 h 414"/>
                  <a:gd name="T40" fmla="*/ 234 w 492"/>
                  <a:gd name="T41" fmla="*/ 372 h 41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92"/>
                  <a:gd name="T64" fmla="*/ 0 h 414"/>
                  <a:gd name="T65" fmla="*/ 492 w 492"/>
                  <a:gd name="T66" fmla="*/ 414 h 41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92" h="414">
                    <a:moveTo>
                      <a:pt x="234" y="372"/>
                    </a:moveTo>
                    <a:lnTo>
                      <a:pt x="0" y="312"/>
                    </a:lnTo>
                    <a:lnTo>
                      <a:pt x="0" y="240"/>
                    </a:lnTo>
                    <a:lnTo>
                      <a:pt x="42" y="186"/>
                    </a:lnTo>
                    <a:lnTo>
                      <a:pt x="96" y="54"/>
                    </a:lnTo>
                    <a:lnTo>
                      <a:pt x="108" y="0"/>
                    </a:lnTo>
                    <a:lnTo>
                      <a:pt x="138" y="6"/>
                    </a:lnTo>
                    <a:lnTo>
                      <a:pt x="132" y="12"/>
                    </a:lnTo>
                    <a:lnTo>
                      <a:pt x="162" y="30"/>
                    </a:lnTo>
                    <a:lnTo>
                      <a:pt x="156" y="66"/>
                    </a:lnTo>
                    <a:lnTo>
                      <a:pt x="180" y="78"/>
                    </a:lnTo>
                    <a:lnTo>
                      <a:pt x="210" y="72"/>
                    </a:lnTo>
                    <a:lnTo>
                      <a:pt x="240" y="90"/>
                    </a:lnTo>
                    <a:lnTo>
                      <a:pt x="366" y="90"/>
                    </a:lnTo>
                    <a:lnTo>
                      <a:pt x="474" y="114"/>
                    </a:lnTo>
                    <a:lnTo>
                      <a:pt x="492" y="150"/>
                    </a:lnTo>
                    <a:lnTo>
                      <a:pt x="432" y="234"/>
                    </a:lnTo>
                    <a:lnTo>
                      <a:pt x="444" y="252"/>
                    </a:lnTo>
                    <a:lnTo>
                      <a:pt x="402" y="414"/>
                    </a:lnTo>
                    <a:lnTo>
                      <a:pt x="270" y="384"/>
                    </a:lnTo>
                    <a:lnTo>
                      <a:pt x="234" y="372"/>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847" name="Freeform 474"/>
              <p:cNvSpPr>
                <a:spLocks noChangeAspect="1"/>
              </p:cNvSpPr>
              <p:nvPr/>
            </p:nvSpPr>
            <p:spPr bwMode="auto">
              <a:xfrm>
                <a:off x="1311" y="1326"/>
                <a:ext cx="492" cy="414"/>
              </a:xfrm>
              <a:custGeom>
                <a:avLst/>
                <a:gdLst>
                  <a:gd name="T0" fmla="*/ 234 w 492"/>
                  <a:gd name="T1" fmla="*/ 372 h 414"/>
                  <a:gd name="T2" fmla="*/ 0 w 492"/>
                  <a:gd name="T3" fmla="*/ 312 h 414"/>
                  <a:gd name="T4" fmla="*/ 0 w 492"/>
                  <a:gd name="T5" fmla="*/ 240 h 414"/>
                  <a:gd name="T6" fmla="*/ 42 w 492"/>
                  <a:gd name="T7" fmla="*/ 186 h 414"/>
                  <a:gd name="T8" fmla="*/ 96 w 492"/>
                  <a:gd name="T9" fmla="*/ 54 h 414"/>
                  <a:gd name="T10" fmla="*/ 108 w 492"/>
                  <a:gd name="T11" fmla="*/ 0 h 414"/>
                  <a:gd name="T12" fmla="*/ 138 w 492"/>
                  <a:gd name="T13" fmla="*/ 6 h 414"/>
                  <a:gd name="T14" fmla="*/ 132 w 492"/>
                  <a:gd name="T15" fmla="*/ 12 h 414"/>
                  <a:gd name="T16" fmla="*/ 162 w 492"/>
                  <a:gd name="T17" fmla="*/ 30 h 414"/>
                  <a:gd name="T18" fmla="*/ 156 w 492"/>
                  <a:gd name="T19" fmla="*/ 66 h 414"/>
                  <a:gd name="T20" fmla="*/ 180 w 492"/>
                  <a:gd name="T21" fmla="*/ 78 h 414"/>
                  <a:gd name="T22" fmla="*/ 210 w 492"/>
                  <a:gd name="T23" fmla="*/ 72 h 414"/>
                  <a:gd name="T24" fmla="*/ 240 w 492"/>
                  <a:gd name="T25" fmla="*/ 90 h 414"/>
                  <a:gd name="T26" fmla="*/ 366 w 492"/>
                  <a:gd name="T27" fmla="*/ 90 h 414"/>
                  <a:gd name="T28" fmla="*/ 474 w 492"/>
                  <a:gd name="T29" fmla="*/ 114 h 414"/>
                  <a:gd name="T30" fmla="*/ 492 w 492"/>
                  <a:gd name="T31" fmla="*/ 150 h 414"/>
                  <a:gd name="T32" fmla="*/ 432 w 492"/>
                  <a:gd name="T33" fmla="*/ 234 h 414"/>
                  <a:gd name="T34" fmla="*/ 444 w 492"/>
                  <a:gd name="T35" fmla="*/ 252 h 414"/>
                  <a:gd name="T36" fmla="*/ 402 w 492"/>
                  <a:gd name="T37" fmla="*/ 414 h 414"/>
                  <a:gd name="T38" fmla="*/ 270 w 492"/>
                  <a:gd name="T39" fmla="*/ 384 h 414"/>
                  <a:gd name="T40" fmla="*/ 234 w 492"/>
                  <a:gd name="T41" fmla="*/ 372 h 414"/>
                  <a:gd name="T42" fmla="*/ 234 w 492"/>
                  <a:gd name="T43" fmla="*/ 378 h 41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92"/>
                  <a:gd name="T67" fmla="*/ 0 h 414"/>
                  <a:gd name="T68" fmla="*/ 492 w 492"/>
                  <a:gd name="T69" fmla="*/ 414 h 41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92" h="414">
                    <a:moveTo>
                      <a:pt x="234" y="372"/>
                    </a:moveTo>
                    <a:lnTo>
                      <a:pt x="0" y="312"/>
                    </a:lnTo>
                    <a:lnTo>
                      <a:pt x="0" y="240"/>
                    </a:lnTo>
                    <a:lnTo>
                      <a:pt x="42" y="186"/>
                    </a:lnTo>
                    <a:lnTo>
                      <a:pt x="96" y="54"/>
                    </a:lnTo>
                    <a:lnTo>
                      <a:pt x="108" y="0"/>
                    </a:lnTo>
                    <a:lnTo>
                      <a:pt x="138" y="6"/>
                    </a:lnTo>
                    <a:lnTo>
                      <a:pt x="132" y="12"/>
                    </a:lnTo>
                    <a:lnTo>
                      <a:pt x="162" y="30"/>
                    </a:lnTo>
                    <a:lnTo>
                      <a:pt x="156" y="66"/>
                    </a:lnTo>
                    <a:lnTo>
                      <a:pt x="180" y="78"/>
                    </a:lnTo>
                    <a:lnTo>
                      <a:pt x="210" y="72"/>
                    </a:lnTo>
                    <a:lnTo>
                      <a:pt x="240" y="90"/>
                    </a:lnTo>
                    <a:lnTo>
                      <a:pt x="366" y="90"/>
                    </a:lnTo>
                    <a:lnTo>
                      <a:pt x="474" y="114"/>
                    </a:lnTo>
                    <a:lnTo>
                      <a:pt x="492" y="150"/>
                    </a:lnTo>
                    <a:lnTo>
                      <a:pt x="432" y="234"/>
                    </a:lnTo>
                    <a:lnTo>
                      <a:pt x="444" y="252"/>
                    </a:lnTo>
                    <a:lnTo>
                      <a:pt x="402" y="414"/>
                    </a:lnTo>
                    <a:lnTo>
                      <a:pt x="270" y="384"/>
                    </a:lnTo>
                    <a:lnTo>
                      <a:pt x="234" y="372"/>
                    </a:lnTo>
                    <a:lnTo>
                      <a:pt x="234" y="378"/>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48" name="Freeform 475"/>
              <p:cNvSpPr>
                <a:spLocks noChangeAspect="1"/>
              </p:cNvSpPr>
              <p:nvPr/>
            </p:nvSpPr>
            <p:spPr bwMode="auto">
              <a:xfrm>
                <a:off x="3801" y="1752"/>
                <a:ext cx="360" cy="228"/>
              </a:xfrm>
              <a:custGeom>
                <a:avLst/>
                <a:gdLst>
                  <a:gd name="T0" fmla="*/ 42 w 360"/>
                  <a:gd name="T1" fmla="*/ 30 h 228"/>
                  <a:gd name="T2" fmla="*/ 48 w 360"/>
                  <a:gd name="T3" fmla="*/ 48 h 228"/>
                  <a:gd name="T4" fmla="*/ 294 w 360"/>
                  <a:gd name="T5" fmla="*/ 0 h 228"/>
                  <a:gd name="T6" fmla="*/ 324 w 360"/>
                  <a:gd name="T7" fmla="*/ 30 h 228"/>
                  <a:gd name="T8" fmla="*/ 342 w 360"/>
                  <a:gd name="T9" fmla="*/ 42 h 228"/>
                  <a:gd name="T10" fmla="*/ 324 w 360"/>
                  <a:gd name="T11" fmla="*/ 72 h 228"/>
                  <a:gd name="T12" fmla="*/ 330 w 360"/>
                  <a:gd name="T13" fmla="*/ 102 h 228"/>
                  <a:gd name="T14" fmla="*/ 360 w 360"/>
                  <a:gd name="T15" fmla="*/ 132 h 228"/>
                  <a:gd name="T16" fmla="*/ 330 w 360"/>
                  <a:gd name="T17" fmla="*/ 168 h 228"/>
                  <a:gd name="T18" fmla="*/ 306 w 360"/>
                  <a:gd name="T19" fmla="*/ 180 h 228"/>
                  <a:gd name="T20" fmla="*/ 288 w 360"/>
                  <a:gd name="T21" fmla="*/ 180 h 228"/>
                  <a:gd name="T22" fmla="*/ 90 w 360"/>
                  <a:gd name="T23" fmla="*/ 222 h 228"/>
                  <a:gd name="T24" fmla="*/ 78 w 360"/>
                  <a:gd name="T25" fmla="*/ 222 h 228"/>
                  <a:gd name="T26" fmla="*/ 30 w 360"/>
                  <a:gd name="T27" fmla="*/ 228 h 228"/>
                  <a:gd name="T28" fmla="*/ 18 w 360"/>
                  <a:gd name="T29" fmla="*/ 156 h 228"/>
                  <a:gd name="T30" fmla="*/ 18 w 360"/>
                  <a:gd name="T31" fmla="*/ 144 h 228"/>
                  <a:gd name="T32" fmla="*/ 0 w 360"/>
                  <a:gd name="T33" fmla="*/ 54 h 228"/>
                  <a:gd name="T34" fmla="*/ 42 w 360"/>
                  <a:gd name="T35" fmla="*/ 30 h 2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60"/>
                  <a:gd name="T55" fmla="*/ 0 h 228"/>
                  <a:gd name="T56" fmla="*/ 360 w 360"/>
                  <a:gd name="T57" fmla="*/ 228 h 2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60" h="228">
                    <a:moveTo>
                      <a:pt x="42" y="30"/>
                    </a:moveTo>
                    <a:lnTo>
                      <a:pt x="48" y="48"/>
                    </a:lnTo>
                    <a:lnTo>
                      <a:pt x="294" y="0"/>
                    </a:lnTo>
                    <a:lnTo>
                      <a:pt x="324" y="30"/>
                    </a:lnTo>
                    <a:lnTo>
                      <a:pt x="342" y="42"/>
                    </a:lnTo>
                    <a:lnTo>
                      <a:pt x="324" y="72"/>
                    </a:lnTo>
                    <a:lnTo>
                      <a:pt x="330" y="102"/>
                    </a:lnTo>
                    <a:lnTo>
                      <a:pt x="360" y="132"/>
                    </a:lnTo>
                    <a:lnTo>
                      <a:pt x="330" y="168"/>
                    </a:lnTo>
                    <a:lnTo>
                      <a:pt x="306" y="180"/>
                    </a:lnTo>
                    <a:lnTo>
                      <a:pt x="288" y="180"/>
                    </a:lnTo>
                    <a:lnTo>
                      <a:pt x="90" y="222"/>
                    </a:lnTo>
                    <a:lnTo>
                      <a:pt x="78" y="222"/>
                    </a:lnTo>
                    <a:lnTo>
                      <a:pt x="30" y="228"/>
                    </a:lnTo>
                    <a:lnTo>
                      <a:pt x="18" y="156"/>
                    </a:lnTo>
                    <a:lnTo>
                      <a:pt x="18" y="144"/>
                    </a:lnTo>
                    <a:lnTo>
                      <a:pt x="0" y="54"/>
                    </a:lnTo>
                    <a:lnTo>
                      <a:pt x="42" y="30"/>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849" name="Freeform 476"/>
              <p:cNvSpPr>
                <a:spLocks noChangeAspect="1"/>
              </p:cNvSpPr>
              <p:nvPr/>
            </p:nvSpPr>
            <p:spPr bwMode="auto">
              <a:xfrm>
                <a:off x="3801" y="1752"/>
                <a:ext cx="360" cy="228"/>
              </a:xfrm>
              <a:custGeom>
                <a:avLst/>
                <a:gdLst>
                  <a:gd name="T0" fmla="*/ 42 w 360"/>
                  <a:gd name="T1" fmla="*/ 30 h 228"/>
                  <a:gd name="T2" fmla="*/ 48 w 360"/>
                  <a:gd name="T3" fmla="*/ 48 h 228"/>
                  <a:gd name="T4" fmla="*/ 294 w 360"/>
                  <a:gd name="T5" fmla="*/ 0 h 228"/>
                  <a:gd name="T6" fmla="*/ 324 w 360"/>
                  <a:gd name="T7" fmla="*/ 30 h 228"/>
                  <a:gd name="T8" fmla="*/ 342 w 360"/>
                  <a:gd name="T9" fmla="*/ 42 h 228"/>
                  <a:gd name="T10" fmla="*/ 324 w 360"/>
                  <a:gd name="T11" fmla="*/ 72 h 228"/>
                  <a:gd name="T12" fmla="*/ 330 w 360"/>
                  <a:gd name="T13" fmla="*/ 102 h 228"/>
                  <a:gd name="T14" fmla="*/ 360 w 360"/>
                  <a:gd name="T15" fmla="*/ 132 h 228"/>
                  <a:gd name="T16" fmla="*/ 330 w 360"/>
                  <a:gd name="T17" fmla="*/ 168 h 228"/>
                  <a:gd name="T18" fmla="*/ 306 w 360"/>
                  <a:gd name="T19" fmla="*/ 180 h 228"/>
                  <a:gd name="T20" fmla="*/ 288 w 360"/>
                  <a:gd name="T21" fmla="*/ 180 h 228"/>
                  <a:gd name="T22" fmla="*/ 90 w 360"/>
                  <a:gd name="T23" fmla="*/ 222 h 228"/>
                  <a:gd name="T24" fmla="*/ 78 w 360"/>
                  <a:gd name="T25" fmla="*/ 222 h 228"/>
                  <a:gd name="T26" fmla="*/ 30 w 360"/>
                  <a:gd name="T27" fmla="*/ 228 h 228"/>
                  <a:gd name="T28" fmla="*/ 18 w 360"/>
                  <a:gd name="T29" fmla="*/ 156 h 228"/>
                  <a:gd name="T30" fmla="*/ 18 w 360"/>
                  <a:gd name="T31" fmla="*/ 144 h 228"/>
                  <a:gd name="T32" fmla="*/ 0 w 360"/>
                  <a:gd name="T33" fmla="*/ 54 h 228"/>
                  <a:gd name="T34" fmla="*/ 42 w 360"/>
                  <a:gd name="T35" fmla="*/ 30 h 228"/>
                  <a:gd name="T36" fmla="*/ 42 w 360"/>
                  <a:gd name="T37" fmla="*/ 36 h 22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60"/>
                  <a:gd name="T58" fmla="*/ 0 h 228"/>
                  <a:gd name="T59" fmla="*/ 360 w 360"/>
                  <a:gd name="T60" fmla="*/ 228 h 22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60" h="228">
                    <a:moveTo>
                      <a:pt x="42" y="30"/>
                    </a:moveTo>
                    <a:lnTo>
                      <a:pt x="48" y="48"/>
                    </a:lnTo>
                    <a:lnTo>
                      <a:pt x="294" y="0"/>
                    </a:lnTo>
                    <a:lnTo>
                      <a:pt x="324" y="30"/>
                    </a:lnTo>
                    <a:lnTo>
                      <a:pt x="342" y="42"/>
                    </a:lnTo>
                    <a:lnTo>
                      <a:pt x="324" y="72"/>
                    </a:lnTo>
                    <a:lnTo>
                      <a:pt x="330" y="102"/>
                    </a:lnTo>
                    <a:lnTo>
                      <a:pt x="360" y="132"/>
                    </a:lnTo>
                    <a:lnTo>
                      <a:pt x="330" y="168"/>
                    </a:lnTo>
                    <a:lnTo>
                      <a:pt x="306" y="180"/>
                    </a:lnTo>
                    <a:lnTo>
                      <a:pt x="288" y="180"/>
                    </a:lnTo>
                    <a:lnTo>
                      <a:pt x="90" y="222"/>
                    </a:lnTo>
                    <a:lnTo>
                      <a:pt x="78" y="222"/>
                    </a:lnTo>
                    <a:lnTo>
                      <a:pt x="30" y="228"/>
                    </a:lnTo>
                    <a:lnTo>
                      <a:pt x="18" y="156"/>
                    </a:lnTo>
                    <a:lnTo>
                      <a:pt x="18" y="144"/>
                    </a:lnTo>
                    <a:lnTo>
                      <a:pt x="0" y="54"/>
                    </a:lnTo>
                    <a:lnTo>
                      <a:pt x="42" y="30"/>
                    </a:lnTo>
                    <a:lnTo>
                      <a:pt x="42" y="3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50" name="Freeform 477"/>
              <p:cNvSpPr>
                <a:spLocks noChangeAspect="1"/>
              </p:cNvSpPr>
              <p:nvPr/>
            </p:nvSpPr>
            <p:spPr bwMode="auto">
              <a:xfrm>
                <a:off x="4299" y="1698"/>
                <a:ext cx="48" cy="54"/>
              </a:xfrm>
              <a:custGeom>
                <a:avLst/>
                <a:gdLst>
                  <a:gd name="T0" fmla="*/ 48 w 48"/>
                  <a:gd name="T1" fmla="*/ 30 h 54"/>
                  <a:gd name="T2" fmla="*/ 36 w 48"/>
                  <a:gd name="T3" fmla="*/ 42 h 54"/>
                  <a:gd name="T4" fmla="*/ 30 w 48"/>
                  <a:gd name="T5" fmla="*/ 24 h 54"/>
                  <a:gd name="T6" fmla="*/ 30 w 48"/>
                  <a:gd name="T7" fmla="*/ 48 h 54"/>
                  <a:gd name="T8" fmla="*/ 6 w 48"/>
                  <a:gd name="T9" fmla="*/ 54 h 54"/>
                  <a:gd name="T10" fmla="*/ 0 w 48"/>
                  <a:gd name="T11" fmla="*/ 6 h 54"/>
                  <a:gd name="T12" fmla="*/ 18 w 48"/>
                  <a:gd name="T13" fmla="*/ 0 h 54"/>
                  <a:gd name="T14" fmla="*/ 42 w 48"/>
                  <a:gd name="T15" fmla="*/ 24 h 54"/>
                  <a:gd name="T16" fmla="*/ 48 w 48"/>
                  <a:gd name="T17" fmla="*/ 30 h 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8"/>
                  <a:gd name="T28" fmla="*/ 0 h 54"/>
                  <a:gd name="T29" fmla="*/ 48 w 48"/>
                  <a:gd name="T30" fmla="*/ 54 h 5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8" h="54">
                    <a:moveTo>
                      <a:pt x="48" y="30"/>
                    </a:moveTo>
                    <a:lnTo>
                      <a:pt x="36" y="42"/>
                    </a:lnTo>
                    <a:lnTo>
                      <a:pt x="30" y="24"/>
                    </a:lnTo>
                    <a:lnTo>
                      <a:pt x="30" y="48"/>
                    </a:lnTo>
                    <a:lnTo>
                      <a:pt x="6" y="54"/>
                    </a:lnTo>
                    <a:lnTo>
                      <a:pt x="0" y="6"/>
                    </a:lnTo>
                    <a:lnTo>
                      <a:pt x="18" y="0"/>
                    </a:lnTo>
                    <a:lnTo>
                      <a:pt x="42" y="24"/>
                    </a:lnTo>
                    <a:lnTo>
                      <a:pt x="48" y="30"/>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851" name="Freeform 478"/>
              <p:cNvSpPr>
                <a:spLocks noChangeAspect="1"/>
              </p:cNvSpPr>
              <p:nvPr/>
            </p:nvSpPr>
            <p:spPr bwMode="auto">
              <a:xfrm>
                <a:off x="4299" y="1698"/>
                <a:ext cx="48" cy="54"/>
              </a:xfrm>
              <a:custGeom>
                <a:avLst/>
                <a:gdLst>
                  <a:gd name="T0" fmla="*/ 48 w 48"/>
                  <a:gd name="T1" fmla="*/ 30 h 54"/>
                  <a:gd name="T2" fmla="*/ 36 w 48"/>
                  <a:gd name="T3" fmla="*/ 42 h 54"/>
                  <a:gd name="T4" fmla="*/ 30 w 48"/>
                  <a:gd name="T5" fmla="*/ 24 h 54"/>
                  <a:gd name="T6" fmla="*/ 30 w 48"/>
                  <a:gd name="T7" fmla="*/ 48 h 54"/>
                  <a:gd name="T8" fmla="*/ 6 w 48"/>
                  <a:gd name="T9" fmla="*/ 54 h 54"/>
                  <a:gd name="T10" fmla="*/ 0 w 48"/>
                  <a:gd name="T11" fmla="*/ 6 h 54"/>
                  <a:gd name="T12" fmla="*/ 18 w 48"/>
                  <a:gd name="T13" fmla="*/ 0 h 54"/>
                  <a:gd name="T14" fmla="*/ 42 w 48"/>
                  <a:gd name="T15" fmla="*/ 24 h 54"/>
                  <a:gd name="T16" fmla="*/ 48 w 48"/>
                  <a:gd name="T17" fmla="*/ 30 h 54"/>
                  <a:gd name="T18" fmla="*/ 48 w 48"/>
                  <a:gd name="T19" fmla="*/ 36 h 5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
                  <a:gd name="T31" fmla="*/ 0 h 54"/>
                  <a:gd name="T32" fmla="*/ 48 w 48"/>
                  <a:gd name="T33" fmla="*/ 54 h 5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 h="54">
                    <a:moveTo>
                      <a:pt x="48" y="30"/>
                    </a:moveTo>
                    <a:lnTo>
                      <a:pt x="36" y="42"/>
                    </a:lnTo>
                    <a:lnTo>
                      <a:pt x="30" y="24"/>
                    </a:lnTo>
                    <a:lnTo>
                      <a:pt x="30" y="48"/>
                    </a:lnTo>
                    <a:lnTo>
                      <a:pt x="6" y="54"/>
                    </a:lnTo>
                    <a:lnTo>
                      <a:pt x="0" y="6"/>
                    </a:lnTo>
                    <a:lnTo>
                      <a:pt x="18" y="0"/>
                    </a:lnTo>
                    <a:lnTo>
                      <a:pt x="42" y="24"/>
                    </a:lnTo>
                    <a:lnTo>
                      <a:pt x="48" y="30"/>
                    </a:lnTo>
                    <a:lnTo>
                      <a:pt x="48" y="3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52" name="Freeform 479"/>
              <p:cNvSpPr>
                <a:spLocks noChangeAspect="1"/>
              </p:cNvSpPr>
              <p:nvPr/>
            </p:nvSpPr>
            <p:spPr bwMode="auto">
              <a:xfrm>
                <a:off x="3717" y="2340"/>
                <a:ext cx="312" cy="240"/>
              </a:xfrm>
              <a:custGeom>
                <a:avLst/>
                <a:gdLst>
                  <a:gd name="T0" fmla="*/ 312 w 312"/>
                  <a:gd name="T1" fmla="*/ 72 h 240"/>
                  <a:gd name="T2" fmla="*/ 276 w 312"/>
                  <a:gd name="T3" fmla="*/ 120 h 240"/>
                  <a:gd name="T4" fmla="*/ 282 w 312"/>
                  <a:gd name="T5" fmla="*/ 132 h 240"/>
                  <a:gd name="T6" fmla="*/ 246 w 312"/>
                  <a:gd name="T7" fmla="*/ 174 h 240"/>
                  <a:gd name="T8" fmla="*/ 240 w 312"/>
                  <a:gd name="T9" fmla="*/ 168 h 240"/>
                  <a:gd name="T10" fmla="*/ 240 w 312"/>
                  <a:gd name="T11" fmla="*/ 180 h 240"/>
                  <a:gd name="T12" fmla="*/ 204 w 312"/>
                  <a:gd name="T13" fmla="*/ 198 h 240"/>
                  <a:gd name="T14" fmla="*/ 204 w 312"/>
                  <a:gd name="T15" fmla="*/ 216 h 240"/>
                  <a:gd name="T16" fmla="*/ 186 w 312"/>
                  <a:gd name="T17" fmla="*/ 204 h 240"/>
                  <a:gd name="T18" fmla="*/ 198 w 312"/>
                  <a:gd name="T19" fmla="*/ 222 h 240"/>
                  <a:gd name="T20" fmla="*/ 186 w 312"/>
                  <a:gd name="T21" fmla="*/ 240 h 240"/>
                  <a:gd name="T22" fmla="*/ 168 w 312"/>
                  <a:gd name="T23" fmla="*/ 234 h 240"/>
                  <a:gd name="T24" fmla="*/ 138 w 312"/>
                  <a:gd name="T25" fmla="*/ 168 h 240"/>
                  <a:gd name="T26" fmla="*/ 60 w 312"/>
                  <a:gd name="T27" fmla="*/ 108 h 240"/>
                  <a:gd name="T28" fmla="*/ 30 w 312"/>
                  <a:gd name="T29" fmla="*/ 72 h 240"/>
                  <a:gd name="T30" fmla="*/ 0 w 312"/>
                  <a:gd name="T31" fmla="*/ 54 h 240"/>
                  <a:gd name="T32" fmla="*/ 12 w 312"/>
                  <a:gd name="T33" fmla="*/ 30 h 240"/>
                  <a:gd name="T34" fmla="*/ 54 w 312"/>
                  <a:gd name="T35" fmla="*/ 6 h 240"/>
                  <a:gd name="T36" fmla="*/ 144 w 312"/>
                  <a:gd name="T37" fmla="*/ 0 h 240"/>
                  <a:gd name="T38" fmla="*/ 162 w 312"/>
                  <a:gd name="T39" fmla="*/ 24 h 240"/>
                  <a:gd name="T40" fmla="*/ 228 w 312"/>
                  <a:gd name="T41" fmla="*/ 12 h 240"/>
                  <a:gd name="T42" fmla="*/ 306 w 312"/>
                  <a:gd name="T43" fmla="*/ 66 h 240"/>
                  <a:gd name="T44" fmla="*/ 312 w 312"/>
                  <a:gd name="T45" fmla="*/ 72 h 24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12"/>
                  <a:gd name="T70" fmla="*/ 0 h 240"/>
                  <a:gd name="T71" fmla="*/ 312 w 312"/>
                  <a:gd name="T72" fmla="*/ 240 h 24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12" h="240">
                    <a:moveTo>
                      <a:pt x="312" y="72"/>
                    </a:moveTo>
                    <a:lnTo>
                      <a:pt x="276" y="120"/>
                    </a:lnTo>
                    <a:lnTo>
                      <a:pt x="282" y="132"/>
                    </a:lnTo>
                    <a:lnTo>
                      <a:pt x="246" y="174"/>
                    </a:lnTo>
                    <a:lnTo>
                      <a:pt x="240" y="168"/>
                    </a:lnTo>
                    <a:lnTo>
                      <a:pt x="240" y="180"/>
                    </a:lnTo>
                    <a:lnTo>
                      <a:pt x="204" y="198"/>
                    </a:lnTo>
                    <a:lnTo>
                      <a:pt x="204" y="216"/>
                    </a:lnTo>
                    <a:lnTo>
                      <a:pt x="186" y="204"/>
                    </a:lnTo>
                    <a:lnTo>
                      <a:pt x="198" y="222"/>
                    </a:lnTo>
                    <a:lnTo>
                      <a:pt x="186" y="240"/>
                    </a:lnTo>
                    <a:lnTo>
                      <a:pt x="168" y="234"/>
                    </a:lnTo>
                    <a:lnTo>
                      <a:pt x="138" y="168"/>
                    </a:lnTo>
                    <a:lnTo>
                      <a:pt x="60" y="108"/>
                    </a:lnTo>
                    <a:lnTo>
                      <a:pt x="30" y="72"/>
                    </a:lnTo>
                    <a:lnTo>
                      <a:pt x="0" y="54"/>
                    </a:lnTo>
                    <a:lnTo>
                      <a:pt x="12" y="30"/>
                    </a:lnTo>
                    <a:lnTo>
                      <a:pt x="54" y="6"/>
                    </a:lnTo>
                    <a:lnTo>
                      <a:pt x="144" y="0"/>
                    </a:lnTo>
                    <a:lnTo>
                      <a:pt x="162" y="24"/>
                    </a:lnTo>
                    <a:lnTo>
                      <a:pt x="228" y="12"/>
                    </a:lnTo>
                    <a:lnTo>
                      <a:pt x="306" y="66"/>
                    </a:lnTo>
                    <a:lnTo>
                      <a:pt x="312" y="72"/>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853" name="Freeform 480"/>
              <p:cNvSpPr>
                <a:spLocks noChangeAspect="1"/>
              </p:cNvSpPr>
              <p:nvPr/>
            </p:nvSpPr>
            <p:spPr bwMode="auto">
              <a:xfrm>
                <a:off x="3717" y="2340"/>
                <a:ext cx="312" cy="240"/>
              </a:xfrm>
              <a:custGeom>
                <a:avLst/>
                <a:gdLst>
                  <a:gd name="T0" fmla="*/ 312 w 312"/>
                  <a:gd name="T1" fmla="*/ 72 h 240"/>
                  <a:gd name="T2" fmla="*/ 276 w 312"/>
                  <a:gd name="T3" fmla="*/ 120 h 240"/>
                  <a:gd name="T4" fmla="*/ 282 w 312"/>
                  <a:gd name="T5" fmla="*/ 132 h 240"/>
                  <a:gd name="T6" fmla="*/ 246 w 312"/>
                  <a:gd name="T7" fmla="*/ 174 h 240"/>
                  <a:gd name="T8" fmla="*/ 240 w 312"/>
                  <a:gd name="T9" fmla="*/ 168 h 240"/>
                  <a:gd name="T10" fmla="*/ 240 w 312"/>
                  <a:gd name="T11" fmla="*/ 180 h 240"/>
                  <a:gd name="T12" fmla="*/ 204 w 312"/>
                  <a:gd name="T13" fmla="*/ 198 h 240"/>
                  <a:gd name="T14" fmla="*/ 204 w 312"/>
                  <a:gd name="T15" fmla="*/ 216 h 240"/>
                  <a:gd name="T16" fmla="*/ 186 w 312"/>
                  <a:gd name="T17" fmla="*/ 204 h 240"/>
                  <a:gd name="T18" fmla="*/ 198 w 312"/>
                  <a:gd name="T19" fmla="*/ 222 h 240"/>
                  <a:gd name="T20" fmla="*/ 186 w 312"/>
                  <a:gd name="T21" fmla="*/ 240 h 240"/>
                  <a:gd name="T22" fmla="*/ 168 w 312"/>
                  <a:gd name="T23" fmla="*/ 234 h 240"/>
                  <a:gd name="T24" fmla="*/ 138 w 312"/>
                  <a:gd name="T25" fmla="*/ 168 h 240"/>
                  <a:gd name="T26" fmla="*/ 60 w 312"/>
                  <a:gd name="T27" fmla="*/ 108 h 240"/>
                  <a:gd name="T28" fmla="*/ 30 w 312"/>
                  <a:gd name="T29" fmla="*/ 72 h 240"/>
                  <a:gd name="T30" fmla="*/ 0 w 312"/>
                  <a:gd name="T31" fmla="*/ 54 h 240"/>
                  <a:gd name="T32" fmla="*/ 12 w 312"/>
                  <a:gd name="T33" fmla="*/ 30 h 240"/>
                  <a:gd name="T34" fmla="*/ 54 w 312"/>
                  <a:gd name="T35" fmla="*/ 6 h 240"/>
                  <a:gd name="T36" fmla="*/ 144 w 312"/>
                  <a:gd name="T37" fmla="*/ 0 h 240"/>
                  <a:gd name="T38" fmla="*/ 162 w 312"/>
                  <a:gd name="T39" fmla="*/ 24 h 240"/>
                  <a:gd name="T40" fmla="*/ 228 w 312"/>
                  <a:gd name="T41" fmla="*/ 12 h 240"/>
                  <a:gd name="T42" fmla="*/ 306 w 312"/>
                  <a:gd name="T43" fmla="*/ 66 h 240"/>
                  <a:gd name="T44" fmla="*/ 312 w 312"/>
                  <a:gd name="T45" fmla="*/ 72 h 240"/>
                  <a:gd name="T46" fmla="*/ 312 w 312"/>
                  <a:gd name="T47" fmla="*/ 78 h 24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12"/>
                  <a:gd name="T73" fmla="*/ 0 h 240"/>
                  <a:gd name="T74" fmla="*/ 312 w 312"/>
                  <a:gd name="T75" fmla="*/ 240 h 240"/>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12" h="240">
                    <a:moveTo>
                      <a:pt x="312" y="72"/>
                    </a:moveTo>
                    <a:lnTo>
                      <a:pt x="276" y="120"/>
                    </a:lnTo>
                    <a:lnTo>
                      <a:pt x="282" y="132"/>
                    </a:lnTo>
                    <a:lnTo>
                      <a:pt x="246" y="174"/>
                    </a:lnTo>
                    <a:lnTo>
                      <a:pt x="240" y="168"/>
                    </a:lnTo>
                    <a:lnTo>
                      <a:pt x="240" y="180"/>
                    </a:lnTo>
                    <a:lnTo>
                      <a:pt x="204" y="198"/>
                    </a:lnTo>
                    <a:lnTo>
                      <a:pt x="204" y="216"/>
                    </a:lnTo>
                    <a:lnTo>
                      <a:pt x="186" y="204"/>
                    </a:lnTo>
                    <a:lnTo>
                      <a:pt x="198" y="222"/>
                    </a:lnTo>
                    <a:lnTo>
                      <a:pt x="186" y="240"/>
                    </a:lnTo>
                    <a:lnTo>
                      <a:pt x="168" y="234"/>
                    </a:lnTo>
                    <a:lnTo>
                      <a:pt x="138" y="168"/>
                    </a:lnTo>
                    <a:lnTo>
                      <a:pt x="60" y="108"/>
                    </a:lnTo>
                    <a:lnTo>
                      <a:pt x="30" y="72"/>
                    </a:lnTo>
                    <a:lnTo>
                      <a:pt x="0" y="54"/>
                    </a:lnTo>
                    <a:lnTo>
                      <a:pt x="12" y="30"/>
                    </a:lnTo>
                    <a:lnTo>
                      <a:pt x="54" y="6"/>
                    </a:lnTo>
                    <a:lnTo>
                      <a:pt x="144" y="0"/>
                    </a:lnTo>
                    <a:lnTo>
                      <a:pt x="162" y="24"/>
                    </a:lnTo>
                    <a:lnTo>
                      <a:pt x="228" y="12"/>
                    </a:lnTo>
                    <a:lnTo>
                      <a:pt x="306" y="66"/>
                    </a:lnTo>
                    <a:lnTo>
                      <a:pt x="312" y="72"/>
                    </a:lnTo>
                    <a:lnTo>
                      <a:pt x="312" y="78"/>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54" name="Freeform 481"/>
              <p:cNvSpPr>
                <a:spLocks noChangeAspect="1"/>
              </p:cNvSpPr>
              <p:nvPr/>
            </p:nvSpPr>
            <p:spPr bwMode="auto">
              <a:xfrm>
                <a:off x="2457" y="1554"/>
                <a:ext cx="432" cy="288"/>
              </a:xfrm>
              <a:custGeom>
                <a:avLst/>
                <a:gdLst>
                  <a:gd name="T0" fmla="*/ 432 w 432"/>
                  <a:gd name="T1" fmla="*/ 204 h 288"/>
                  <a:gd name="T2" fmla="*/ 426 w 432"/>
                  <a:gd name="T3" fmla="*/ 210 h 288"/>
                  <a:gd name="T4" fmla="*/ 432 w 432"/>
                  <a:gd name="T5" fmla="*/ 234 h 288"/>
                  <a:gd name="T6" fmla="*/ 420 w 432"/>
                  <a:gd name="T7" fmla="*/ 264 h 288"/>
                  <a:gd name="T8" fmla="*/ 432 w 432"/>
                  <a:gd name="T9" fmla="*/ 288 h 288"/>
                  <a:gd name="T10" fmla="*/ 384 w 432"/>
                  <a:gd name="T11" fmla="*/ 258 h 288"/>
                  <a:gd name="T12" fmla="*/ 342 w 432"/>
                  <a:gd name="T13" fmla="*/ 264 h 288"/>
                  <a:gd name="T14" fmla="*/ 312 w 432"/>
                  <a:gd name="T15" fmla="*/ 246 h 288"/>
                  <a:gd name="T16" fmla="*/ 0 w 432"/>
                  <a:gd name="T17" fmla="*/ 228 h 288"/>
                  <a:gd name="T18" fmla="*/ 0 w 432"/>
                  <a:gd name="T19" fmla="*/ 186 h 288"/>
                  <a:gd name="T20" fmla="*/ 12 w 432"/>
                  <a:gd name="T21" fmla="*/ 72 h 288"/>
                  <a:gd name="T22" fmla="*/ 18 w 432"/>
                  <a:gd name="T23" fmla="*/ 0 h 288"/>
                  <a:gd name="T24" fmla="*/ 426 w 432"/>
                  <a:gd name="T25" fmla="*/ 18 h 288"/>
                  <a:gd name="T26" fmla="*/ 414 w 432"/>
                  <a:gd name="T27" fmla="*/ 42 h 288"/>
                  <a:gd name="T28" fmla="*/ 432 w 432"/>
                  <a:gd name="T29" fmla="*/ 66 h 288"/>
                  <a:gd name="T30" fmla="*/ 432 w 432"/>
                  <a:gd name="T31" fmla="*/ 180 h 288"/>
                  <a:gd name="T32" fmla="*/ 432 w 432"/>
                  <a:gd name="T33" fmla="*/ 204 h 28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32"/>
                  <a:gd name="T52" fmla="*/ 0 h 288"/>
                  <a:gd name="T53" fmla="*/ 432 w 432"/>
                  <a:gd name="T54" fmla="*/ 288 h 28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32" h="288">
                    <a:moveTo>
                      <a:pt x="432" y="204"/>
                    </a:moveTo>
                    <a:lnTo>
                      <a:pt x="426" y="210"/>
                    </a:lnTo>
                    <a:lnTo>
                      <a:pt x="432" y="234"/>
                    </a:lnTo>
                    <a:lnTo>
                      <a:pt x="420" y="264"/>
                    </a:lnTo>
                    <a:lnTo>
                      <a:pt x="432" y="288"/>
                    </a:lnTo>
                    <a:lnTo>
                      <a:pt x="384" y="258"/>
                    </a:lnTo>
                    <a:lnTo>
                      <a:pt x="342" y="264"/>
                    </a:lnTo>
                    <a:lnTo>
                      <a:pt x="312" y="246"/>
                    </a:lnTo>
                    <a:lnTo>
                      <a:pt x="0" y="228"/>
                    </a:lnTo>
                    <a:lnTo>
                      <a:pt x="0" y="186"/>
                    </a:lnTo>
                    <a:lnTo>
                      <a:pt x="12" y="72"/>
                    </a:lnTo>
                    <a:lnTo>
                      <a:pt x="18" y="0"/>
                    </a:lnTo>
                    <a:lnTo>
                      <a:pt x="426" y="18"/>
                    </a:lnTo>
                    <a:lnTo>
                      <a:pt x="414" y="42"/>
                    </a:lnTo>
                    <a:lnTo>
                      <a:pt x="432" y="66"/>
                    </a:lnTo>
                    <a:lnTo>
                      <a:pt x="432" y="180"/>
                    </a:lnTo>
                    <a:lnTo>
                      <a:pt x="432" y="204"/>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855" name="Freeform 482"/>
              <p:cNvSpPr>
                <a:spLocks noChangeAspect="1"/>
              </p:cNvSpPr>
              <p:nvPr/>
            </p:nvSpPr>
            <p:spPr bwMode="auto">
              <a:xfrm>
                <a:off x="2457" y="1554"/>
                <a:ext cx="432" cy="288"/>
              </a:xfrm>
              <a:custGeom>
                <a:avLst/>
                <a:gdLst>
                  <a:gd name="T0" fmla="*/ 432 w 432"/>
                  <a:gd name="T1" fmla="*/ 204 h 288"/>
                  <a:gd name="T2" fmla="*/ 426 w 432"/>
                  <a:gd name="T3" fmla="*/ 210 h 288"/>
                  <a:gd name="T4" fmla="*/ 432 w 432"/>
                  <a:gd name="T5" fmla="*/ 234 h 288"/>
                  <a:gd name="T6" fmla="*/ 420 w 432"/>
                  <a:gd name="T7" fmla="*/ 264 h 288"/>
                  <a:gd name="T8" fmla="*/ 432 w 432"/>
                  <a:gd name="T9" fmla="*/ 288 h 288"/>
                  <a:gd name="T10" fmla="*/ 384 w 432"/>
                  <a:gd name="T11" fmla="*/ 258 h 288"/>
                  <a:gd name="T12" fmla="*/ 342 w 432"/>
                  <a:gd name="T13" fmla="*/ 264 h 288"/>
                  <a:gd name="T14" fmla="*/ 312 w 432"/>
                  <a:gd name="T15" fmla="*/ 246 h 288"/>
                  <a:gd name="T16" fmla="*/ 0 w 432"/>
                  <a:gd name="T17" fmla="*/ 228 h 288"/>
                  <a:gd name="T18" fmla="*/ 0 w 432"/>
                  <a:gd name="T19" fmla="*/ 186 h 288"/>
                  <a:gd name="T20" fmla="*/ 12 w 432"/>
                  <a:gd name="T21" fmla="*/ 72 h 288"/>
                  <a:gd name="T22" fmla="*/ 18 w 432"/>
                  <a:gd name="T23" fmla="*/ 0 h 288"/>
                  <a:gd name="T24" fmla="*/ 426 w 432"/>
                  <a:gd name="T25" fmla="*/ 18 h 288"/>
                  <a:gd name="T26" fmla="*/ 414 w 432"/>
                  <a:gd name="T27" fmla="*/ 42 h 288"/>
                  <a:gd name="T28" fmla="*/ 432 w 432"/>
                  <a:gd name="T29" fmla="*/ 66 h 288"/>
                  <a:gd name="T30" fmla="*/ 432 w 432"/>
                  <a:gd name="T31" fmla="*/ 180 h 288"/>
                  <a:gd name="T32" fmla="*/ 432 w 432"/>
                  <a:gd name="T33" fmla="*/ 204 h 288"/>
                  <a:gd name="T34" fmla="*/ 432 w 432"/>
                  <a:gd name="T35" fmla="*/ 210 h 28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32"/>
                  <a:gd name="T55" fmla="*/ 0 h 288"/>
                  <a:gd name="T56" fmla="*/ 432 w 432"/>
                  <a:gd name="T57" fmla="*/ 288 h 28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32" h="288">
                    <a:moveTo>
                      <a:pt x="432" y="204"/>
                    </a:moveTo>
                    <a:lnTo>
                      <a:pt x="426" y="210"/>
                    </a:lnTo>
                    <a:lnTo>
                      <a:pt x="432" y="234"/>
                    </a:lnTo>
                    <a:lnTo>
                      <a:pt x="420" y="264"/>
                    </a:lnTo>
                    <a:lnTo>
                      <a:pt x="432" y="288"/>
                    </a:lnTo>
                    <a:lnTo>
                      <a:pt x="384" y="258"/>
                    </a:lnTo>
                    <a:lnTo>
                      <a:pt x="342" y="264"/>
                    </a:lnTo>
                    <a:lnTo>
                      <a:pt x="312" y="246"/>
                    </a:lnTo>
                    <a:lnTo>
                      <a:pt x="0" y="228"/>
                    </a:lnTo>
                    <a:lnTo>
                      <a:pt x="0" y="186"/>
                    </a:lnTo>
                    <a:lnTo>
                      <a:pt x="12" y="72"/>
                    </a:lnTo>
                    <a:lnTo>
                      <a:pt x="18" y="0"/>
                    </a:lnTo>
                    <a:lnTo>
                      <a:pt x="426" y="18"/>
                    </a:lnTo>
                    <a:lnTo>
                      <a:pt x="414" y="42"/>
                    </a:lnTo>
                    <a:lnTo>
                      <a:pt x="432" y="66"/>
                    </a:lnTo>
                    <a:lnTo>
                      <a:pt x="432" y="180"/>
                    </a:lnTo>
                    <a:lnTo>
                      <a:pt x="432" y="204"/>
                    </a:lnTo>
                    <a:lnTo>
                      <a:pt x="432" y="210"/>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56" name="Freeform 483"/>
              <p:cNvSpPr>
                <a:spLocks noChangeAspect="1"/>
              </p:cNvSpPr>
              <p:nvPr/>
            </p:nvSpPr>
            <p:spPr bwMode="auto">
              <a:xfrm>
                <a:off x="3279" y="2232"/>
                <a:ext cx="522" cy="180"/>
              </a:xfrm>
              <a:custGeom>
                <a:avLst/>
                <a:gdLst>
                  <a:gd name="T0" fmla="*/ 522 w 522"/>
                  <a:gd name="T1" fmla="*/ 0 h 180"/>
                  <a:gd name="T2" fmla="*/ 522 w 522"/>
                  <a:gd name="T3" fmla="*/ 24 h 180"/>
                  <a:gd name="T4" fmla="*/ 504 w 522"/>
                  <a:gd name="T5" fmla="*/ 42 h 180"/>
                  <a:gd name="T6" fmla="*/ 474 w 522"/>
                  <a:gd name="T7" fmla="*/ 60 h 180"/>
                  <a:gd name="T8" fmla="*/ 468 w 522"/>
                  <a:gd name="T9" fmla="*/ 54 h 180"/>
                  <a:gd name="T10" fmla="*/ 450 w 522"/>
                  <a:gd name="T11" fmla="*/ 78 h 180"/>
                  <a:gd name="T12" fmla="*/ 402 w 522"/>
                  <a:gd name="T13" fmla="*/ 102 h 180"/>
                  <a:gd name="T14" fmla="*/ 390 w 522"/>
                  <a:gd name="T15" fmla="*/ 126 h 180"/>
                  <a:gd name="T16" fmla="*/ 372 w 522"/>
                  <a:gd name="T17" fmla="*/ 132 h 180"/>
                  <a:gd name="T18" fmla="*/ 372 w 522"/>
                  <a:gd name="T19" fmla="*/ 150 h 180"/>
                  <a:gd name="T20" fmla="*/ 294 w 522"/>
                  <a:gd name="T21" fmla="*/ 162 h 180"/>
                  <a:gd name="T22" fmla="*/ 132 w 522"/>
                  <a:gd name="T23" fmla="*/ 174 h 180"/>
                  <a:gd name="T24" fmla="*/ 0 w 522"/>
                  <a:gd name="T25" fmla="*/ 180 h 180"/>
                  <a:gd name="T26" fmla="*/ 12 w 522"/>
                  <a:gd name="T27" fmla="*/ 168 h 180"/>
                  <a:gd name="T28" fmla="*/ 0 w 522"/>
                  <a:gd name="T29" fmla="*/ 150 h 180"/>
                  <a:gd name="T30" fmla="*/ 18 w 522"/>
                  <a:gd name="T31" fmla="*/ 138 h 180"/>
                  <a:gd name="T32" fmla="*/ 18 w 522"/>
                  <a:gd name="T33" fmla="*/ 126 h 180"/>
                  <a:gd name="T34" fmla="*/ 30 w 522"/>
                  <a:gd name="T35" fmla="*/ 108 h 180"/>
                  <a:gd name="T36" fmla="*/ 30 w 522"/>
                  <a:gd name="T37" fmla="*/ 102 h 180"/>
                  <a:gd name="T38" fmla="*/ 36 w 522"/>
                  <a:gd name="T39" fmla="*/ 54 h 180"/>
                  <a:gd name="T40" fmla="*/ 42 w 522"/>
                  <a:gd name="T41" fmla="*/ 60 h 180"/>
                  <a:gd name="T42" fmla="*/ 126 w 522"/>
                  <a:gd name="T43" fmla="*/ 54 h 180"/>
                  <a:gd name="T44" fmla="*/ 126 w 522"/>
                  <a:gd name="T45" fmla="*/ 42 h 180"/>
                  <a:gd name="T46" fmla="*/ 402 w 522"/>
                  <a:gd name="T47" fmla="*/ 18 h 180"/>
                  <a:gd name="T48" fmla="*/ 522 w 522"/>
                  <a:gd name="T49" fmla="*/ 0 h 18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522"/>
                  <a:gd name="T76" fmla="*/ 0 h 180"/>
                  <a:gd name="T77" fmla="*/ 522 w 522"/>
                  <a:gd name="T78" fmla="*/ 180 h 18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522" h="180">
                    <a:moveTo>
                      <a:pt x="522" y="0"/>
                    </a:moveTo>
                    <a:lnTo>
                      <a:pt x="522" y="24"/>
                    </a:lnTo>
                    <a:lnTo>
                      <a:pt x="504" y="42"/>
                    </a:lnTo>
                    <a:lnTo>
                      <a:pt x="474" y="60"/>
                    </a:lnTo>
                    <a:lnTo>
                      <a:pt x="468" y="54"/>
                    </a:lnTo>
                    <a:lnTo>
                      <a:pt x="450" y="78"/>
                    </a:lnTo>
                    <a:lnTo>
                      <a:pt x="402" y="102"/>
                    </a:lnTo>
                    <a:lnTo>
                      <a:pt x="390" y="126"/>
                    </a:lnTo>
                    <a:lnTo>
                      <a:pt x="372" y="132"/>
                    </a:lnTo>
                    <a:lnTo>
                      <a:pt x="372" y="150"/>
                    </a:lnTo>
                    <a:lnTo>
                      <a:pt x="294" y="162"/>
                    </a:lnTo>
                    <a:lnTo>
                      <a:pt x="132" y="174"/>
                    </a:lnTo>
                    <a:lnTo>
                      <a:pt x="0" y="180"/>
                    </a:lnTo>
                    <a:lnTo>
                      <a:pt x="12" y="168"/>
                    </a:lnTo>
                    <a:lnTo>
                      <a:pt x="0" y="150"/>
                    </a:lnTo>
                    <a:lnTo>
                      <a:pt x="18" y="138"/>
                    </a:lnTo>
                    <a:lnTo>
                      <a:pt x="18" y="126"/>
                    </a:lnTo>
                    <a:lnTo>
                      <a:pt x="30" y="108"/>
                    </a:lnTo>
                    <a:lnTo>
                      <a:pt x="30" y="102"/>
                    </a:lnTo>
                    <a:lnTo>
                      <a:pt x="36" y="54"/>
                    </a:lnTo>
                    <a:lnTo>
                      <a:pt x="42" y="60"/>
                    </a:lnTo>
                    <a:lnTo>
                      <a:pt x="126" y="54"/>
                    </a:lnTo>
                    <a:lnTo>
                      <a:pt x="126" y="42"/>
                    </a:lnTo>
                    <a:lnTo>
                      <a:pt x="402" y="18"/>
                    </a:lnTo>
                    <a:lnTo>
                      <a:pt x="522" y="0"/>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857" name="Freeform 484"/>
              <p:cNvSpPr>
                <a:spLocks noChangeAspect="1"/>
              </p:cNvSpPr>
              <p:nvPr/>
            </p:nvSpPr>
            <p:spPr bwMode="auto">
              <a:xfrm>
                <a:off x="3279" y="2232"/>
                <a:ext cx="522" cy="180"/>
              </a:xfrm>
              <a:custGeom>
                <a:avLst/>
                <a:gdLst>
                  <a:gd name="T0" fmla="*/ 522 w 522"/>
                  <a:gd name="T1" fmla="*/ 0 h 180"/>
                  <a:gd name="T2" fmla="*/ 522 w 522"/>
                  <a:gd name="T3" fmla="*/ 24 h 180"/>
                  <a:gd name="T4" fmla="*/ 504 w 522"/>
                  <a:gd name="T5" fmla="*/ 42 h 180"/>
                  <a:gd name="T6" fmla="*/ 474 w 522"/>
                  <a:gd name="T7" fmla="*/ 60 h 180"/>
                  <a:gd name="T8" fmla="*/ 468 w 522"/>
                  <a:gd name="T9" fmla="*/ 54 h 180"/>
                  <a:gd name="T10" fmla="*/ 450 w 522"/>
                  <a:gd name="T11" fmla="*/ 78 h 180"/>
                  <a:gd name="T12" fmla="*/ 402 w 522"/>
                  <a:gd name="T13" fmla="*/ 102 h 180"/>
                  <a:gd name="T14" fmla="*/ 390 w 522"/>
                  <a:gd name="T15" fmla="*/ 126 h 180"/>
                  <a:gd name="T16" fmla="*/ 372 w 522"/>
                  <a:gd name="T17" fmla="*/ 132 h 180"/>
                  <a:gd name="T18" fmla="*/ 372 w 522"/>
                  <a:gd name="T19" fmla="*/ 150 h 180"/>
                  <a:gd name="T20" fmla="*/ 294 w 522"/>
                  <a:gd name="T21" fmla="*/ 162 h 180"/>
                  <a:gd name="T22" fmla="*/ 132 w 522"/>
                  <a:gd name="T23" fmla="*/ 174 h 180"/>
                  <a:gd name="T24" fmla="*/ 0 w 522"/>
                  <a:gd name="T25" fmla="*/ 180 h 180"/>
                  <a:gd name="T26" fmla="*/ 12 w 522"/>
                  <a:gd name="T27" fmla="*/ 168 h 180"/>
                  <a:gd name="T28" fmla="*/ 0 w 522"/>
                  <a:gd name="T29" fmla="*/ 150 h 180"/>
                  <a:gd name="T30" fmla="*/ 18 w 522"/>
                  <a:gd name="T31" fmla="*/ 138 h 180"/>
                  <a:gd name="T32" fmla="*/ 18 w 522"/>
                  <a:gd name="T33" fmla="*/ 126 h 180"/>
                  <a:gd name="T34" fmla="*/ 30 w 522"/>
                  <a:gd name="T35" fmla="*/ 108 h 180"/>
                  <a:gd name="T36" fmla="*/ 30 w 522"/>
                  <a:gd name="T37" fmla="*/ 102 h 180"/>
                  <a:gd name="T38" fmla="*/ 36 w 522"/>
                  <a:gd name="T39" fmla="*/ 54 h 180"/>
                  <a:gd name="T40" fmla="*/ 42 w 522"/>
                  <a:gd name="T41" fmla="*/ 60 h 180"/>
                  <a:gd name="T42" fmla="*/ 126 w 522"/>
                  <a:gd name="T43" fmla="*/ 54 h 180"/>
                  <a:gd name="T44" fmla="*/ 126 w 522"/>
                  <a:gd name="T45" fmla="*/ 42 h 180"/>
                  <a:gd name="T46" fmla="*/ 402 w 522"/>
                  <a:gd name="T47" fmla="*/ 18 h 180"/>
                  <a:gd name="T48" fmla="*/ 522 w 522"/>
                  <a:gd name="T49" fmla="*/ 0 h 180"/>
                  <a:gd name="T50" fmla="*/ 522 w 522"/>
                  <a:gd name="T51" fmla="*/ 6 h 1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22"/>
                  <a:gd name="T79" fmla="*/ 0 h 180"/>
                  <a:gd name="T80" fmla="*/ 522 w 522"/>
                  <a:gd name="T81" fmla="*/ 180 h 18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22" h="180">
                    <a:moveTo>
                      <a:pt x="522" y="0"/>
                    </a:moveTo>
                    <a:lnTo>
                      <a:pt x="522" y="24"/>
                    </a:lnTo>
                    <a:lnTo>
                      <a:pt x="504" y="42"/>
                    </a:lnTo>
                    <a:lnTo>
                      <a:pt x="474" y="60"/>
                    </a:lnTo>
                    <a:lnTo>
                      <a:pt x="468" y="54"/>
                    </a:lnTo>
                    <a:lnTo>
                      <a:pt x="450" y="78"/>
                    </a:lnTo>
                    <a:lnTo>
                      <a:pt x="402" y="102"/>
                    </a:lnTo>
                    <a:lnTo>
                      <a:pt x="390" y="126"/>
                    </a:lnTo>
                    <a:lnTo>
                      <a:pt x="372" y="132"/>
                    </a:lnTo>
                    <a:lnTo>
                      <a:pt x="372" y="150"/>
                    </a:lnTo>
                    <a:lnTo>
                      <a:pt x="294" y="162"/>
                    </a:lnTo>
                    <a:lnTo>
                      <a:pt x="132" y="174"/>
                    </a:lnTo>
                    <a:lnTo>
                      <a:pt x="0" y="180"/>
                    </a:lnTo>
                    <a:lnTo>
                      <a:pt x="12" y="168"/>
                    </a:lnTo>
                    <a:lnTo>
                      <a:pt x="0" y="150"/>
                    </a:lnTo>
                    <a:lnTo>
                      <a:pt x="18" y="138"/>
                    </a:lnTo>
                    <a:lnTo>
                      <a:pt x="18" y="126"/>
                    </a:lnTo>
                    <a:lnTo>
                      <a:pt x="30" y="108"/>
                    </a:lnTo>
                    <a:lnTo>
                      <a:pt x="30" y="102"/>
                    </a:lnTo>
                    <a:lnTo>
                      <a:pt x="36" y="54"/>
                    </a:lnTo>
                    <a:lnTo>
                      <a:pt x="42" y="60"/>
                    </a:lnTo>
                    <a:lnTo>
                      <a:pt x="126" y="54"/>
                    </a:lnTo>
                    <a:lnTo>
                      <a:pt x="126" y="42"/>
                    </a:lnTo>
                    <a:lnTo>
                      <a:pt x="402" y="18"/>
                    </a:lnTo>
                    <a:lnTo>
                      <a:pt x="522" y="0"/>
                    </a:lnTo>
                    <a:lnTo>
                      <a:pt x="522" y="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58" name="Freeform 485"/>
              <p:cNvSpPr>
                <a:spLocks noChangeAspect="1"/>
              </p:cNvSpPr>
              <p:nvPr/>
            </p:nvSpPr>
            <p:spPr bwMode="auto">
              <a:xfrm>
                <a:off x="2211" y="2292"/>
                <a:ext cx="864" cy="834"/>
              </a:xfrm>
              <a:custGeom>
                <a:avLst/>
                <a:gdLst>
                  <a:gd name="T0" fmla="*/ 828 w 864"/>
                  <a:gd name="T1" fmla="*/ 246 h 834"/>
                  <a:gd name="T2" fmla="*/ 864 w 864"/>
                  <a:gd name="T3" fmla="*/ 438 h 834"/>
                  <a:gd name="T4" fmla="*/ 858 w 864"/>
                  <a:gd name="T5" fmla="*/ 516 h 834"/>
                  <a:gd name="T6" fmla="*/ 846 w 864"/>
                  <a:gd name="T7" fmla="*/ 540 h 834"/>
                  <a:gd name="T8" fmla="*/ 804 w 864"/>
                  <a:gd name="T9" fmla="*/ 558 h 834"/>
                  <a:gd name="T10" fmla="*/ 792 w 864"/>
                  <a:gd name="T11" fmla="*/ 534 h 834"/>
                  <a:gd name="T12" fmla="*/ 768 w 864"/>
                  <a:gd name="T13" fmla="*/ 540 h 834"/>
                  <a:gd name="T14" fmla="*/ 756 w 864"/>
                  <a:gd name="T15" fmla="*/ 582 h 834"/>
                  <a:gd name="T16" fmla="*/ 678 w 864"/>
                  <a:gd name="T17" fmla="*/ 648 h 834"/>
                  <a:gd name="T18" fmla="*/ 684 w 864"/>
                  <a:gd name="T19" fmla="*/ 630 h 834"/>
                  <a:gd name="T20" fmla="*/ 678 w 864"/>
                  <a:gd name="T21" fmla="*/ 630 h 834"/>
                  <a:gd name="T22" fmla="*/ 666 w 864"/>
                  <a:gd name="T23" fmla="*/ 630 h 834"/>
                  <a:gd name="T24" fmla="*/ 660 w 864"/>
                  <a:gd name="T25" fmla="*/ 642 h 834"/>
                  <a:gd name="T26" fmla="*/ 654 w 864"/>
                  <a:gd name="T27" fmla="*/ 654 h 834"/>
                  <a:gd name="T28" fmla="*/ 642 w 864"/>
                  <a:gd name="T29" fmla="*/ 660 h 834"/>
                  <a:gd name="T30" fmla="*/ 636 w 864"/>
                  <a:gd name="T31" fmla="*/ 654 h 834"/>
                  <a:gd name="T32" fmla="*/ 624 w 864"/>
                  <a:gd name="T33" fmla="*/ 684 h 834"/>
                  <a:gd name="T34" fmla="*/ 606 w 864"/>
                  <a:gd name="T35" fmla="*/ 690 h 834"/>
                  <a:gd name="T36" fmla="*/ 612 w 864"/>
                  <a:gd name="T37" fmla="*/ 702 h 834"/>
                  <a:gd name="T38" fmla="*/ 594 w 864"/>
                  <a:gd name="T39" fmla="*/ 732 h 834"/>
                  <a:gd name="T40" fmla="*/ 588 w 864"/>
                  <a:gd name="T41" fmla="*/ 732 h 834"/>
                  <a:gd name="T42" fmla="*/ 576 w 864"/>
                  <a:gd name="T43" fmla="*/ 732 h 834"/>
                  <a:gd name="T44" fmla="*/ 594 w 864"/>
                  <a:gd name="T45" fmla="*/ 768 h 834"/>
                  <a:gd name="T46" fmla="*/ 546 w 864"/>
                  <a:gd name="T47" fmla="*/ 828 h 834"/>
                  <a:gd name="T48" fmla="*/ 462 w 864"/>
                  <a:gd name="T49" fmla="*/ 750 h 834"/>
                  <a:gd name="T50" fmla="*/ 408 w 864"/>
                  <a:gd name="T51" fmla="*/ 654 h 834"/>
                  <a:gd name="T52" fmla="*/ 336 w 864"/>
                  <a:gd name="T53" fmla="*/ 534 h 834"/>
                  <a:gd name="T54" fmla="*/ 252 w 864"/>
                  <a:gd name="T55" fmla="*/ 528 h 834"/>
                  <a:gd name="T56" fmla="*/ 216 w 864"/>
                  <a:gd name="T57" fmla="*/ 582 h 834"/>
                  <a:gd name="T58" fmla="*/ 126 w 864"/>
                  <a:gd name="T59" fmla="*/ 528 h 834"/>
                  <a:gd name="T60" fmla="*/ 6 w 864"/>
                  <a:gd name="T61" fmla="*/ 342 h 834"/>
                  <a:gd name="T62" fmla="*/ 234 w 864"/>
                  <a:gd name="T63" fmla="*/ 348 h 834"/>
                  <a:gd name="T64" fmla="*/ 456 w 864"/>
                  <a:gd name="T65" fmla="*/ 12 h 834"/>
                  <a:gd name="T66" fmla="*/ 468 w 864"/>
                  <a:gd name="T67" fmla="*/ 174 h 834"/>
                  <a:gd name="T68" fmla="*/ 498 w 864"/>
                  <a:gd name="T69" fmla="*/ 192 h 834"/>
                  <a:gd name="T70" fmla="*/ 564 w 864"/>
                  <a:gd name="T71" fmla="*/ 198 h 834"/>
                  <a:gd name="T72" fmla="*/ 594 w 864"/>
                  <a:gd name="T73" fmla="*/ 210 h 834"/>
                  <a:gd name="T74" fmla="*/ 624 w 864"/>
                  <a:gd name="T75" fmla="*/ 216 h 834"/>
                  <a:gd name="T76" fmla="*/ 642 w 864"/>
                  <a:gd name="T77" fmla="*/ 216 h 834"/>
                  <a:gd name="T78" fmla="*/ 660 w 864"/>
                  <a:gd name="T79" fmla="*/ 216 h 834"/>
                  <a:gd name="T80" fmla="*/ 750 w 864"/>
                  <a:gd name="T81" fmla="*/ 210 h 834"/>
                  <a:gd name="T82" fmla="*/ 798 w 864"/>
                  <a:gd name="T83" fmla="*/ 234 h 83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864"/>
                  <a:gd name="T127" fmla="*/ 0 h 834"/>
                  <a:gd name="T128" fmla="*/ 864 w 864"/>
                  <a:gd name="T129" fmla="*/ 834 h 83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864" h="834">
                    <a:moveTo>
                      <a:pt x="798" y="234"/>
                    </a:moveTo>
                    <a:lnTo>
                      <a:pt x="828" y="246"/>
                    </a:lnTo>
                    <a:lnTo>
                      <a:pt x="828" y="366"/>
                    </a:lnTo>
                    <a:lnTo>
                      <a:pt x="864" y="438"/>
                    </a:lnTo>
                    <a:lnTo>
                      <a:pt x="852" y="474"/>
                    </a:lnTo>
                    <a:lnTo>
                      <a:pt x="858" y="516"/>
                    </a:lnTo>
                    <a:lnTo>
                      <a:pt x="840" y="534"/>
                    </a:lnTo>
                    <a:lnTo>
                      <a:pt x="846" y="540"/>
                    </a:lnTo>
                    <a:lnTo>
                      <a:pt x="786" y="570"/>
                    </a:lnTo>
                    <a:lnTo>
                      <a:pt x="804" y="558"/>
                    </a:lnTo>
                    <a:lnTo>
                      <a:pt x="786" y="558"/>
                    </a:lnTo>
                    <a:lnTo>
                      <a:pt x="792" y="534"/>
                    </a:lnTo>
                    <a:lnTo>
                      <a:pt x="774" y="546"/>
                    </a:lnTo>
                    <a:lnTo>
                      <a:pt x="768" y="540"/>
                    </a:lnTo>
                    <a:lnTo>
                      <a:pt x="774" y="576"/>
                    </a:lnTo>
                    <a:lnTo>
                      <a:pt x="756" y="582"/>
                    </a:lnTo>
                    <a:lnTo>
                      <a:pt x="756" y="600"/>
                    </a:lnTo>
                    <a:lnTo>
                      <a:pt x="678" y="648"/>
                    </a:lnTo>
                    <a:lnTo>
                      <a:pt x="720" y="618"/>
                    </a:lnTo>
                    <a:lnTo>
                      <a:pt x="684" y="630"/>
                    </a:lnTo>
                    <a:lnTo>
                      <a:pt x="684" y="618"/>
                    </a:lnTo>
                    <a:lnTo>
                      <a:pt x="678" y="630"/>
                    </a:lnTo>
                    <a:lnTo>
                      <a:pt x="672" y="624"/>
                    </a:lnTo>
                    <a:lnTo>
                      <a:pt x="666" y="630"/>
                    </a:lnTo>
                    <a:lnTo>
                      <a:pt x="654" y="624"/>
                    </a:lnTo>
                    <a:lnTo>
                      <a:pt x="660" y="642"/>
                    </a:lnTo>
                    <a:lnTo>
                      <a:pt x="672" y="642"/>
                    </a:lnTo>
                    <a:lnTo>
                      <a:pt x="654" y="654"/>
                    </a:lnTo>
                    <a:lnTo>
                      <a:pt x="642" y="636"/>
                    </a:lnTo>
                    <a:lnTo>
                      <a:pt x="642" y="660"/>
                    </a:lnTo>
                    <a:lnTo>
                      <a:pt x="636" y="666"/>
                    </a:lnTo>
                    <a:lnTo>
                      <a:pt x="636" y="654"/>
                    </a:lnTo>
                    <a:lnTo>
                      <a:pt x="612" y="672"/>
                    </a:lnTo>
                    <a:lnTo>
                      <a:pt x="624" y="684"/>
                    </a:lnTo>
                    <a:lnTo>
                      <a:pt x="594" y="684"/>
                    </a:lnTo>
                    <a:lnTo>
                      <a:pt x="606" y="690"/>
                    </a:lnTo>
                    <a:lnTo>
                      <a:pt x="606" y="702"/>
                    </a:lnTo>
                    <a:lnTo>
                      <a:pt x="612" y="702"/>
                    </a:lnTo>
                    <a:lnTo>
                      <a:pt x="600" y="732"/>
                    </a:lnTo>
                    <a:lnTo>
                      <a:pt x="594" y="732"/>
                    </a:lnTo>
                    <a:lnTo>
                      <a:pt x="594" y="720"/>
                    </a:lnTo>
                    <a:lnTo>
                      <a:pt x="588" y="732"/>
                    </a:lnTo>
                    <a:lnTo>
                      <a:pt x="576" y="720"/>
                    </a:lnTo>
                    <a:lnTo>
                      <a:pt x="576" y="732"/>
                    </a:lnTo>
                    <a:lnTo>
                      <a:pt x="600" y="732"/>
                    </a:lnTo>
                    <a:lnTo>
                      <a:pt x="594" y="768"/>
                    </a:lnTo>
                    <a:lnTo>
                      <a:pt x="618" y="834"/>
                    </a:lnTo>
                    <a:lnTo>
                      <a:pt x="546" y="828"/>
                    </a:lnTo>
                    <a:lnTo>
                      <a:pt x="480" y="798"/>
                    </a:lnTo>
                    <a:lnTo>
                      <a:pt x="462" y="750"/>
                    </a:lnTo>
                    <a:lnTo>
                      <a:pt x="456" y="702"/>
                    </a:lnTo>
                    <a:lnTo>
                      <a:pt x="408" y="654"/>
                    </a:lnTo>
                    <a:lnTo>
                      <a:pt x="372" y="570"/>
                    </a:lnTo>
                    <a:lnTo>
                      <a:pt x="336" y="534"/>
                    </a:lnTo>
                    <a:lnTo>
                      <a:pt x="276" y="516"/>
                    </a:lnTo>
                    <a:lnTo>
                      <a:pt x="252" y="528"/>
                    </a:lnTo>
                    <a:lnTo>
                      <a:pt x="234" y="564"/>
                    </a:lnTo>
                    <a:lnTo>
                      <a:pt x="216" y="582"/>
                    </a:lnTo>
                    <a:lnTo>
                      <a:pt x="198" y="576"/>
                    </a:lnTo>
                    <a:lnTo>
                      <a:pt x="126" y="528"/>
                    </a:lnTo>
                    <a:lnTo>
                      <a:pt x="108" y="450"/>
                    </a:lnTo>
                    <a:lnTo>
                      <a:pt x="6" y="342"/>
                    </a:lnTo>
                    <a:lnTo>
                      <a:pt x="0" y="330"/>
                    </a:lnTo>
                    <a:lnTo>
                      <a:pt x="234" y="348"/>
                    </a:lnTo>
                    <a:lnTo>
                      <a:pt x="264" y="0"/>
                    </a:lnTo>
                    <a:lnTo>
                      <a:pt x="456" y="12"/>
                    </a:lnTo>
                    <a:lnTo>
                      <a:pt x="444" y="162"/>
                    </a:lnTo>
                    <a:lnTo>
                      <a:pt x="468" y="174"/>
                    </a:lnTo>
                    <a:lnTo>
                      <a:pt x="486" y="174"/>
                    </a:lnTo>
                    <a:lnTo>
                      <a:pt x="498" y="192"/>
                    </a:lnTo>
                    <a:lnTo>
                      <a:pt x="540" y="204"/>
                    </a:lnTo>
                    <a:lnTo>
                      <a:pt x="564" y="198"/>
                    </a:lnTo>
                    <a:lnTo>
                      <a:pt x="582" y="222"/>
                    </a:lnTo>
                    <a:lnTo>
                      <a:pt x="594" y="210"/>
                    </a:lnTo>
                    <a:lnTo>
                      <a:pt x="612" y="228"/>
                    </a:lnTo>
                    <a:lnTo>
                      <a:pt x="624" y="216"/>
                    </a:lnTo>
                    <a:lnTo>
                      <a:pt x="630" y="234"/>
                    </a:lnTo>
                    <a:lnTo>
                      <a:pt x="642" y="216"/>
                    </a:lnTo>
                    <a:lnTo>
                      <a:pt x="648" y="222"/>
                    </a:lnTo>
                    <a:lnTo>
                      <a:pt x="660" y="216"/>
                    </a:lnTo>
                    <a:lnTo>
                      <a:pt x="678" y="234"/>
                    </a:lnTo>
                    <a:lnTo>
                      <a:pt x="750" y="210"/>
                    </a:lnTo>
                    <a:lnTo>
                      <a:pt x="798" y="240"/>
                    </a:lnTo>
                    <a:lnTo>
                      <a:pt x="798" y="234"/>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859" name="Freeform 486"/>
              <p:cNvSpPr>
                <a:spLocks noChangeAspect="1"/>
              </p:cNvSpPr>
              <p:nvPr/>
            </p:nvSpPr>
            <p:spPr bwMode="auto">
              <a:xfrm>
                <a:off x="2211" y="2292"/>
                <a:ext cx="864" cy="834"/>
              </a:xfrm>
              <a:custGeom>
                <a:avLst/>
                <a:gdLst>
                  <a:gd name="T0" fmla="*/ 828 w 864"/>
                  <a:gd name="T1" fmla="*/ 246 h 834"/>
                  <a:gd name="T2" fmla="*/ 864 w 864"/>
                  <a:gd name="T3" fmla="*/ 438 h 834"/>
                  <a:gd name="T4" fmla="*/ 858 w 864"/>
                  <a:gd name="T5" fmla="*/ 516 h 834"/>
                  <a:gd name="T6" fmla="*/ 846 w 864"/>
                  <a:gd name="T7" fmla="*/ 540 h 834"/>
                  <a:gd name="T8" fmla="*/ 804 w 864"/>
                  <a:gd name="T9" fmla="*/ 558 h 834"/>
                  <a:gd name="T10" fmla="*/ 792 w 864"/>
                  <a:gd name="T11" fmla="*/ 534 h 834"/>
                  <a:gd name="T12" fmla="*/ 768 w 864"/>
                  <a:gd name="T13" fmla="*/ 540 h 834"/>
                  <a:gd name="T14" fmla="*/ 756 w 864"/>
                  <a:gd name="T15" fmla="*/ 582 h 834"/>
                  <a:gd name="T16" fmla="*/ 678 w 864"/>
                  <a:gd name="T17" fmla="*/ 648 h 834"/>
                  <a:gd name="T18" fmla="*/ 684 w 864"/>
                  <a:gd name="T19" fmla="*/ 630 h 834"/>
                  <a:gd name="T20" fmla="*/ 678 w 864"/>
                  <a:gd name="T21" fmla="*/ 630 h 834"/>
                  <a:gd name="T22" fmla="*/ 666 w 864"/>
                  <a:gd name="T23" fmla="*/ 630 h 834"/>
                  <a:gd name="T24" fmla="*/ 660 w 864"/>
                  <a:gd name="T25" fmla="*/ 642 h 834"/>
                  <a:gd name="T26" fmla="*/ 654 w 864"/>
                  <a:gd name="T27" fmla="*/ 654 h 834"/>
                  <a:gd name="T28" fmla="*/ 642 w 864"/>
                  <a:gd name="T29" fmla="*/ 660 h 834"/>
                  <a:gd name="T30" fmla="*/ 636 w 864"/>
                  <a:gd name="T31" fmla="*/ 654 h 834"/>
                  <a:gd name="T32" fmla="*/ 624 w 864"/>
                  <a:gd name="T33" fmla="*/ 684 h 834"/>
                  <a:gd name="T34" fmla="*/ 606 w 864"/>
                  <a:gd name="T35" fmla="*/ 690 h 834"/>
                  <a:gd name="T36" fmla="*/ 612 w 864"/>
                  <a:gd name="T37" fmla="*/ 702 h 834"/>
                  <a:gd name="T38" fmla="*/ 594 w 864"/>
                  <a:gd name="T39" fmla="*/ 732 h 834"/>
                  <a:gd name="T40" fmla="*/ 588 w 864"/>
                  <a:gd name="T41" fmla="*/ 732 h 834"/>
                  <a:gd name="T42" fmla="*/ 576 w 864"/>
                  <a:gd name="T43" fmla="*/ 732 h 834"/>
                  <a:gd name="T44" fmla="*/ 594 w 864"/>
                  <a:gd name="T45" fmla="*/ 768 h 834"/>
                  <a:gd name="T46" fmla="*/ 546 w 864"/>
                  <a:gd name="T47" fmla="*/ 828 h 834"/>
                  <a:gd name="T48" fmla="*/ 462 w 864"/>
                  <a:gd name="T49" fmla="*/ 750 h 834"/>
                  <a:gd name="T50" fmla="*/ 408 w 864"/>
                  <a:gd name="T51" fmla="*/ 654 h 834"/>
                  <a:gd name="T52" fmla="*/ 336 w 864"/>
                  <a:gd name="T53" fmla="*/ 534 h 834"/>
                  <a:gd name="T54" fmla="*/ 252 w 864"/>
                  <a:gd name="T55" fmla="*/ 528 h 834"/>
                  <a:gd name="T56" fmla="*/ 216 w 864"/>
                  <a:gd name="T57" fmla="*/ 582 h 834"/>
                  <a:gd name="T58" fmla="*/ 126 w 864"/>
                  <a:gd name="T59" fmla="*/ 528 h 834"/>
                  <a:gd name="T60" fmla="*/ 6 w 864"/>
                  <a:gd name="T61" fmla="*/ 342 h 834"/>
                  <a:gd name="T62" fmla="*/ 234 w 864"/>
                  <a:gd name="T63" fmla="*/ 348 h 834"/>
                  <a:gd name="T64" fmla="*/ 456 w 864"/>
                  <a:gd name="T65" fmla="*/ 12 h 834"/>
                  <a:gd name="T66" fmla="*/ 468 w 864"/>
                  <a:gd name="T67" fmla="*/ 174 h 834"/>
                  <a:gd name="T68" fmla="*/ 498 w 864"/>
                  <a:gd name="T69" fmla="*/ 192 h 834"/>
                  <a:gd name="T70" fmla="*/ 564 w 864"/>
                  <a:gd name="T71" fmla="*/ 198 h 834"/>
                  <a:gd name="T72" fmla="*/ 594 w 864"/>
                  <a:gd name="T73" fmla="*/ 210 h 834"/>
                  <a:gd name="T74" fmla="*/ 624 w 864"/>
                  <a:gd name="T75" fmla="*/ 216 h 834"/>
                  <a:gd name="T76" fmla="*/ 642 w 864"/>
                  <a:gd name="T77" fmla="*/ 216 h 834"/>
                  <a:gd name="T78" fmla="*/ 660 w 864"/>
                  <a:gd name="T79" fmla="*/ 216 h 834"/>
                  <a:gd name="T80" fmla="*/ 750 w 864"/>
                  <a:gd name="T81" fmla="*/ 210 h 834"/>
                  <a:gd name="T82" fmla="*/ 798 w 864"/>
                  <a:gd name="T83" fmla="*/ 234 h 83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864"/>
                  <a:gd name="T127" fmla="*/ 0 h 834"/>
                  <a:gd name="T128" fmla="*/ 864 w 864"/>
                  <a:gd name="T129" fmla="*/ 834 h 83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864" h="834">
                    <a:moveTo>
                      <a:pt x="798" y="234"/>
                    </a:moveTo>
                    <a:lnTo>
                      <a:pt x="828" y="246"/>
                    </a:lnTo>
                    <a:lnTo>
                      <a:pt x="828" y="366"/>
                    </a:lnTo>
                    <a:lnTo>
                      <a:pt x="864" y="438"/>
                    </a:lnTo>
                    <a:lnTo>
                      <a:pt x="852" y="474"/>
                    </a:lnTo>
                    <a:lnTo>
                      <a:pt x="858" y="516"/>
                    </a:lnTo>
                    <a:lnTo>
                      <a:pt x="840" y="534"/>
                    </a:lnTo>
                    <a:lnTo>
                      <a:pt x="846" y="540"/>
                    </a:lnTo>
                    <a:lnTo>
                      <a:pt x="786" y="570"/>
                    </a:lnTo>
                    <a:lnTo>
                      <a:pt x="804" y="558"/>
                    </a:lnTo>
                    <a:lnTo>
                      <a:pt x="786" y="558"/>
                    </a:lnTo>
                    <a:lnTo>
                      <a:pt x="792" y="534"/>
                    </a:lnTo>
                    <a:lnTo>
                      <a:pt x="774" y="546"/>
                    </a:lnTo>
                    <a:lnTo>
                      <a:pt x="768" y="540"/>
                    </a:lnTo>
                    <a:lnTo>
                      <a:pt x="774" y="576"/>
                    </a:lnTo>
                    <a:lnTo>
                      <a:pt x="756" y="582"/>
                    </a:lnTo>
                    <a:lnTo>
                      <a:pt x="756" y="600"/>
                    </a:lnTo>
                    <a:lnTo>
                      <a:pt x="678" y="648"/>
                    </a:lnTo>
                    <a:lnTo>
                      <a:pt x="720" y="618"/>
                    </a:lnTo>
                    <a:lnTo>
                      <a:pt x="684" y="630"/>
                    </a:lnTo>
                    <a:lnTo>
                      <a:pt x="684" y="618"/>
                    </a:lnTo>
                    <a:lnTo>
                      <a:pt x="678" y="630"/>
                    </a:lnTo>
                    <a:lnTo>
                      <a:pt x="672" y="624"/>
                    </a:lnTo>
                    <a:lnTo>
                      <a:pt x="666" y="630"/>
                    </a:lnTo>
                    <a:lnTo>
                      <a:pt x="654" y="624"/>
                    </a:lnTo>
                    <a:lnTo>
                      <a:pt x="660" y="642"/>
                    </a:lnTo>
                    <a:lnTo>
                      <a:pt x="672" y="642"/>
                    </a:lnTo>
                    <a:lnTo>
                      <a:pt x="654" y="654"/>
                    </a:lnTo>
                    <a:lnTo>
                      <a:pt x="642" y="636"/>
                    </a:lnTo>
                    <a:lnTo>
                      <a:pt x="642" y="660"/>
                    </a:lnTo>
                    <a:lnTo>
                      <a:pt x="636" y="666"/>
                    </a:lnTo>
                    <a:lnTo>
                      <a:pt x="636" y="654"/>
                    </a:lnTo>
                    <a:lnTo>
                      <a:pt x="612" y="672"/>
                    </a:lnTo>
                    <a:lnTo>
                      <a:pt x="624" y="684"/>
                    </a:lnTo>
                    <a:lnTo>
                      <a:pt x="594" y="684"/>
                    </a:lnTo>
                    <a:lnTo>
                      <a:pt x="606" y="690"/>
                    </a:lnTo>
                    <a:lnTo>
                      <a:pt x="606" y="702"/>
                    </a:lnTo>
                    <a:lnTo>
                      <a:pt x="612" y="702"/>
                    </a:lnTo>
                    <a:lnTo>
                      <a:pt x="600" y="732"/>
                    </a:lnTo>
                    <a:lnTo>
                      <a:pt x="594" y="732"/>
                    </a:lnTo>
                    <a:lnTo>
                      <a:pt x="594" y="720"/>
                    </a:lnTo>
                    <a:lnTo>
                      <a:pt x="588" y="732"/>
                    </a:lnTo>
                    <a:lnTo>
                      <a:pt x="576" y="720"/>
                    </a:lnTo>
                    <a:lnTo>
                      <a:pt x="576" y="732"/>
                    </a:lnTo>
                    <a:lnTo>
                      <a:pt x="600" y="732"/>
                    </a:lnTo>
                    <a:lnTo>
                      <a:pt x="594" y="768"/>
                    </a:lnTo>
                    <a:lnTo>
                      <a:pt x="618" y="834"/>
                    </a:lnTo>
                    <a:lnTo>
                      <a:pt x="546" y="828"/>
                    </a:lnTo>
                    <a:lnTo>
                      <a:pt x="480" y="798"/>
                    </a:lnTo>
                    <a:lnTo>
                      <a:pt x="462" y="750"/>
                    </a:lnTo>
                    <a:lnTo>
                      <a:pt x="456" y="702"/>
                    </a:lnTo>
                    <a:lnTo>
                      <a:pt x="408" y="654"/>
                    </a:lnTo>
                    <a:lnTo>
                      <a:pt x="372" y="570"/>
                    </a:lnTo>
                    <a:lnTo>
                      <a:pt x="336" y="534"/>
                    </a:lnTo>
                    <a:lnTo>
                      <a:pt x="276" y="516"/>
                    </a:lnTo>
                    <a:lnTo>
                      <a:pt x="252" y="528"/>
                    </a:lnTo>
                    <a:lnTo>
                      <a:pt x="234" y="564"/>
                    </a:lnTo>
                    <a:lnTo>
                      <a:pt x="216" y="582"/>
                    </a:lnTo>
                    <a:lnTo>
                      <a:pt x="198" y="576"/>
                    </a:lnTo>
                    <a:lnTo>
                      <a:pt x="126" y="528"/>
                    </a:lnTo>
                    <a:lnTo>
                      <a:pt x="108" y="450"/>
                    </a:lnTo>
                    <a:lnTo>
                      <a:pt x="6" y="342"/>
                    </a:lnTo>
                    <a:lnTo>
                      <a:pt x="0" y="330"/>
                    </a:lnTo>
                    <a:lnTo>
                      <a:pt x="234" y="348"/>
                    </a:lnTo>
                    <a:lnTo>
                      <a:pt x="264" y="0"/>
                    </a:lnTo>
                    <a:lnTo>
                      <a:pt x="456" y="12"/>
                    </a:lnTo>
                    <a:lnTo>
                      <a:pt x="444" y="162"/>
                    </a:lnTo>
                    <a:lnTo>
                      <a:pt x="468" y="174"/>
                    </a:lnTo>
                    <a:lnTo>
                      <a:pt x="486" y="174"/>
                    </a:lnTo>
                    <a:lnTo>
                      <a:pt x="498" y="192"/>
                    </a:lnTo>
                    <a:lnTo>
                      <a:pt x="540" y="204"/>
                    </a:lnTo>
                    <a:lnTo>
                      <a:pt x="564" y="198"/>
                    </a:lnTo>
                    <a:lnTo>
                      <a:pt x="582" y="222"/>
                    </a:lnTo>
                    <a:lnTo>
                      <a:pt x="594" y="210"/>
                    </a:lnTo>
                    <a:lnTo>
                      <a:pt x="612" y="228"/>
                    </a:lnTo>
                    <a:lnTo>
                      <a:pt x="624" y="216"/>
                    </a:lnTo>
                    <a:lnTo>
                      <a:pt x="630" y="234"/>
                    </a:lnTo>
                    <a:lnTo>
                      <a:pt x="642" y="216"/>
                    </a:lnTo>
                    <a:lnTo>
                      <a:pt x="648" y="222"/>
                    </a:lnTo>
                    <a:lnTo>
                      <a:pt x="660" y="216"/>
                    </a:lnTo>
                    <a:lnTo>
                      <a:pt x="678" y="234"/>
                    </a:lnTo>
                    <a:lnTo>
                      <a:pt x="750" y="210"/>
                    </a:lnTo>
                    <a:lnTo>
                      <a:pt x="798" y="240"/>
                    </a:lnTo>
                    <a:lnTo>
                      <a:pt x="798" y="234"/>
                    </a:lnTo>
                    <a:lnTo>
                      <a:pt x="798" y="240"/>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60" name="Freeform 487"/>
              <p:cNvSpPr>
                <a:spLocks noChangeAspect="1"/>
              </p:cNvSpPr>
              <p:nvPr/>
            </p:nvSpPr>
            <p:spPr bwMode="auto">
              <a:xfrm>
                <a:off x="1803" y="1776"/>
                <a:ext cx="348" cy="438"/>
              </a:xfrm>
              <a:custGeom>
                <a:avLst/>
                <a:gdLst>
                  <a:gd name="T0" fmla="*/ 306 w 348"/>
                  <a:gd name="T1" fmla="*/ 438 h 438"/>
                  <a:gd name="T2" fmla="*/ 0 w 348"/>
                  <a:gd name="T3" fmla="*/ 384 h 438"/>
                  <a:gd name="T4" fmla="*/ 78 w 348"/>
                  <a:gd name="T5" fmla="*/ 0 h 438"/>
                  <a:gd name="T6" fmla="*/ 132 w 348"/>
                  <a:gd name="T7" fmla="*/ 12 h 438"/>
                  <a:gd name="T8" fmla="*/ 246 w 348"/>
                  <a:gd name="T9" fmla="*/ 30 h 438"/>
                  <a:gd name="T10" fmla="*/ 234 w 348"/>
                  <a:gd name="T11" fmla="*/ 108 h 438"/>
                  <a:gd name="T12" fmla="*/ 348 w 348"/>
                  <a:gd name="T13" fmla="*/ 126 h 438"/>
                  <a:gd name="T14" fmla="*/ 312 w 348"/>
                  <a:gd name="T15" fmla="*/ 390 h 438"/>
                  <a:gd name="T16" fmla="*/ 306 w 348"/>
                  <a:gd name="T17" fmla="*/ 438 h 43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48"/>
                  <a:gd name="T28" fmla="*/ 0 h 438"/>
                  <a:gd name="T29" fmla="*/ 348 w 348"/>
                  <a:gd name="T30" fmla="*/ 438 h 43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48" h="438">
                    <a:moveTo>
                      <a:pt x="306" y="438"/>
                    </a:moveTo>
                    <a:lnTo>
                      <a:pt x="0" y="384"/>
                    </a:lnTo>
                    <a:lnTo>
                      <a:pt x="78" y="0"/>
                    </a:lnTo>
                    <a:lnTo>
                      <a:pt x="132" y="12"/>
                    </a:lnTo>
                    <a:lnTo>
                      <a:pt x="246" y="30"/>
                    </a:lnTo>
                    <a:lnTo>
                      <a:pt x="234" y="108"/>
                    </a:lnTo>
                    <a:lnTo>
                      <a:pt x="348" y="126"/>
                    </a:lnTo>
                    <a:lnTo>
                      <a:pt x="312" y="390"/>
                    </a:lnTo>
                    <a:lnTo>
                      <a:pt x="306" y="438"/>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861" name="Freeform 488"/>
              <p:cNvSpPr>
                <a:spLocks noChangeAspect="1"/>
              </p:cNvSpPr>
              <p:nvPr/>
            </p:nvSpPr>
            <p:spPr bwMode="auto">
              <a:xfrm>
                <a:off x="1803" y="1776"/>
                <a:ext cx="348" cy="444"/>
              </a:xfrm>
              <a:custGeom>
                <a:avLst/>
                <a:gdLst>
                  <a:gd name="T0" fmla="*/ 306 w 348"/>
                  <a:gd name="T1" fmla="*/ 438 h 444"/>
                  <a:gd name="T2" fmla="*/ 0 w 348"/>
                  <a:gd name="T3" fmla="*/ 384 h 444"/>
                  <a:gd name="T4" fmla="*/ 78 w 348"/>
                  <a:gd name="T5" fmla="*/ 0 h 444"/>
                  <a:gd name="T6" fmla="*/ 132 w 348"/>
                  <a:gd name="T7" fmla="*/ 12 h 444"/>
                  <a:gd name="T8" fmla="*/ 246 w 348"/>
                  <a:gd name="T9" fmla="*/ 30 h 444"/>
                  <a:gd name="T10" fmla="*/ 234 w 348"/>
                  <a:gd name="T11" fmla="*/ 108 h 444"/>
                  <a:gd name="T12" fmla="*/ 348 w 348"/>
                  <a:gd name="T13" fmla="*/ 126 h 444"/>
                  <a:gd name="T14" fmla="*/ 312 w 348"/>
                  <a:gd name="T15" fmla="*/ 390 h 444"/>
                  <a:gd name="T16" fmla="*/ 306 w 348"/>
                  <a:gd name="T17" fmla="*/ 438 h 444"/>
                  <a:gd name="T18" fmla="*/ 306 w 348"/>
                  <a:gd name="T19" fmla="*/ 444 h 44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48"/>
                  <a:gd name="T31" fmla="*/ 0 h 444"/>
                  <a:gd name="T32" fmla="*/ 348 w 348"/>
                  <a:gd name="T33" fmla="*/ 444 h 44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48" h="444">
                    <a:moveTo>
                      <a:pt x="306" y="438"/>
                    </a:moveTo>
                    <a:lnTo>
                      <a:pt x="0" y="384"/>
                    </a:lnTo>
                    <a:lnTo>
                      <a:pt x="78" y="0"/>
                    </a:lnTo>
                    <a:lnTo>
                      <a:pt x="132" y="12"/>
                    </a:lnTo>
                    <a:lnTo>
                      <a:pt x="246" y="30"/>
                    </a:lnTo>
                    <a:lnTo>
                      <a:pt x="234" y="108"/>
                    </a:lnTo>
                    <a:lnTo>
                      <a:pt x="348" y="126"/>
                    </a:lnTo>
                    <a:lnTo>
                      <a:pt x="312" y="390"/>
                    </a:lnTo>
                    <a:lnTo>
                      <a:pt x="306" y="438"/>
                    </a:lnTo>
                    <a:lnTo>
                      <a:pt x="306" y="444"/>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62" name="Freeform 489"/>
              <p:cNvSpPr>
                <a:spLocks noChangeAspect="1"/>
              </p:cNvSpPr>
              <p:nvPr/>
            </p:nvSpPr>
            <p:spPr bwMode="auto">
              <a:xfrm>
                <a:off x="4155" y="1470"/>
                <a:ext cx="102" cy="198"/>
              </a:xfrm>
              <a:custGeom>
                <a:avLst/>
                <a:gdLst>
                  <a:gd name="T0" fmla="*/ 90 w 102"/>
                  <a:gd name="T1" fmla="*/ 186 h 198"/>
                  <a:gd name="T2" fmla="*/ 66 w 102"/>
                  <a:gd name="T3" fmla="*/ 192 h 198"/>
                  <a:gd name="T4" fmla="*/ 48 w 102"/>
                  <a:gd name="T5" fmla="*/ 198 h 198"/>
                  <a:gd name="T6" fmla="*/ 42 w 102"/>
                  <a:gd name="T7" fmla="*/ 192 h 198"/>
                  <a:gd name="T8" fmla="*/ 30 w 102"/>
                  <a:gd name="T9" fmla="*/ 138 h 198"/>
                  <a:gd name="T10" fmla="*/ 24 w 102"/>
                  <a:gd name="T11" fmla="*/ 138 h 198"/>
                  <a:gd name="T12" fmla="*/ 12 w 102"/>
                  <a:gd name="T13" fmla="*/ 102 h 198"/>
                  <a:gd name="T14" fmla="*/ 0 w 102"/>
                  <a:gd name="T15" fmla="*/ 30 h 198"/>
                  <a:gd name="T16" fmla="*/ 96 w 102"/>
                  <a:gd name="T17" fmla="*/ 0 h 198"/>
                  <a:gd name="T18" fmla="*/ 102 w 102"/>
                  <a:gd name="T19" fmla="*/ 42 h 198"/>
                  <a:gd name="T20" fmla="*/ 84 w 102"/>
                  <a:gd name="T21" fmla="*/ 66 h 198"/>
                  <a:gd name="T22" fmla="*/ 78 w 102"/>
                  <a:gd name="T23" fmla="*/ 120 h 198"/>
                  <a:gd name="T24" fmla="*/ 90 w 102"/>
                  <a:gd name="T25" fmla="*/ 186 h 19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02"/>
                  <a:gd name="T40" fmla="*/ 0 h 198"/>
                  <a:gd name="T41" fmla="*/ 102 w 102"/>
                  <a:gd name="T42" fmla="*/ 198 h 19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02" h="198">
                    <a:moveTo>
                      <a:pt x="90" y="186"/>
                    </a:moveTo>
                    <a:lnTo>
                      <a:pt x="66" y="192"/>
                    </a:lnTo>
                    <a:lnTo>
                      <a:pt x="48" y="198"/>
                    </a:lnTo>
                    <a:lnTo>
                      <a:pt x="42" y="192"/>
                    </a:lnTo>
                    <a:lnTo>
                      <a:pt x="30" y="138"/>
                    </a:lnTo>
                    <a:lnTo>
                      <a:pt x="24" y="138"/>
                    </a:lnTo>
                    <a:lnTo>
                      <a:pt x="12" y="102"/>
                    </a:lnTo>
                    <a:lnTo>
                      <a:pt x="0" y="30"/>
                    </a:lnTo>
                    <a:lnTo>
                      <a:pt x="96" y="0"/>
                    </a:lnTo>
                    <a:lnTo>
                      <a:pt x="102" y="42"/>
                    </a:lnTo>
                    <a:lnTo>
                      <a:pt x="84" y="66"/>
                    </a:lnTo>
                    <a:lnTo>
                      <a:pt x="78" y="120"/>
                    </a:lnTo>
                    <a:lnTo>
                      <a:pt x="90" y="186"/>
                    </a:lnTo>
                    <a:close/>
                  </a:path>
                </a:pathLst>
              </a:custGeom>
              <a:solidFill>
                <a:srgbClr val="E8D898"/>
              </a:solidFill>
              <a:ln w="9525">
                <a:solidFill>
                  <a:srgbClr val="E8D898"/>
                </a:solidFill>
                <a:prstDash val="solid"/>
                <a:round/>
                <a:headEnd/>
                <a:tailEnd/>
              </a:ln>
            </p:spPr>
            <p:txBody>
              <a:bodyPr/>
              <a:lstStyle/>
              <a:p>
                <a:endParaRPr lang="en-US">
                  <a:solidFill>
                    <a:srgbClr val="000000"/>
                  </a:solidFill>
                </a:endParaRPr>
              </a:p>
            </p:txBody>
          </p:sp>
          <p:sp>
            <p:nvSpPr>
              <p:cNvPr id="19863" name="Freeform 490"/>
              <p:cNvSpPr>
                <a:spLocks noChangeAspect="1"/>
              </p:cNvSpPr>
              <p:nvPr/>
            </p:nvSpPr>
            <p:spPr bwMode="auto">
              <a:xfrm>
                <a:off x="4155" y="1470"/>
                <a:ext cx="102" cy="198"/>
              </a:xfrm>
              <a:custGeom>
                <a:avLst/>
                <a:gdLst>
                  <a:gd name="T0" fmla="*/ 90 w 102"/>
                  <a:gd name="T1" fmla="*/ 186 h 198"/>
                  <a:gd name="T2" fmla="*/ 66 w 102"/>
                  <a:gd name="T3" fmla="*/ 192 h 198"/>
                  <a:gd name="T4" fmla="*/ 48 w 102"/>
                  <a:gd name="T5" fmla="*/ 198 h 198"/>
                  <a:gd name="T6" fmla="*/ 42 w 102"/>
                  <a:gd name="T7" fmla="*/ 192 h 198"/>
                  <a:gd name="T8" fmla="*/ 30 w 102"/>
                  <a:gd name="T9" fmla="*/ 138 h 198"/>
                  <a:gd name="T10" fmla="*/ 24 w 102"/>
                  <a:gd name="T11" fmla="*/ 138 h 198"/>
                  <a:gd name="T12" fmla="*/ 12 w 102"/>
                  <a:gd name="T13" fmla="*/ 102 h 198"/>
                  <a:gd name="T14" fmla="*/ 0 w 102"/>
                  <a:gd name="T15" fmla="*/ 30 h 198"/>
                  <a:gd name="T16" fmla="*/ 96 w 102"/>
                  <a:gd name="T17" fmla="*/ 0 h 198"/>
                  <a:gd name="T18" fmla="*/ 102 w 102"/>
                  <a:gd name="T19" fmla="*/ 42 h 198"/>
                  <a:gd name="T20" fmla="*/ 84 w 102"/>
                  <a:gd name="T21" fmla="*/ 66 h 198"/>
                  <a:gd name="T22" fmla="*/ 78 w 102"/>
                  <a:gd name="T23" fmla="*/ 120 h 198"/>
                  <a:gd name="T24" fmla="*/ 90 w 102"/>
                  <a:gd name="T25" fmla="*/ 186 h 198"/>
                  <a:gd name="T26" fmla="*/ 90 w 102"/>
                  <a:gd name="T27" fmla="*/ 192 h 19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02"/>
                  <a:gd name="T43" fmla="*/ 0 h 198"/>
                  <a:gd name="T44" fmla="*/ 102 w 102"/>
                  <a:gd name="T45" fmla="*/ 198 h 19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02" h="198">
                    <a:moveTo>
                      <a:pt x="90" y="186"/>
                    </a:moveTo>
                    <a:lnTo>
                      <a:pt x="66" y="192"/>
                    </a:lnTo>
                    <a:lnTo>
                      <a:pt x="48" y="198"/>
                    </a:lnTo>
                    <a:lnTo>
                      <a:pt x="42" y="192"/>
                    </a:lnTo>
                    <a:lnTo>
                      <a:pt x="30" y="138"/>
                    </a:lnTo>
                    <a:lnTo>
                      <a:pt x="24" y="138"/>
                    </a:lnTo>
                    <a:lnTo>
                      <a:pt x="12" y="102"/>
                    </a:lnTo>
                    <a:lnTo>
                      <a:pt x="0" y="30"/>
                    </a:lnTo>
                    <a:lnTo>
                      <a:pt x="96" y="0"/>
                    </a:lnTo>
                    <a:lnTo>
                      <a:pt x="102" y="42"/>
                    </a:lnTo>
                    <a:lnTo>
                      <a:pt x="84" y="66"/>
                    </a:lnTo>
                    <a:lnTo>
                      <a:pt x="78" y="120"/>
                    </a:lnTo>
                    <a:lnTo>
                      <a:pt x="90" y="186"/>
                    </a:lnTo>
                    <a:lnTo>
                      <a:pt x="90" y="19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64" name="Freeform 491"/>
              <p:cNvSpPr>
                <a:spLocks noChangeAspect="1"/>
              </p:cNvSpPr>
              <p:nvPr/>
            </p:nvSpPr>
            <p:spPr bwMode="auto">
              <a:xfrm>
                <a:off x="4167" y="2052"/>
                <a:ext cx="6" cy="18"/>
              </a:xfrm>
              <a:custGeom>
                <a:avLst/>
                <a:gdLst>
                  <a:gd name="T0" fmla="*/ 6 w 6"/>
                  <a:gd name="T1" fmla="*/ 0 h 18"/>
                  <a:gd name="T2" fmla="*/ 0 w 6"/>
                  <a:gd name="T3" fmla="*/ 18 h 18"/>
                  <a:gd name="T4" fmla="*/ 0 w 6"/>
                  <a:gd name="T5" fmla="*/ 0 h 18"/>
                  <a:gd name="T6" fmla="*/ 6 w 6"/>
                  <a:gd name="T7" fmla="*/ 0 h 18"/>
                  <a:gd name="T8" fmla="*/ 0 60000 65536"/>
                  <a:gd name="T9" fmla="*/ 0 60000 65536"/>
                  <a:gd name="T10" fmla="*/ 0 60000 65536"/>
                  <a:gd name="T11" fmla="*/ 0 60000 65536"/>
                  <a:gd name="T12" fmla="*/ 0 w 6"/>
                  <a:gd name="T13" fmla="*/ 0 h 18"/>
                  <a:gd name="T14" fmla="*/ 6 w 6"/>
                  <a:gd name="T15" fmla="*/ 18 h 18"/>
                </a:gdLst>
                <a:ahLst/>
                <a:cxnLst>
                  <a:cxn ang="T8">
                    <a:pos x="T0" y="T1"/>
                  </a:cxn>
                  <a:cxn ang="T9">
                    <a:pos x="T2" y="T3"/>
                  </a:cxn>
                  <a:cxn ang="T10">
                    <a:pos x="T4" y="T5"/>
                  </a:cxn>
                  <a:cxn ang="T11">
                    <a:pos x="T6" y="T7"/>
                  </a:cxn>
                </a:cxnLst>
                <a:rect l="T12" t="T13" r="T14" b="T15"/>
                <a:pathLst>
                  <a:path w="6" h="18">
                    <a:moveTo>
                      <a:pt x="6" y="0"/>
                    </a:moveTo>
                    <a:lnTo>
                      <a:pt x="0" y="18"/>
                    </a:lnTo>
                    <a:lnTo>
                      <a:pt x="0" y="0"/>
                    </a:lnTo>
                    <a:lnTo>
                      <a:pt x="6" y="0"/>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865" name="Freeform 492"/>
              <p:cNvSpPr>
                <a:spLocks noChangeAspect="1"/>
              </p:cNvSpPr>
              <p:nvPr/>
            </p:nvSpPr>
            <p:spPr bwMode="auto">
              <a:xfrm>
                <a:off x="4167" y="2052"/>
                <a:ext cx="6" cy="18"/>
              </a:xfrm>
              <a:custGeom>
                <a:avLst/>
                <a:gdLst>
                  <a:gd name="T0" fmla="*/ 6 w 6"/>
                  <a:gd name="T1" fmla="*/ 0 h 18"/>
                  <a:gd name="T2" fmla="*/ 0 w 6"/>
                  <a:gd name="T3" fmla="*/ 18 h 18"/>
                  <a:gd name="T4" fmla="*/ 0 w 6"/>
                  <a:gd name="T5" fmla="*/ 0 h 18"/>
                  <a:gd name="T6" fmla="*/ 6 w 6"/>
                  <a:gd name="T7" fmla="*/ 0 h 18"/>
                  <a:gd name="T8" fmla="*/ 6 w 6"/>
                  <a:gd name="T9" fmla="*/ 6 h 18"/>
                  <a:gd name="T10" fmla="*/ 0 60000 65536"/>
                  <a:gd name="T11" fmla="*/ 0 60000 65536"/>
                  <a:gd name="T12" fmla="*/ 0 60000 65536"/>
                  <a:gd name="T13" fmla="*/ 0 60000 65536"/>
                  <a:gd name="T14" fmla="*/ 0 60000 65536"/>
                  <a:gd name="T15" fmla="*/ 0 w 6"/>
                  <a:gd name="T16" fmla="*/ 0 h 18"/>
                  <a:gd name="T17" fmla="*/ 6 w 6"/>
                  <a:gd name="T18" fmla="*/ 18 h 18"/>
                </a:gdLst>
                <a:ahLst/>
                <a:cxnLst>
                  <a:cxn ang="T10">
                    <a:pos x="T0" y="T1"/>
                  </a:cxn>
                  <a:cxn ang="T11">
                    <a:pos x="T2" y="T3"/>
                  </a:cxn>
                  <a:cxn ang="T12">
                    <a:pos x="T4" y="T5"/>
                  </a:cxn>
                  <a:cxn ang="T13">
                    <a:pos x="T6" y="T7"/>
                  </a:cxn>
                  <a:cxn ang="T14">
                    <a:pos x="T8" y="T9"/>
                  </a:cxn>
                </a:cxnLst>
                <a:rect l="T15" t="T16" r="T17" b="T18"/>
                <a:pathLst>
                  <a:path w="6" h="18">
                    <a:moveTo>
                      <a:pt x="6" y="0"/>
                    </a:moveTo>
                    <a:lnTo>
                      <a:pt x="0" y="18"/>
                    </a:lnTo>
                    <a:lnTo>
                      <a:pt x="0" y="0"/>
                    </a:lnTo>
                    <a:lnTo>
                      <a:pt x="6" y="0"/>
                    </a:lnTo>
                    <a:lnTo>
                      <a:pt x="6" y="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66" name="Freeform 493"/>
              <p:cNvSpPr>
                <a:spLocks noChangeAspect="1"/>
              </p:cNvSpPr>
              <p:nvPr/>
            </p:nvSpPr>
            <p:spPr bwMode="auto">
              <a:xfrm>
                <a:off x="4137" y="2052"/>
                <a:ext cx="24" cy="78"/>
              </a:xfrm>
              <a:custGeom>
                <a:avLst/>
                <a:gdLst>
                  <a:gd name="T0" fmla="*/ 24 w 24"/>
                  <a:gd name="T1" fmla="*/ 0 h 78"/>
                  <a:gd name="T2" fmla="*/ 6 w 24"/>
                  <a:gd name="T3" fmla="*/ 78 h 78"/>
                  <a:gd name="T4" fmla="*/ 0 w 24"/>
                  <a:gd name="T5" fmla="*/ 54 h 78"/>
                  <a:gd name="T6" fmla="*/ 12 w 24"/>
                  <a:gd name="T7" fmla="*/ 12 h 78"/>
                  <a:gd name="T8" fmla="*/ 12 w 24"/>
                  <a:gd name="T9" fmla="*/ 6 h 78"/>
                  <a:gd name="T10" fmla="*/ 24 w 24"/>
                  <a:gd name="T11" fmla="*/ 0 h 78"/>
                  <a:gd name="T12" fmla="*/ 0 60000 65536"/>
                  <a:gd name="T13" fmla="*/ 0 60000 65536"/>
                  <a:gd name="T14" fmla="*/ 0 60000 65536"/>
                  <a:gd name="T15" fmla="*/ 0 60000 65536"/>
                  <a:gd name="T16" fmla="*/ 0 60000 65536"/>
                  <a:gd name="T17" fmla="*/ 0 60000 65536"/>
                  <a:gd name="T18" fmla="*/ 0 w 24"/>
                  <a:gd name="T19" fmla="*/ 0 h 78"/>
                  <a:gd name="T20" fmla="*/ 24 w 24"/>
                  <a:gd name="T21" fmla="*/ 78 h 78"/>
                </a:gdLst>
                <a:ahLst/>
                <a:cxnLst>
                  <a:cxn ang="T12">
                    <a:pos x="T0" y="T1"/>
                  </a:cxn>
                  <a:cxn ang="T13">
                    <a:pos x="T2" y="T3"/>
                  </a:cxn>
                  <a:cxn ang="T14">
                    <a:pos x="T4" y="T5"/>
                  </a:cxn>
                  <a:cxn ang="T15">
                    <a:pos x="T6" y="T7"/>
                  </a:cxn>
                  <a:cxn ang="T16">
                    <a:pos x="T8" y="T9"/>
                  </a:cxn>
                  <a:cxn ang="T17">
                    <a:pos x="T10" y="T11"/>
                  </a:cxn>
                </a:cxnLst>
                <a:rect l="T18" t="T19" r="T20" b="T21"/>
                <a:pathLst>
                  <a:path w="24" h="78">
                    <a:moveTo>
                      <a:pt x="24" y="0"/>
                    </a:moveTo>
                    <a:lnTo>
                      <a:pt x="6" y="78"/>
                    </a:lnTo>
                    <a:lnTo>
                      <a:pt x="0" y="54"/>
                    </a:lnTo>
                    <a:lnTo>
                      <a:pt x="12" y="12"/>
                    </a:lnTo>
                    <a:lnTo>
                      <a:pt x="12" y="6"/>
                    </a:lnTo>
                    <a:lnTo>
                      <a:pt x="24" y="0"/>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867" name="Freeform 494"/>
              <p:cNvSpPr>
                <a:spLocks noChangeAspect="1"/>
              </p:cNvSpPr>
              <p:nvPr/>
            </p:nvSpPr>
            <p:spPr bwMode="auto">
              <a:xfrm>
                <a:off x="4137" y="2052"/>
                <a:ext cx="24" cy="78"/>
              </a:xfrm>
              <a:custGeom>
                <a:avLst/>
                <a:gdLst>
                  <a:gd name="T0" fmla="*/ 24 w 24"/>
                  <a:gd name="T1" fmla="*/ 0 h 78"/>
                  <a:gd name="T2" fmla="*/ 6 w 24"/>
                  <a:gd name="T3" fmla="*/ 78 h 78"/>
                  <a:gd name="T4" fmla="*/ 0 w 24"/>
                  <a:gd name="T5" fmla="*/ 54 h 78"/>
                  <a:gd name="T6" fmla="*/ 12 w 24"/>
                  <a:gd name="T7" fmla="*/ 12 h 78"/>
                  <a:gd name="T8" fmla="*/ 12 w 24"/>
                  <a:gd name="T9" fmla="*/ 6 h 78"/>
                  <a:gd name="T10" fmla="*/ 24 w 24"/>
                  <a:gd name="T11" fmla="*/ 0 h 78"/>
                  <a:gd name="T12" fmla="*/ 24 w 24"/>
                  <a:gd name="T13" fmla="*/ 6 h 78"/>
                  <a:gd name="T14" fmla="*/ 0 60000 65536"/>
                  <a:gd name="T15" fmla="*/ 0 60000 65536"/>
                  <a:gd name="T16" fmla="*/ 0 60000 65536"/>
                  <a:gd name="T17" fmla="*/ 0 60000 65536"/>
                  <a:gd name="T18" fmla="*/ 0 60000 65536"/>
                  <a:gd name="T19" fmla="*/ 0 60000 65536"/>
                  <a:gd name="T20" fmla="*/ 0 60000 65536"/>
                  <a:gd name="T21" fmla="*/ 0 w 24"/>
                  <a:gd name="T22" fmla="*/ 0 h 78"/>
                  <a:gd name="T23" fmla="*/ 24 w 24"/>
                  <a:gd name="T24" fmla="*/ 78 h 7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4" h="78">
                    <a:moveTo>
                      <a:pt x="24" y="0"/>
                    </a:moveTo>
                    <a:lnTo>
                      <a:pt x="6" y="78"/>
                    </a:lnTo>
                    <a:lnTo>
                      <a:pt x="0" y="54"/>
                    </a:lnTo>
                    <a:lnTo>
                      <a:pt x="12" y="12"/>
                    </a:lnTo>
                    <a:lnTo>
                      <a:pt x="12" y="6"/>
                    </a:lnTo>
                    <a:lnTo>
                      <a:pt x="24" y="0"/>
                    </a:lnTo>
                    <a:lnTo>
                      <a:pt x="24" y="6"/>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68" name="Freeform 495"/>
              <p:cNvSpPr>
                <a:spLocks noChangeAspect="1"/>
              </p:cNvSpPr>
              <p:nvPr/>
            </p:nvSpPr>
            <p:spPr bwMode="auto">
              <a:xfrm>
                <a:off x="3681" y="1980"/>
                <a:ext cx="474" cy="270"/>
              </a:xfrm>
              <a:custGeom>
                <a:avLst/>
                <a:gdLst>
                  <a:gd name="T0" fmla="*/ 474 w 474"/>
                  <a:gd name="T1" fmla="*/ 192 h 270"/>
                  <a:gd name="T2" fmla="*/ 468 w 474"/>
                  <a:gd name="T3" fmla="*/ 186 h 270"/>
                  <a:gd name="T4" fmla="*/ 474 w 474"/>
                  <a:gd name="T5" fmla="*/ 192 h 270"/>
                  <a:gd name="T6" fmla="*/ 468 w 474"/>
                  <a:gd name="T7" fmla="*/ 198 h 270"/>
                  <a:gd name="T8" fmla="*/ 120 w 474"/>
                  <a:gd name="T9" fmla="*/ 252 h 270"/>
                  <a:gd name="T10" fmla="*/ 0 w 474"/>
                  <a:gd name="T11" fmla="*/ 270 h 270"/>
                  <a:gd name="T12" fmla="*/ 30 w 474"/>
                  <a:gd name="T13" fmla="*/ 258 h 270"/>
                  <a:gd name="T14" fmla="*/ 90 w 474"/>
                  <a:gd name="T15" fmla="*/ 186 h 270"/>
                  <a:gd name="T16" fmla="*/ 96 w 474"/>
                  <a:gd name="T17" fmla="*/ 198 h 270"/>
                  <a:gd name="T18" fmla="*/ 114 w 474"/>
                  <a:gd name="T19" fmla="*/ 210 h 270"/>
                  <a:gd name="T20" fmla="*/ 186 w 474"/>
                  <a:gd name="T21" fmla="*/ 180 h 270"/>
                  <a:gd name="T22" fmla="*/ 198 w 474"/>
                  <a:gd name="T23" fmla="*/ 162 h 270"/>
                  <a:gd name="T24" fmla="*/ 192 w 474"/>
                  <a:gd name="T25" fmla="*/ 156 h 270"/>
                  <a:gd name="T26" fmla="*/ 216 w 474"/>
                  <a:gd name="T27" fmla="*/ 84 h 270"/>
                  <a:gd name="T28" fmla="*/ 240 w 474"/>
                  <a:gd name="T29" fmla="*/ 90 h 270"/>
                  <a:gd name="T30" fmla="*/ 252 w 474"/>
                  <a:gd name="T31" fmla="*/ 60 h 270"/>
                  <a:gd name="T32" fmla="*/ 264 w 474"/>
                  <a:gd name="T33" fmla="*/ 60 h 270"/>
                  <a:gd name="T34" fmla="*/ 282 w 474"/>
                  <a:gd name="T35" fmla="*/ 24 h 270"/>
                  <a:gd name="T36" fmla="*/ 282 w 474"/>
                  <a:gd name="T37" fmla="*/ 0 h 270"/>
                  <a:gd name="T38" fmla="*/ 318 w 474"/>
                  <a:gd name="T39" fmla="*/ 18 h 270"/>
                  <a:gd name="T40" fmla="*/ 324 w 474"/>
                  <a:gd name="T41" fmla="*/ 6 h 270"/>
                  <a:gd name="T42" fmla="*/ 360 w 474"/>
                  <a:gd name="T43" fmla="*/ 24 h 270"/>
                  <a:gd name="T44" fmla="*/ 372 w 474"/>
                  <a:gd name="T45" fmla="*/ 36 h 270"/>
                  <a:gd name="T46" fmla="*/ 360 w 474"/>
                  <a:gd name="T47" fmla="*/ 66 h 270"/>
                  <a:gd name="T48" fmla="*/ 366 w 474"/>
                  <a:gd name="T49" fmla="*/ 78 h 270"/>
                  <a:gd name="T50" fmla="*/ 372 w 474"/>
                  <a:gd name="T51" fmla="*/ 66 h 270"/>
                  <a:gd name="T52" fmla="*/ 384 w 474"/>
                  <a:gd name="T53" fmla="*/ 84 h 270"/>
                  <a:gd name="T54" fmla="*/ 432 w 474"/>
                  <a:gd name="T55" fmla="*/ 96 h 270"/>
                  <a:gd name="T56" fmla="*/ 426 w 474"/>
                  <a:gd name="T57" fmla="*/ 120 h 270"/>
                  <a:gd name="T58" fmla="*/ 390 w 474"/>
                  <a:gd name="T59" fmla="*/ 96 h 270"/>
                  <a:gd name="T60" fmla="*/ 420 w 474"/>
                  <a:gd name="T61" fmla="*/ 120 h 270"/>
                  <a:gd name="T62" fmla="*/ 432 w 474"/>
                  <a:gd name="T63" fmla="*/ 120 h 270"/>
                  <a:gd name="T64" fmla="*/ 426 w 474"/>
                  <a:gd name="T65" fmla="*/ 126 h 270"/>
                  <a:gd name="T66" fmla="*/ 438 w 474"/>
                  <a:gd name="T67" fmla="*/ 132 h 270"/>
                  <a:gd name="T68" fmla="*/ 438 w 474"/>
                  <a:gd name="T69" fmla="*/ 138 h 270"/>
                  <a:gd name="T70" fmla="*/ 426 w 474"/>
                  <a:gd name="T71" fmla="*/ 138 h 270"/>
                  <a:gd name="T72" fmla="*/ 432 w 474"/>
                  <a:gd name="T73" fmla="*/ 150 h 270"/>
                  <a:gd name="T74" fmla="*/ 402 w 474"/>
                  <a:gd name="T75" fmla="*/ 132 h 270"/>
                  <a:gd name="T76" fmla="*/ 444 w 474"/>
                  <a:gd name="T77" fmla="*/ 162 h 270"/>
                  <a:gd name="T78" fmla="*/ 438 w 474"/>
                  <a:gd name="T79" fmla="*/ 168 h 270"/>
                  <a:gd name="T80" fmla="*/ 402 w 474"/>
                  <a:gd name="T81" fmla="*/ 150 h 270"/>
                  <a:gd name="T82" fmla="*/ 396 w 474"/>
                  <a:gd name="T83" fmla="*/ 156 h 270"/>
                  <a:gd name="T84" fmla="*/ 414 w 474"/>
                  <a:gd name="T85" fmla="*/ 156 h 270"/>
                  <a:gd name="T86" fmla="*/ 432 w 474"/>
                  <a:gd name="T87" fmla="*/ 174 h 270"/>
                  <a:gd name="T88" fmla="*/ 462 w 474"/>
                  <a:gd name="T89" fmla="*/ 168 h 270"/>
                  <a:gd name="T90" fmla="*/ 474 w 474"/>
                  <a:gd name="T91" fmla="*/ 192 h 27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474"/>
                  <a:gd name="T139" fmla="*/ 0 h 270"/>
                  <a:gd name="T140" fmla="*/ 474 w 474"/>
                  <a:gd name="T141" fmla="*/ 270 h 270"/>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474" h="270">
                    <a:moveTo>
                      <a:pt x="474" y="192"/>
                    </a:moveTo>
                    <a:lnTo>
                      <a:pt x="468" y="186"/>
                    </a:lnTo>
                    <a:lnTo>
                      <a:pt x="474" y="192"/>
                    </a:lnTo>
                    <a:lnTo>
                      <a:pt x="468" y="198"/>
                    </a:lnTo>
                    <a:lnTo>
                      <a:pt x="120" y="252"/>
                    </a:lnTo>
                    <a:lnTo>
                      <a:pt x="0" y="270"/>
                    </a:lnTo>
                    <a:lnTo>
                      <a:pt x="30" y="258"/>
                    </a:lnTo>
                    <a:lnTo>
                      <a:pt x="90" y="186"/>
                    </a:lnTo>
                    <a:lnTo>
                      <a:pt x="96" y="198"/>
                    </a:lnTo>
                    <a:lnTo>
                      <a:pt x="114" y="210"/>
                    </a:lnTo>
                    <a:lnTo>
                      <a:pt x="186" y="180"/>
                    </a:lnTo>
                    <a:lnTo>
                      <a:pt x="198" y="162"/>
                    </a:lnTo>
                    <a:lnTo>
                      <a:pt x="192" y="156"/>
                    </a:lnTo>
                    <a:lnTo>
                      <a:pt x="216" y="84"/>
                    </a:lnTo>
                    <a:lnTo>
                      <a:pt x="240" y="90"/>
                    </a:lnTo>
                    <a:lnTo>
                      <a:pt x="252" y="60"/>
                    </a:lnTo>
                    <a:lnTo>
                      <a:pt x="264" y="60"/>
                    </a:lnTo>
                    <a:lnTo>
                      <a:pt x="282" y="24"/>
                    </a:lnTo>
                    <a:lnTo>
                      <a:pt x="282" y="0"/>
                    </a:lnTo>
                    <a:lnTo>
                      <a:pt x="318" y="18"/>
                    </a:lnTo>
                    <a:lnTo>
                      <a:pt x="324" y="6"/>
                    </a:lnTo>
                    <a:lnTo>
                      <a:pt x="360" y="24"/>
                    </a:lnTo>
                    <a:lnTo>
                      <a:pt x="372" y="36"/>
                    </a:lnTo>
                    <a:lnTo>
                      <a:pt x="360" y="66"/>
                    </a:lnTo>
                    <a:lnTo>
                      <a:pt x="366" y="78"/>
                    </a:lnTo>
                    <a:lnTo>
                      <a:pt x="372" y="66"/>
                    </a:lnTo>
                    <a:lnTo>
                      <a:pt x="384" y="84"/>
                    </a:lnTo>
                    <a:lnTo>
                      <a:pt x="432" y="96"/>
                    </a:lnTo>
                    <a:lnTo>
                      <a:pt x="426" y="120"/>
                    </a:lnTo>
                    <a:lnTo>
                      <a:pt x="390" y="96"/>
                    </a:lnTo>
                    <a:lnTo>
                      <a:pt x="420" y="120"/>
                    </a:lnTo>
                    <a:lnTo>
                      <a:pt x="432" y="120"/>
                    </a:lnTo>
                    <a:lnTo>
                      <a:pt x="426" y="126"/>
                    </a:lnTo>
                    <a:lnTo>
                      <a:pt x="438" y="132"/>
                    </a:lnTo>
                    <a:lnTo>
                      <a:pt x="438" y="138"/>
                    </a:lnTo>
                    <a:lnTo>
                      <a:pt x="426" y="138"/>
                    </a:lnTo>
                    <a:lnTo>
                      <a:pt x="432" y="150"/>
                    </a:lnTo>
                    <a:lnTo>
                      <a:pt x="402" y="132"/>
                    </a:lnTo>
                    <a:lnTo>
                      <a:pt x="444" y="162"/>
                    </a:lnTo>
                    <a:lnTo>
                      <a:pt x="438" y="168"/>
                    </a:lnTo>
                    <a:lnTo>
                      <a:pt x="402" y="150"/>
                    </a:lnTo>
                    <a:lnTo>
                      <a:pt x="396" y="156"/>
                    </a:lnTo>
                    <a:lnTo>
                      <a:pt x="414" y="156"/>
                    </a:lnTo>
                    <a:lnTo>
                      <a:pt x="432" y="174"/>
                    </a:lnTo>
                    <a:lnTo>
                      <a:pt x="462" y="168"/>
                    </a:lnTo>
                    <a:lnTo>
                      <a:pt x="474" y="192"/>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869" name="Freeform 496"/>
              <p:cNvSpPr>
                <a:spLocks noChangeAspect="1"/>
              </p:cNvSpPr>
              <p:nvPr/>
            </p:nvSpPr>
            <p:spPr bwMode="auto">
              <a:xfrm>
                <a:off x="3681" y="1980"/>
                <a:ext cx="474" cy="270"/>
              </a:xfrm>
              <a:custGeom>
                <a:avLst/>
                <a:gdLst>
                  <a:gd name="T0" fmla="*/ 474 w 474"/>
                  <a:gd name="T1" fmla="*/ 192 h 270"/>
                  <a:gd name="T2" fmla="*/ 468 w 474"/>
                  <a:gd name="T3" fmla="*/ 186 h 270"/>
                  <a:gd name="T4" fmla="*/ 474 w 474"/>
                  <a:gd name="T5" fmla="*/ 192 h 270"/>
                  <a:gd name="T6" fmla="*/ 468 w 474"/>
                  <a:gd name="T7" fmla="*/ 198 h 270"/>
                  <a:gd name="T8" fmla="*/ 120 w 474"/>
                  <a:gd name="T9" fmla="*/ 252 h 270"/>
                  <a:gd name="T10" fmla="*/ 0 w 474"/>
                  <a:gd name="T11" fmla="*/ 270 h 270"/>
                  <a:gd name="T12" fmla="*/ 30 w 474"/>
                  <a:gd name="T13" fmla="*/ 258 h 270"/>
                  <a:gd name="T14" fmla="*/ 90 w 474"/>
                  <a:gd name="T15" fmla="*/ 186 h 270"/>
                  <a:gd name="T16" fmla="*/ 96 w 474"/>
                  <a:gd name="T17" fmla="*/ 198 h 270"/>
                  <a:gd name="T18" fmla="*/ 114 w 474"/>
                  <a:gd name="T19" fmla="*/ 210 h 270"/>
                  <a:gd name="T20" fmla="*/ 186 w 474"/>
                  <a:gd name="T21" fmla="*/ 180 h 270"/>
                  <a:gd name="T22" fmla="*/ 198 w 474"/>
                  <a:gd name="T23" fmla="*/ 162 h 270"/>
                  <a:gd name="T24" fmla="*/ 192 w 474"/>
                  <a:gd name="T25" fmla="*/ 156 h 270"/>
                  <a:gd name="T26" fmla="*/ 216 w 474"/>
                  <a:gd name="T27" fmla="*/ 84 h 270"/>
                  <a:gd name="T28" fmla="*/ 240 w 474"/>
                  <a:gd name="T29" fmla="*/ 90 h 270"/>
                  <a:gd name="T30" fmla="*/ 252 w 474"/>
                  <a:gd name="T31" fmla="*/ 60 h 270"/>
                  <a:gd name="T32" fmla="*/ 264 w 474"/>
                  <a:gd name="T33" fmla="*/ 60 h 270"/>
                  <a:gd name="T34" fmla="*/ 282 w 474"/>
                  <a:gd name="T35" fmla="*/ 24 h 270"/>
                  <a:gd name="T36" fmla="*/ 282 w 474"/>
                  <a:gd name="T37" fmla="*/ 0 h 270"/>
                  <a:gd name="T38" fmla="*/ 318 w 474"/>
                  <a:gd name="T39" fmla="*/ 18 h 270"/>
                  <a:gd name="T40" fmla="*/ 324 w 474"/>
                  <a:gd name="T41" fmla="*/ 6 h 270"/>
                  <a:gd name="T42" fmla="*/ 360 w 474"/>
                  <a:gd name="T43" fmla="*/ 24 h 270"/>
                  <a:gd name="T44" fmla="*/ 372 w 474"/>
                  <a:gd name="T45" fmla="*/ 36 h 270"/>
                  <a:gd name="T46" fmla="*/ 360 w 474"/>
                  <a:gd name="T47" fmla="*/ 66 h 270"/>
                  <a:gd name="T48" fmla="*/ 366 w 474"/>
                  <a:gd name="T49" fmla="*/ 78 h 270"/>
                  <a:gd name="T50" fmla="*/ 372 w 474"/>
                  <a:gd name="T51" fmla="*/ 66 h 270"/>
                  <a:gd name="T52" fmla="*/ 384 w 474"/>
                  <a:gd name="T53" fmla="*/ 84 h 270"/>
                  <a:gd name="T54" fmla="*/ 432 w 474"/>
                  <a:gd name="T55" fmla="*/ 96 h 270"/>
                  <a:gd name="T56" fmla="*/ 426 w 474"/>
                  <a:gd name="T57" fmla="*/ 120 h 270"/>
                  <a:gd name="T58" fmla="*/ 390 w 474"/>
                  <a:gd name="T59" fmla="*/ 96 h 270"/>
                  <a:gd name="T60" fmla="*/ 420 w 474"/>
                  <a:gd name="T61" fmla="*/ 120 h 270"/>
                  <a:gd name="T62" fmla="*/ 432 w 474"/>
                  <a:gd name="T63" fmla="*/ 120 h 270"/>
                  <a:gd name="T64" fmla="*/ 426 w 474"/>
                  <a:gd name="T65" fmla="*/ 126 h 270"/>
                  <a:gd name="T66" fmla="*/ 438 w 474"/>
                  <a:gd name="T67" fmla="*/ 132 h 270"/>
                  <a:gd name="T68" fmla="*/ 438 w 474"/>
                  <a:gd name="T69" fmla="*/ 138 h 270"/>
                  <a:gd name="T70" fmla="*/ 426 w 474"/>
                  <a:gd name="T71" fmla="*/ 138 h 270"/>
                  <a:gd name="T72" fmla="*/ 432 w 474"/>
                  <a:gd name="T73" fmla="*/ 150 h 270"/>
                  <a:gd name="T74" fmla="*/ 402 w 474"/>
                  <a:gd name="T75" fmla="*/ 132 h 270"/>
                  <a:gd name="T76" fmla="*/ 444 w 474"/>
                  <a:gd name="T77" fmla="*/ 162 h 270"/>
                  <a:gd name="T78" fmla="*/ 438 w 474"/>
                  <a:gd name="T79" fmla="*/ 168 h 270"/>
                  <a:gd name="T80" fmla="*/ 402 w 474"/>
                  <a:gd name="T81" fmla="*/ 150 h 270"/>
                  <a:gd name="T82" fmla="*/ 396 w 474"/>
                  <a:gd name="T83" fmla="*/ 156 h 270"/>
                  <a:gd name="T84" fmla="*/ 414 w 474"/>
                  <a:gd name="T85" fmla="*/ 156 h 270"/>
                  <a:gd name="T86" fmla="*/ 432 w 474"/>
                  <a:gd name="T87" fmla="*/ 174 h 270"/>
                  <a:gd name="T88" fmla="*/ 462 w 474"/>
                  <a:gd name="T89" fmla="*/ 168 h 270"/>
                  <a:gd name="T90" fmla="*/ 474 w 474"/>
                  <a:gd name="T91" fmla="*/ 192 h 270"/>
                  <a:gd name="T92" fmla="*/ 474 w 474"/>
                  <a:gd name="T93" fmla="*/ 198 h 27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474"/>
                  <a:gd name="T142" fmla="*/ 0 h 270"/>
                  <a:gd name="T143" fmla="*/ 474 w 474"/>
                  <a:gd name="T144" fmla="*/ 270 h 27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474" h="270">
                    <a:moveTo>
                      <a:pt x="474" y="192"/>
                    </a:moveTo>
                    <a:lnTo>
                      <a:pt x="468" y="186"/>
                    </a:lnTo>
                    <a:lnTo>
                      <a:pt x="474" y="192"/>
                    </a:lnTo>
                    <a:lnTo>
                      <a:pt x="468" y="198"/>
                    </a:lnTo>
                    <a:lnTo>
                      <a:pt x="120" y="252"/>
                    </a:lnTo>
                    <a:lnTo>
                      <a:pt x="0" y="270"/>
                    </a:lnTo>
                    <a:lnTo>
                      <a:pt x="30" y="258"/>
                    </a:lnTo>
                    <a:lnTo>
                      <a:pt x="90" y="186"/>
                    </a:lnTo>
                    <a:lnTo>
                      <a:pt x="96" y="198"/>
                    </a:lnTo>
                    <a:lnTo>
                      <a:pt x="114" y="210"/>
                    </a:lnTo>
                    <a:lnTo>
                      <a:pt x="186" y="180"/>
                    </a:lnTo>
                    <a:lnTo>
                      <a:pt x="198" y="162"/>
                    </a:lnTo>
                    <a:lnTo>
                      <a:pt x="192" y="156"/>
                    </a:lnTo>
                    <a:lnTo>
                      <a:pt x="216" y="84"/>
                    </a:lnTo>
                    <a:lnTo>
                      <a:pt x="240" y="90"/>
                    </a:lnTo>
                    <a:lnTo>
                      <a:pt x="252" y="60"/>
                    </a:lnTo>
                    <a:lnTo>
                      <a:pt x="264" y="60"/>
                    </a:lnTo>
                    <a:lnTo>
                      <a:pt x="282" y="24"/>
                    </a:lnTo>
                    <a:lnTo>
                      <a:pt x="282" y="0"/>
                    </a:lnTo>
                    <a:lnTo>
                      <a:pt x="318" y="18"/>
                    </a:lnTo>
                    <a:lnTo>
                      <a:pt x="324" y="6"/>
                    </a:lnTo>
                    <a:lnTo>
                      <a:pt x="360" y="24"/>
                    </a:lnTo>
                    <a:lnTo>
                      <a:pt x="372" y="36"/>
                    </a:lnTo>
                    <a:lnTo>
                      <a:pt x="360" y="66"/>
                    </a:lnTo>
                    <a:lnTo>
                      <a:pt x="366" y="78"/>
                    </a:lnTo>
                    <a:lnTo>
                      <a:pt x="372" y="66"/>
                    </a:lnTo>
                    <a:lnTo>
                      <a:pt x="384" y="84"/>
                    </a:lnTo>
                    <a:lnTo>
                      <a:pt x="432" y="96"/>
                    </a:lnTo>
                    <a:lnTo>
                      <a:pt x="426" y="120"/>
                    </a:lnTo>
                    <a:lnTo>
                      <a:pt x="390" y="96"/>
                    </a:lnTo>
                    <a:lnTo>
                      <a:pt x="420" y="120"/>
                    </a:lnTo>
                    <a:lnTo>
                      <a:pt x="432" y="120"/>
                    </a:lnTo>
                    <a:lnTo>
                      <a:pt x="426" y="126"/>
                    </a:lnTo>
                    <a:lnTo>
                      <a:pt x="438" y="132"/>
                    </a:lnTo>
                    <a:lnTo>
                      <a:pt x="438" y="138"/>
                    </a:lnTo>
                    <a:lnTo>
                      <a:pt x="426" y="138"/>
                    </a:lnTo>
                    <a:lnTo>
                      <a:pt x="432" y="150"/>
                    </a:lnTo>
                    <a:lnTo>
                      <a:pt x="402" y="132"/>
                    </a:lnTo>
                    <a:lnTo>
                      <a:pt x="444" y="162"/>
                    </a:lnTo>
                    <a:lnTo>
                      <a:pt x="438" y="168"/>
                    </a:lnTo>
                    <a:lnTo>
                      <a:pt x="402" y="150"/>
                    </a:lnTo>
                    <a:lnTo>
                      <a:pt x="396" y="156"/>
                    </a:lnTo>
                    <a:lnTo>
                      <a:pt x="414" y="156"/>
                    </a:lnTo>
                    <a:lnTo>
                      <a:pt x="432" y="174"/>
                    </a:lnTo>
                    <a:lnTo>
                      <a:pt x="462" y="168"/>
                    </a:lnTo>
                    <a:lnTo>
                      <a:pt x="474" y="192"/>
                    </a:lnTo>
                    <a:lnTo>
                      <a:pt x="474" y="198"/>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70" name="Freeform 497"/>
              <p:cNvSpPr>
                <a:spLocks noChangeAspect="1"/>
              </p:cNvSpPr>
              <p:nvPr/>
            </p:nvSpPr>
            <p:spPr bwMode="auto">
              <a:xfrm>
                <a:off x="1419" y="1140"/>
                <a:ext cx="408" cy="300"/>
              </a:xfrm>
              <a:custGeom>
                <a:avLst/>
                <a:gdLst>
                  <a:gd name="T0" fmla="*/ 30 w 408"/>
                  <a:gd name="T1" fmla="*/ 192 h 300"/>
                  <a:gd name="T2" fmla="*/ 0 w 408"/>
                  <a:gd name="T3" fmla="*/ 180 h 300"/>
                  <a:gd name="T4" fmla="*/ 6 w 408"/>
                  <a:gd name="T5" fmla="*/ 156 h 300"/>
                  <a:gd name="T6" fmla="*/ 6 w 408"/>
                  <a:gd name="T7" fmla="*/ 174 h 300"/>
                  <a:gd name="T8" fmla="*/ 18 w 408"/>
                  <a:gd name="T9" fmla="*/ 150 h 300"/>
                  <a:gd name="T10" fmla="*/ 6 w 408"/>
                  <a:gd name="T11" fmla="*/ 150 h 300"/>
                  <a:gd name="T12" fmla="*/ 12 w 408"/>
                  <a:gd name="T13" fmla="*/ 132 h 300"/>
                  <a:gd name="T14" fmla="*/ 24 w 408"/>
                  <a:gd name="T15" fmla="*/ 132 h 300"/>
                  <a:gd name="T16" fmla="*/ 12 w 408"/>
                  <a:gd name="T17" fmla="*/ 126 h 300"/>
                  <a:gd name="T18" fmla="*/ 12 w 408"/>
                  <a:gd name="T19" fmla="*/ 66 h 300"/>
                  <a:gd name="T20" fmla="*/ 6 w 408"/>
                  <a:gd name="T21" fmla="*/ 48 h 300"/>
                  <a:gd name="T22" fmla="*/ 12 w 408"/>
                  <a:gd name="T23" fmla="*/ 18 h 300"/>
                  <a:gd name="T24" fmla="*/ 48 w 408"/>
                  <a:gd name="T25" fmla="*/ 42 h 300"/>
                  <a:gd name="T26" fmla="*/ 84 w 408"/>
                  <a:gd name="T27" fmla="*/ 60 h 300"/>
                  <a:gd name="T28" fmla="*/ 96 w 408"/>
                  <a:gd name="T29" fmla="*/ 72 h 300"/>
                  <a:gd name="T30" fmla="*/ 102 w 408"/>
                  <a:gd name="T31" fmla="*/ 66 h 300"/>
                  <a:gd name="T32" fmla="*/ 108 w 408"/>
                  <a:gd name="T33" fmla="*/ 72 h 300"/>
                  <a:gd name="T34" fmla="*/ 108 w 408"/>
                  <a:gd name="T35" fmla="*/ 84 h 300"/>
                  <a:gd name="T36" fmla="*/ 96 w 408"/>
                  <a:gd name="T37" fmla="*/ 84 h 300"/>
                  <a:gd name="T38" fmla="*/ 66 w 408"/>
                  <a:gd name="T39" fmla="*/ 114 h 300"/>
                  <a:gd name="T40" fmla="*/ 72 w 408"/>
                  <a:gd name="T41" fmla="*/ 114 h 300"/>
                  <a:gd name="T42" fmla="*/ 108 w 408"/>
                  <a:gd name="T43" fmla="*/ 90 h 300"/>
                  <a:gd name="T44" fmla="*/ 108 w 408"/>
                  <a:gd name="T45" fmla="*/ 78 h 300"/>
                  <a:gd name="T46" fmla="*/ 114 w 408"/>
                  <a:gd name="T47" fmla="*/ 84 h 300"/>
                  <a:gd name="T48" fmla="*/ 114 w 408"/>
                  <a:gd name="T49" fmla="*/ 96 h 300"/>
                  <a:gd name="T50" fmla="*/ 96 w 408"/>
                  <a:gd name="T51" fmla="*/ 102 h 300"/>
                  <a:gd name="T52" fmla="*/ 102 w 408"/>
                  <a:gd name="T53" fmla="*/ 114 h 300"/>
                  <a:gd name="T54" fmla="*/ 96 w 408"/>
                  <a:gd name="T55" fmla="*/ 132 h 300"/>
                  <a:gd name="T56" fmla="*/ 96 w 408"/>
                  <a:gd name="T57" fmla="*/ 120 h 300"/>
                  <a:gd name="T58" fmla="*/ 84 w 408"/>
                  <a:gd name="T59" fmla="*/ 132 h 300"/>
                  <a:gd name="T60" fmla="*/ 84 w 408"/>
                  <a:gd name="T61" fmla="*/ 120 h 300"/>
                  <a:gd name="T62" fmla="*/ 66 w 408"/>
                  <a:gd name="T63" fmla="*/ 132 h 300"/>
                  <a:gd name="T64" fmla="*/ 78 w 408"/>
                  <a:gd name="T65" fmla="*/ 144 h 300"/>
                  <a:gd name="T66" fmla="*/ 114 w 408"/>
                  <a:gd name="T67" fmla="*/ 126 h 300"/>
                  <a:gd name="T68" fmla="*/ 114 w 408"/>
                  <a:gd name="T69" fmla="*/ 102 h 300"/>
                  <a:gd name="T70" fmla="*/ 132 w 408"/>
                  <a:gd name="T71" fmla="*/ 78 h 300"/>
                  <a:gd name="T72" fmla="*/ 114 w 408"/>
                  <a:gd name="T73" fmla="*/ 42 h 300"/>
                  <a:gd name="T74" fmla="*/ 132 w 408"/>
                  <a:gd name="T75" fmla="*/ 36 h 300"/>
                  <a:gd name="T76" fmla="*/ 126 w 408"/>
                  <a:gd name="T77" fmla="*/ 0 h 300"/>
                  <a:gd name="T78" fmla="*/ 408 w 408"/>
                  <a:gd name="T79" fmla="*/ 72 h 300"/>
                  <a:gd name="T80" fmla="*/ 366 w 408"/>
                  <a:gd name="T81" fmla="*/ 300 h 300"/>
                  <a:gd name="T82" fmla="*/ 258 w 408"/>
                  <a:gd name="T83" fmla="*/ 276 h 300"/>
                  <a:gd name="T84" fmla="*/ 132 w 408"/>
                  <a:gd name="T85" fmla="*/ 276 h 300"/>
                  <a:gd name="T86" fmla="*/ 102 w 408"/>
                  <a:gd name="T87" fmla="*/ 258 h 300"/>
                  <a:gd name="T88" fmla="*/ 72 w 408"/>
                  <a:gd name="T89" fmla="*/ 264 h 300"/>
                  <a:gd name="T90" fmla="*/ 48 w 408"/>
                  <a:gd name="T91" fmla="*/ 252 h 300"/>
                  <a:gd name="T92" fmla="*/ 54 w 408"/>
                  <a:gd name="T93" fmla="*/ 216 h 300"/>
                  <a:gd name="T94" fmla="*/ 24 w 408"/>
                  <a:gd name="T95" fmla="*/ 198 h 300"/>
                  <a:gd name="T96" fmla="*/ 30 w 408"/>
                  <a:gd name="T97" fmla="*/ 192 h 30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408"/>
                  <a:gd name="T148" fmla="*/ 0 h 300"/>
                  <a:gd name="T149" fmla="*/ 408 w 408"/>
                  <a:gd name="T150" fmla="*/ 300 h 30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408" h="300">
                    <a:moveTo>
                      <a:pt x="30" y="192"/>
                    </a:moveTo>
                    <a:lnTo>
                      <a:pt x="0" y="180"/>
                    </a:lnTo>
                    <a:lnTo>
                      <a:pt x="6" y="156"/>
                    </a:lnTo>
                    <a:lnTo>
                      <a:pt x="6" y="174"/>
                    </a:lnTo>
                    <a:lnTo>
                      <a:pt x="18" y="150"/>
                    </a:lnTo>
                    <a:lnTo>
                      <a:pt x="6" y="150"/>
                    </a:lnTo>
                    <a:lnTo>
                      <a:pt x="12" y="132"/>
                    </a:lnTo>
                    <a:lnTo>
                      <a:pt x="24" y="132"/>
                    </a:lnTo>
                    <a:lnTo>
                      <a:pt x="12" y="126"/>
                    </a:lnTo>
                    <a:lnTo>
                      <a:pt x="12" y="66"/>
                    </a:lnTo>
                    <a:lnTo>
                      <a:pt x="6" y="48"/>
                    </a:lnTo>
                    <a:lnTo>
                      <a:pt x="12" y="18"/>
                    </a:lnTo>
                    <a:lnTo>
                      <a:pt x="48" y="42"/>
                    </a:lnTo>
                    <a:lnTo>
                      <a:pt x="84" y="60"/>
                    </a:lnTo>
                    <a:lnTo>
                      <a:pt x="96" y="72"/>
                    </a:lnTo>
                    <a:lnTo>
                      <a:pt x="102" y="66"/>
                    </a:lnTo>
                    <a:lnTo>
                      <a:pt x="108" y="72"/>
                    </a:lnTo>
                    <a:lnTo>
                      <a:pt x="108" y="84"/>
                    </a:lnTo>
                    <a:lnTo>
                      <a:pt x="96" y="84"/>
                    </a:lnTo>
                    <a:lnTo>
                      <a:pt x="66" y="114"/>
                    </a:lnTo>
                    <a:lnTo>
                      <a:pt x="72" y="114"/>
                    </a:lnTo>
                    <a:lnTo>
                      <a:pt x="108" y="90"/>
                    </a:lnTo>
                    <a:lnTo>
                      <a:pt x="108" y="78"/>
                    </a:lnTo>
                    <a:lnTo>
                      <a:pt x="114" y="84"/>
                    </a:lnTo>
                    <a:lnTo>
                      <a:pt x="114" y="96"/>
                    </a:lnTo>
                    <a:lnTo>
                      <a:pt x="96" y="102"/>
                    </a:lnTo>
                    <a:lnTo>
                      <a:pt x="102" y="114"/>
                    </a:lnTo>
                    <a:lnTo>
                      <a:pt x="96" y="132"/>
                    </a:lnTo>
                    <a:lnTo>
                      <a:pt x="96" y="120"/>
                    </a:lnTo>
                    <a:lnTo>
                      <a:pt x="84" y="132"/>
                    </a:lnTo>
                    <a:lnTo>
                      <a:pt x="84" y="120"/>
                    </a:lnTo>
                    <a:lnTo>
                      <a:pt x="66" y="132"/>
                    </a:lnTo>
                    <a:lnTo>
                      <a:pt x="78" y="144"/>
                    </a:lnTo>
                    <a:lnTo>
                      <a:pt x="114" y="126"/>
                    </a:lnTo>
                    <a:lnTo>
                      <a:pt x="114" y="102"/>
                    </a:lnTo>
                    <a:lnTo>
                      <a:pt x="132" y="78"/>
                    </a:lnTo>
                    <a:lnTo>
                      <a:pt x="114" y="42"/>
                    </a:lnTo>
                    <a:lnTo>
                      <a:pt x="132" y="36"/>
                    </a:lnTo>
                    <a:lnTo>
                      <a:pt x="126" y="0"/>
                    </a:lnTo>
                    <a:lnTo>
                      <a:pt x="408" y="72"/>
                    </a:lnTo>
                    <a:lnTo>
                      <a:pt x="366" y="300"/>
                    </a:lnTo>
                    <a:lnTo>
                      <a:pt x="258" y="276"/>
                    </a:lnTo>
                    <a:lnTo>
                      <a:pt x="132" y="276"/>
                    </a:lnTo>
                    <a:lnTo>
                      <a:pt x="102" y="258"/>
                    </a:lnTo>
                    <a:lnTo>
                      <a:pt x="72" y="264"/>
                    </a:lnTo>
                    <a:lnTo>
                      <a:pt x="48" y="252"/>
                    </a:lnTo>
                    <a:lnTo>
                      <a:pt x="54" y="216"/>
                    </a:lnTo>
                    <a:lnTo>
                      <a:pt x="24" y="198"/>
                    </a:lnTo>
                    <a:lnTo>
                      <a:pt x="30" y="192"/>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871" name="Freeform 498"/>
              <p:cNvSpPr>
                <a:spLocks noChangeAspect="1"/>
              </p:cNvSpPr>
              <p:nvPr/>
            </p:nvSpPr>
            <p:spPr bwMode="auto">
              <a:xfrm>
                <a:off x="1419" y="1140"/>
                <a:ext cx="408" cy="300"/>
              </a:xfrm>
              <a:custGeom>
                <a:avLst/>
                <a:gdLst>
                  <a:gd name="T0" fmla="*/ 30 w 408"/>
                  <a:gd name="T1" fmla="*/ 192 h 300"/>
                  <a:gd name="T2" fmla="*/ 0 w 408"/>
                  <a:gd name="T3" fmla="*/ 180 h 300"/>
                  <a:gd name="T4" fmla="*/ 6 w 408"/>
                  <a:gd name="T5" fmla="*/ 156 h 300"/>
                  <a:gd name="T6" fmla="*/ 6 w 408"/>
                  <a:gd name="T7" fmla="*/ 174 h 300"/>
                  <a:gd name="T8" fmla="*/ 18 w 408"/>
                  <a:gd name="T9" fmla="*/ 150 h 300"/>
                  <a:gd name="T10" fmla="*/ 6 w 408"/>
                  <a:gd name="T11" fmla="*/ 150 h 300"/>
                  <a:gd name="T12" fmla="*/ 12 w 408"/>
                  <a:gd name="T13" fmla="*/ 132 h 300"/>
                  <a:gd name="T14" fmla="*/ 24 w 408"/>
                  <a:gd name="T15" fmla="*/ 132 h 300"/>
                  <a:gd name="T16" fmla="*/ 12 w 408"/>
                  <a:gd name="T17" fmla="*/ 126 h 300"/>
                  <a:gd name="T18" fmla="*/ 12 w 408"/>
                  <a:gd name="T19" fmla="*/ 66 h 300"/>
                  <a:gd name="T20" fmla="*/ 6 w 408"/>
                  <a:gd name="T21" fmla="*/ 48 h 300"/>
                  <a:gd name="T22" fmla="*/ 12 w 408"/>
                  <a:gd name="T23" fmla="*/ 18 h 300"/>
                  <a:gd name="T24" fmla="*/ 48 w 408"/>
                  <a:gd name="T25" fmla="*/ 42 h 300"/>
                  <a:gd name="T26" fmla="*/ 84 w 408"/>
                  <a:gd name="T27" fmla="*/ 60 h 300"/>
                  <a:gd name="T28" fmla="*/ 96 w 408"/>
                  <a:gd name="T29" fmla="*/ 72 h 300"/>
                  <a:gd name="T30" fmla="*/ 102 w 408"/>
                  <a:gd name="T31" fmla="*/ 66 h 300"/>
                  <a:gd name="T32" fmla="*/ 108 w 408"/>
                  <a:gd name="T33" fmla="*/ 72 h 300"/>
                  <a:gd name="T34" fmla="*/ 108 w 408"/>
                  <a:gd name="T35" fmla="*/ 84 h 300"/>
                  <a:gd name="T36" fmla="*/ 96 w 408"/>
                  <a:gd name="T37" fmla="*/ 84 h 300"/>
                  <a:gd name="T38" fmla="*/ 66 w 408"/>
                  <a:gd name="T39" fmla="*/ 114 h 300"/>
                  <a:gd name="T40" fmla="*/ 84 w 408"/>
                  <a:gd name="T41" fmla="*/ 114 h 300"/>
                  <a:gd name="T42" fmla="*/ 72 w 408"/>
                  <a:gd name="T43" fmla="*/ 114 h 300"/>
                  <a:gd name="T44" fmla="*/ 108 w 408"/>
                  <a:gd name="T45" fmla="*/ 90 h 300"/>
                  <a:gd name="T46" fmla="*/ 108 w 408"/>
                  <a:gd name="T47" fmla="*/ 78 h 300"/>
                  <a:gd name="T48" fmla="*/ 114 w 408"/>
                  <a:gd name="T49" fmla="*/ 84 h 300"/>
                  <a:gd name="T50" fmla="*/ 114 w 408"/>
                  <a:gd name="T51" fmla="*/ 96 h 300"/>
                  <a:gd name="T52" fmla="*/ 96 w 408"/>
                  <a:gd name="T53" fmla="*/ 102 h 300"/>
                  <a:gd name="T54" fmla="*/ 102 w 408"/>
                  <a:gd name="T55" fmla="*/ 114 h 300"/>
                  <a:gd name="T56" fmla="*/ 96 w 408"/>
                  <a:gd name="T57" fmla="*/ 132 h 300"/>
                  <a:gd name="T58" fmla="*/ 96 w 408"/>
                  <a:gd name="T59" fmla="*/ 120 h 300"/>
                  <a:gd name="T60" fmla="*/ 84 w 408"/>
                  <a:gd name="T61" fmla="*/ 132 h 300"/>
                  <a:gd name="T62" fmla="*/ 84 w 408"/>
                  <a:gd name="T63" fmla="*/ 120 h 300"/>
                  <a:gd name="T64" fmla="*/ 66 w 408"/>
                  <a:gd name="T65" fmla="*/ 132 h 300"/>
                  <a:gd name="T66" fmla="*/ 78 w 408"/>
                  <a:gd name="T67" fmla="*/ 144 h 300"/>
                  <a:gd name="T68" fmla="*/ 114 w 408"/>
                  <a:gd name="T69" fmla="*/ 126 h 300"/>
                  <a:gd name="T70" fmla="*/ 114 w 408"/>
                  <a:gd name="T71" fmla="*/ 102 h 300"/>
                  <a:gd name="T72" fmla="*/ 132 w 408"/>
                  <a:gd name="T73" fmla="*/ 78 h 300"/>
                  <a:gd name="T74" fmla="*/ 114 w 408"/>
                  <a:gd name="T75" fmla="*/ 42 h 300"/>
                  <a:gd name="T76" fmla="*/ 132 w 408"/>
                  <a:gd name="T77" fmla="*/ 36 h 300"/>
                  <a:gd name="T78" fmla="*/ 126 w 408"/>
                  <a:gd name="T79" fmla="*/ 0 h 300"/>
                  <a:gd name="T80" fmla="*/ 408 w 408"/>
                  <a:gd name="T81" fmla="*/ 72 h 300"/>
                  <a:gd name="T82" fmla="*/ 366 w 408"/>
                  <a:gd name="T83" fmla="*/ 300 h 300"/>
                  <a:gd name="T84" fmla="*/ 258 w 408"/>
                  <a:gd name="T85" fmla="*/ 276 h 300"/>
                  <a:gd name="T86" fmla="*/ 132 w 408"/>
                  <a:gd name="T87" fmla="*/ 276 h 300"/>
                  <a:gd name="T88" fmla="*/ 102 w 408"/>
                  <a:gd name="T89" fmla="*/ 258 h 300"/>
                  <a:gd name="T90" fmla="*/ 72 w 408"/>
                  <a:gd name="T91" fmla="*/ 264 h 300"/>
                  <a:gd name="T92" fmla="*/ 48 w 408"/>
                  <a:gd name="T93" fmla="*/ 252 h 300"/>
                  <a:gd name="T94" fmla="*/ 54 w 408"/>
                  <a:gd name="T95" fmla="*/ 216 h 300"/>
                  <a:gd name="T96" fmla="*/ 24 w 408"/>
                  <a:gd name="T97" fmla="*/ 198 h 300"/>
                  <a:gd name="T98" fmla="*/ 30 w 408"/>
                  <a:gd name="T99" fmla="*/ 192 h 300"/>
                  <a:gd name="T100" fmla="*/ 30 w 408"/>
                  <a:gd name="T101" fmla="*/ 198 h 30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408"/>
                  <a:gd name="T154" fmla="*/ 0 h 300"/>
                  <a:gd name="T155" fmla="*/ 408 w 408"/>
                  <a:gd name="T156" fmla="*/ 300 h 300"/>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408" h="300">
                    <a:moveTo>
                      <a:pt x="30" y="192"/>
                    </a:moveTo>
                    <a:lnTo>
                      <a:pt x="0" y="180"/>
                    </a:lnTo>
                    <a:lnTo>
                      <a:pt x="6" y="156"/>
                    </a:lnTo>
                    <a:lnTo>
                      <a:pt x="6" y="174"/>
                    </a:lnTo>
                    <a:lnTo>
                      <a:pt x="18" y="150"/>
                    </a:lnTo>
                    <a:lnTo>
                      <a:pt x="6" y="150"/>
                    </a:lnTo>
                    <a:lnTo>
                      <a:pt x="12" y="132"/>
                    </a:lnTo>
                    <a:lnTo>
                      <a:pt x="24" y="132"/>
                    </a:lnTo>
                    <a:lnTo>
                      <a:pt x="12" y="126"/>
                    </a:lnTo>
                    <a:lnTo>
                      <a:pt x="12" y="66"/>
                    </a:lnTo>
                    <a:lnTo>
                      <a:pt x="6" y="48"/>
                    </a:lnTo>
                    <a:lnTo>
                      <a:pt x="12" y="18"/>
                    </a:lnTo>
                    <a:lnTo>
                      <a:pt x="48" y="42"/>
                    </a:lnTo>
                    <a:lnTo>
                      <a:pt x="84" y="60"/>
                    </a:lnTo>
                    <a:lnTo>
                      <a:pt x="96" y="72"/>
                    </a:lnTo>
                    <a:lnTo>
                      <a:pt x="102" y="66"/>
                    </a:lnTo>
                    <a:lnTo>
                      <a:pt x="108" y="72"/>
                    </a:lnTo>
                    <a:lnTo>
                      <a:pt x="108" y="84"/>
                    </a:lnTo>
                    <a:lnTo>
                      <a:pt x="96" y="84"/>
                    </a:lnTo>
                    <a:lnTo>
                      <a:pt x="66" y="114"/>
                    </a:lnTo>
                    <a:lnTo>
                      <a:pt x="84" y="114"/>
                    </a:lnTo>
                    <a:lnTo>
                      <a:pt x="72" y="114"/>
                    </a:lnTo>
                    <a:lnTo>
                      <a:pt x="108" y="90"/>
                    </a:lnTo>
                    <a:lnTo>
                      <a:pt x="108" y="78"/>
                    </a:lnTo>
                    <a:lnTo>
                      <a:pt x="114" y="84"/>
                    </a:lnTo>
                    <a:lnTo>
                      <a:pt x="114" y="96"/>
                    </a:lnTo>
                    <a:lnTo>
                      <a:pt x="96" y="102"/>
                    </a:lnTo>
                    <a:lnTo>
                      <a:pt x="102" y="114"/>
                    </a:lnTo>
                    <a:lnTo>
                      <a:pt x="96" y="132"/>
                    </a:lnTo>
                    <a:lnTo>
                      <a:pt x="96" y="120"/>
                    </a:lnTo>
                    <a:lnTo>
                      <a:pt x="84" y="132"/>
                    </a:lnTo>
                    <a:lnTo>
                      <a:pt x="84" y="120"/>
                    </a:lnTo>
                    <a:lnTo>
                      <a:pt x="66" y="132"/>
                    </a:lnTo>
                    <a:lnTo>
                      <a:pt x="78" y="144"/>
                    </a:lnTo>
                    <a:lnTo>
                      <a:pt x="114" y="126"/>
                    </a:lnTo>
                    <a:lnTo>
                      <a:pt x="114" y="102"/>
                    </a:lnTo>
                    <a:lnTo>
                      <a:pt x="132" y="78"/>
                    </a:lnTo>
                    <a:lnTo>
                      <a:pt x="114" y="42"/>
                    </a:lnTo>
                    <a:lnTo>
                      <a:pt x="132" y="36"/>
                    </a:lnTo>
                    <a:lnTo>
                      <a:pt x="126" y="0"/>
                    </a:lnTo>
                    <a:lnTo>
                      <a:pt x="408" y="72"/>
                    </a:lnTo>
                    <a:lnTo>
                      <a:pt x="366" y="300"/>
                    </a:lnTo>
                    <a:lnTo>
                      <a:pt x="258" y="276"/>
                    </a:lnTo>
                    <a:lnTo>
                      <a:pt x="132" y="276"/>
                    </a:lnTo>
                    <a:lnTo>
                      <a:pt x="102" y="258"/>
                    </a:lnTo>
                    <a:lnTo>
                      <a:pt x="72" y="264"/>
                    </a:lnTo>
                    <a:lnTo>
                      <a:pt x="48" y="252"/>
                    </a:lnTo>
                    <a:lnTo>
                      <a:pt x="54" y="216"/>
                    </a:lnTo>
                    <a:lnTo>
                      <a:pt x="24" y="198"/>
                    </a:lnTo>
                    <a:lnTo>
                      <a:pt x="30" y="192"/>
                    </a:lnTo>
                    <a:lnTo>
                      <a:pt x="30" y="198"/>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72" name="Freeform 499"/>
              <p:cNvSpPr>
                <a:spLocks noChangeAspect="1"/>
              </p:cNvSpPr>
              <p:nvPr/>
            </p:nvSpPr>
            <p:spPr bwMode="auto">
              <a:xfrm>
                <a:off x="3723" y="1908"/>
                <a:ext cx="282" cy="282"/>
              </a:xfrm>
              <a:custGeom>
                <a:avLst/>
                <a:gdLst>
                  <a:gd name="T0" fmla="*/ 168 w 282"/>
                  <a:gd name="T1" fmla="*/ 66 h 282"/>
                  <a:gd name="T2" fmla="*/ 180 w 282"/>
                  <a:gd name="T3" fmla="*/ 102 h 282"/>
                  <a:gd name="T4" fmla="*/ 216 w 282"/>
                  <a:gd name="T5" fmla="*/ 66 h 282"/>
                  <a:gd name="T6" fmla="*/ 234 w 282"/>
                  <a:gd name="T7" fmla="*/ 72 h 282"/>
                  <a:gd name="T8" fmla="*/ 246 w 282"/>
                  <a:gd name="T9" fmla="*/ 54 h 282"/>
                  <a:gd name="T10" fmla="*/ 270 w 282"/>
                  <a:gd name="T11" fmla="*/ 54 h 282"/>
                  <a:gd name="T12" fmla="*/ 282 w 282"/>
                  <a:gd name="T13" fmla="*/ 78 h 282"/>
                  <a:gd name="T14" fmla="*/ 276 w 282"/>
                  <a:gd name="T15" fmla="*/ 90 h 282"/>
                  <a:gd name="T16" fmla="*/ 240 w 282"/>
                  <a:gd name="T17" fmla="*/ 72 h 282"/>
                  <a:gd name="T18" fmla="*/ 240 w 282"/>
                  <a:gd name="T19" fmla="*/ 96 h 282"/>
                  <a:gd name="T20" fmla="*/ 222 w 282"/>
                  <a:gd name="T21" fmla="*/ 132 h 282"/>
                  <a:gd name="T22" fmla="*/ 210 w 282"/>
                  <a:gd name="T23" fmla="*/ 132 h 282"/>
                  <a:gd name="T24" fmla="*/ 198 w 282"/>
                  <a:gd name="T25" fmla="*/ 162 h 282"/>
                  <a:gd name="T26" fmla="*/ 174 w 282"/>
                  <a:gd name="T27" fmla="*/ 156 h 282"/>
                  <a:gd name="T28" fmla="*/ 150 w 282"/>
                  <a:gd name="T29" fmla="*/ 228 h 282"/>
                  <a:gd name="T30" fmla="*/ 156 w 282"/>
                  <a:gd name="T31" fmla="*/ 234 h 282"/>
                  <a:gd name="T32" fmla="*/ 144 w 282"/>
                  <a:gd name="T33" fmla="*/ 252 h 282"/>
                  <a:gd name="T34" fmla="*/ 72 w 282"/>
                  <a:gd name="T35" fmla="*/ 282 h 282"/>
                  <a:gd name="T36" fmla="*/ 54 w 282"/>
                  <a:gd name="T37" fmla="*/ 270 h 282"/>
                  <a:gd name="T38" fmla="*/ 48 w 282"/>
                  <a:gd name="T39" fmla="*/ 258 h 282"/>
                  <a:gd name="T40" fmla="*/ 12 w 282"/>
                  <a:gd name="T41" fmla="*/ 228 h 282"/>
                  <a:gd name="T42" fmla="*/ 0 w 282"/>
                  <a:gd name="T43" fmla="*/ 192 h 282"/>
                  <a:gd name="T44" fmla="*/ 6 w 282"/>
                  <a:gd name="T45" fmla="*/ 192 h 282"/>
                  <a:gd name="T46" fmla="*/ 24 w 282"/>
                  <a:gd name="T47" fmla="*/ 174 h 282"/>
                  <a:gd name="T48" fmla="*/ 24 w 282"/>
                  <a:gd name="T49" fmla="*/ 144 h 282"/>
                  <a:gd name="T50" fmla="*/ 42 w 282"/>
                  <a:gd name="T51" fmla="*/ 144 h 282"/>
                  <a:gd name="T52" fmla="*/ 48 w 282"/>
                  <a:gd name="T53" fmla="*/ 120 h 282"/>
                  <a:gd name="T54" fmla="*/ 90 w 282"/>
                  <a:gd name="T55" fmla="*/ 84 h 282"/>
                  <a:gd name="T56" fmla="*/ 96 w 282"/>
                  <a:gd name="T57" fmla="*/ 30 h 282"/>
                  <a:gd name="T58" fmla="*/ 90 w 282"/>
                  <a:gd name="T59" fmla="*/ 6 h 282"/>
                  <a:gd name="T60" fmla="*/ 96 w 282"/>
                  <a:gd name="T61" fmla="*/ 0 h 282"/>
                  <a:gd name="T62" fmla="*/ 108 w 282"/>
                  <a:gd name="T63" fmla="*/ 72 h 282"/>
                  <a:gd name="T64" fmla="*/ 156 w 282"/>
                  <a:gd name="T65" fmla="*/ 66 h 282"/>
                  <a:gd name="T66" fmla="*/ 168 w 282"/>
                  <a:gd name="T67" fmla="*/ 66 h 28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82"/>
                  <a:gd name="T103" fmla="*/ 0 h 282"/>
                  <a:gd name="T104" fmla="*/ 282 w 282"/>
                  <a:gd name="T105" fmla="*/ 282 h 28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82" h="282">
                    <a:moveTo>
                      <a:pt x="168" y="66"/>
                    </a:moveTo>
                    <a:lnTo>
                      <a:pt x="180" y="102"/>
                    </a:lnTo>
                    <a:lnTo>
                      <a:pt x="216" y="66"/>
                    </a:lnTo>
                    <a:lnTo>
                      <a:pt x="234" y="72"/>
                    </a:lnTo>
                    <a:lnTo>
                      <a:pt x="246" y="54"/>
                    </a:lnTo>
                    <a:lnTo>
                      <a:pt x="270" y="54"/>
                    </a:lnTo>
                    <a:lnTo>
                      <a:pt x="282" y="78"/>
                    </a:lnTo>
                    <a:lnTo>
                      <a:pt x="276" y="90"/>
                    </a:lnTo>
                    <a:lnTo>
                      <a:pt x="240" y="72"/>
                    </a:lnTo>
                    <a:lnTo>
                      <a:pt x="240" y="96"/>
                    </a:lnTo>
                    <a:lnTo>
                      <a:pt x="222" y="132"/>
                    </a:lnTo>
                    <a:lnTo>
                      <a:pt x="210" y="132"/>
                    </a:lnTo>
                    <a:lnTo>
                      <a:pt x="198" y="162"/>
                    </a:lnTo>
                    <a:lnTo>
                      <a:pt x="174" y="156"/>
                    </a:lnTo>
                    <a:lnTo>
                      <a:pt x="150" y="228"/>
                    </a:lnTo>
                    <a:lnTo>
                      <a:pt x="156" y="234"/>
                    </a:lnTo>
                    <a:lnTo>
                      <a:pt x="144" y="252"/>
                    </a:lnTo>
                    <a:lnTo>
                      <a:pt x="72" y="282"/>
                    </a:lnTo>
                    <a:lnTo>
                      <a:pt x="54" y="270"/>
                    </a:lnTo>
                    <a:lnTo>
                      <a:pt x="48" y="258"/>
                    </a:lnTo>
                    <a:lnTo>
                      <a:pt x="12" y="228"/>
                    </a:lnTo>
                    <a:lnTo>
                      <a:pt x="0" y="192"/>
                    </a:lnTo>
                    <a:lnTo>
                      <a:pt x="6" y="192"/>
                    </a:lnTo>
                    <a:lnTo>
                      <a:pt x="24" y="174"/>
                    </a:lnTo>
                    <a:lnTo>
                      <a:pt x="24" y="144"/>
                    </a:lnTo>
                    <a:lnTo>
                      <a:pt x="42" y="144"/>
                    </a:lnTo>
                    <a:lnTo>
                      <a:pt x="48" y="120"/>
                    </a:lnTo>
                    <a:lnTo>
                      <a:pt x="90" y="84"/>
                    </a:lnTo>
                    <a:lnTo>
                      <a:pt x="96" y="30"/>
                    </a:lnTo>
                    <a:lnTo>
                      <a:pt x="90" y="6"/>
                    </a:lnTo>
                    <a:lnTo>
                      <a:pt x="96" y="0"/>
                    </a:lnTo>
                    <a:lnTo>
                      <a:pt x="108" y="72"/>
                    </a:lnTo>
                    <a:lnTo>
                      <a:pt x="156" y="66"/>
                    </a:lnTo>
                    <a:lnTo>
                      <a:pt x="168" y="66"/>
                    </a:lnTo>
                    <a:close/>
                  </a:path>
                </a:pathLst>
              </a:custGeom>
              <a:solidFill>
                <a:srgbClr val="FF8C00"/>
              </a:solidFill>
              <a:ln w="9525">
                <a:solidFill>
                  <a:srgbClr val="FF8C00"/>
                </a:solidFill>
                <a:prstDash val="solid"/>
                <a:round/>
                <a:headEnd/>
                <a:tailEnd/>
              </a:ln>
            </p:spPr>
            <p:txBody>
              <a:bodyPr/>
              <a:lstStyle/>
              <a:p>
                <a:endParaRPr lang="en-US">
                  <a:solidFill>
                    <a:srgbClr val="000000"/>
                  </a:solidFill>
                </a:endParaRPr>
              </a:p>
            </p:txBody>
          </p:sp>
          <p:sp>
            <p:nvSpPr>
              <p:cNvPr id="19873" name="Freeform 500"/>
              <p:cNvSpPr>
                <a:spLocks noChangeAspect="1"/>
              </p:cNvSpPr>
              <p:nvPr/>
            </p:nvSpPr>
            <p:spPr bwMode="auto">
              <a:xfrm>
                <a:off x="3723" y="1908"/>
                <a:ext cx="282" cy="282"/>
              </a:xfrm>
              <a:custGeom>
                <a:avLst/>
                <a:gdLst>
                  <a:gd name="T0" fmla="*/ 168 w 282"/>
                  <a:gd name="T1" fmla="*/ 66 h 282"/>
                  <a:gd name="T2" fmla="*/ 180 w 282"/>
                  <a:gd name="T3" fmla="*/ 102 h 282"/>
                  <a:gd name="T4" fmla="*/ 216 w 282"/>
                  <a:gd name="T5" fmla="*/ 66 h 282"/>
                  <a:gd name="T6" fmla="*/ 234 w 282"/>
                  <a:gd name="T7" fmla="*/ 72 h 282"/>
                  <a:gd name="T8" fmla="*/ 246 w 282"/>
                  <a:gd name="T9" fmla="*/ 54 h 282"/>
                  <a:gd name="T10" fmla="*/ 270 w 282"/>
                  <a:gd name="T11" fmla="*/ 54 h 282"/>
                  <a:gd name="T12" fmla="*/ 282 w 282"/>
                  <a:gd name="T13" fmla="*/ 78 h 282"/>
                  <a:gd name="T14" fmla="*/ 276 w 282"/>
                  <a:gd name="T15" fmla="*/ 90 h 282"/>
                  <a:gd name="T16" fmla="*/ 240 w 282"/>
                  <a:gd name="T17" fmla="*/ 72 h 282"/>
                  <a:gd name="T18" fmla="*/ 240 w 282"/>
                  <a:gd name="T19" fmla="*/ 96 h 282"/>
                  <a:gd name="T20" fmla="*/ 222 w 282"/>
                  <a:gd name="T21" fmla="*/ 132 h 282"/>
                  <a:gd name="T22" fmla="*/ 210 w 282"/>
                  <a:gd name="T23" fmla="*/ 132 h 282"/>
                  <a:gd name="T24" fmla="*/ 198 w 282"/>
                  <a:gd name="T25" fmla="*/ 162 h 282"/>
                  <a:gd name="T26" fmla="*/ 174 w 282"/>
                  <a:gd name="T27" fmla="*/ 156 h 282"/>
                  <a:gd name="T28" fmla="*/ 150 w 282"/>
                  <a:gd name="T29" fmla="*/ 228 h 282"/>
                  <a:gd name="T30" fmla="*/ 156 w 282"/>
                  <a:gd name="T31" fmla="*/ 234 h 282"/>
                  <a:gd name="T32" fmla="*/ 144 w 282"/>
                  <a:gd name="T33" fmla="*/ 252 h 282"/>
                  <a:gd name="T34" fmla="*/ 72 w 282"/>
                  <a:gd name="T35" fmla="*/ 282 h 282"/>
                  <a:gd name="T36" fmla="*/ 54 w 282"/>
                  <a:gd name="T37" fmla="*/ 270 h 282"/>
                  <a:gd name="T38" fmla="*/ 48 w 282"/>
                  <a:gd name="T39" fmla="*/ 258 h 282"/>
                  <a:gd name="T40" fmla="*/ 12 w 282"/>
                  <a:gd name="T41" fmla="*/ 228 h 282"/>
                  <a:gd name="T42" fmla="*/ 0 w 282"/>
                  <a:gd name="T43" fmla="*/ 192 h 282"/>
                  <a:gd name="T44" fmla="*/ 6 w 282"/>
                  <a:gd name="T45" fmla="*/ 192 h 282"/>
                  <a:gd name="T46" fmla="*/ 24 w 282"/>
                  <a:gd name="T47" fmla="*/ 174 h 282"/>
                  <a:gd name="T48" fmla="*/ 24 w 282"/>
                  <a:gd name="T49" fmla="*/ 144 h 282"/>
                  <a:gd name="T50" fmla="*/ 42 w 282"/>
                  <a:gd name="T51" fmla="*/ 144 h 282"/>
                  <a:gd name="T52" fmla="*/ 48 w 282"/>
                  <a:gd name="T53" fmla="*/ 120 h 282"/>
                  <a:gd name="T54" fmla="*/ 90 w 282"/>
                  <a:gd name="T55" fmla="*/ 84 h 282"/>
                  <a:gd name="T56" fmla="*/ 96 w 282"/>
                  <a:gd name="T57" fmla="*/ 30 h 282"/>
                  <a:gd name="T58" fmla="*/ 90 w 282"/>
                  <a:gd name="T59" fmla="*/ 6 h 282"/>
                  <a:gd name="T60" fmla="*/ 96 w 282"/>
                  <a:gd name="T61" fmla="*/ 0 h 282"/>
                  <a:gd name="T62" fmla="*/ 108 w 282"/>
                  <a:gd name="T63" fmla="*/ 72 h 282"/>
                  <a:gd name="T64" fmla="*/ 156 w 282"/>
                  <a:gd name="T65" fmla="*/ 66 h 282"/>
                  <a:gd name="T66" fmla="*/ 168 w 282"/>
                  <a:gd name="T67" fmla="*/ 66 h 282"/>
                  <a:gd name="T68" fmla="*/ 168 w 282"/>
                  <a:gd name="T69" fmla="*/ 72 h 28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82"/>
                  <a:gd name="T106" fmla="*/ 0 h 282"/>
                  <a:gd name="T107" fmla="*/ 282 w 282"/>
                  <a:gd name="T108" fmla="*/ 282 h 28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82" h="282">
                    <a:moveTo>
                      <a:pt x="168" y="66"/>
                    </a:moveTo>
                    <a:lnTo>
                      <a:pt x="180" y="102"/>
                    </a:lnTo>
                    <a:lnTo>
                      <a:pt x="216" y="66"/>
                    </a:lnTo>
                    <a:lnTo>
                      <a:pt x="234" y="72"/>
                    </a:lnTo>
                    <a:lnTo>
                      <a:pt x="246" y="54"/>
                    </a:lnTo>
                    <a:lnTo>
                      <a:pt x="270" y="54"/>
                    </a:lnTo>
                    <a:lnTo>
                      <a:pt x="282" y="78"/>
                    </a:lnTo>
                    <a:lnTo>
                      <a:pt x="276" y="90"/>
                    </a:lnTo>
                    <a:lnTo>
                      <a:pt x="240" y="72"/>
                    </a:lnTo>
                    <a:lnTo>
                      <a:pt x="240" y="96"/>
                    </a:lnTo>
                    <a:lnTo>
                      <a:pt x="222" y="132"/>
                    </a:lnTo>
                    <a:lnTo>
                      <a:pt x="210" y="132"/>
                    </a:lnTo>
                    <a:lnTo>
                      <a:pt x="198" y="162"/>
                    </a:lnTo>
                    <a:lnTo>
                      <a:pt x="174" y="156"/>
                    </a:lnTo>
                    <a:lnTo>
                      <a:pt x="150" y="228"/>
                    </a:lnTo>
                    <a:lnTo>
                      <a:pt x="156" y="234"/>
                    </a:lnTo>
                    <a:lnTo>
                      <a:pt x="144" y="252"/>
                    </a:lnTo>
                    <a:lnTo>
                      <a:pt x="72" y="282"/>
                    </a:lnTo>
                    <a:lnTo>
                      <a:pt x="54" y="270"/>
                    </a:lnTo>
                    <a:lnTo>
                      <a:pt x="48" y="258"/>
                    </a:lnTo>
                    <a:lnTo>
                      <a:pt x="12" y="228"/>
                    </a:lnTo>
                    <a:lnTo>
                      <a:pt x="0" y="192"/>
                    </a:lnTo>
                    <a:lnTo>
                      <a:pt x="6" y="192"/>
                    </a:lnTo>
                    <a:lnTo>
                      <a:pt x="24" y="174"/>
                    </a:lnTo>
                    <a:lnTo>
                      <a:pt x="24" y="144"/>
                    </a:lnTo>
                    <a:lnTo>
                      <a:pt x="42" y="144"/>
                    </a:lnTo>
                    <a:lnTo>
                      <a:pt x="48" y="120"/>
                    </a:lnTo>
                    <a:lnTo>
                      <a:pt x="90" y="84"/>
                    </a:lnTo>
                    <a:lnTo>
                      <a:pt x="96" y="30"/>
                    </a:lnTo>
                    <a:lnTo>
                      <a:pt x="90" y="6"/>
                    </a:lnTo>
                    <a:lnTo>
                      <a:pt x="96" y="0"/>
                    </a:lnTo>
                    <a:lnTo>
                      <a:pt x="108" y="72"/>
                    </a:lnTo>
                    <a:lnTo>
                      <a:pt x="156" y="66"/>
                    </a:lnTo>
                    <a:lnTo>
                      <a:pt x="168" y="66"/>
                    </a:lnTo>
                    <a:lnTo>
                      <a:pt x="168" y="72"/>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74" name="Freeform 501"/>
              <p:cNvSpPr>
                <a:spLocks noChangeAspect="1"/>
              </p:cNvSpPr>
              <p:nvPr/>
            </p:nvSpPr>
            <p:spPr bwMode="auto">
              <a:xfrm>
                <a:off x="3081" y="1488"/>
                <a:ext cx="330" cy="342"/>
              </a:xfrm>
              <a:custGeom>
                <a:avLst/>
                <a:gdLst>
                  <a:gd name="T0" fmla="*/ 138 w 330"/>
                  <a:gd name="T1" fmla="*/ 342 h 342"/>
                  <a:gd name="T2" fmla="*/ 114 w 330"/>
                  <a:gd name="T3" fmla="*/ 324 h 342"/>
                  <a:gd name="T4" fmla="*/ 108 w 330"/>
                  <a:gd name="T5" fmla="*/ 300 h 342"/>
                  <a:gd name="T6" fmla="*/ 114 w 330"/>
                  <a:gd name="T7" fmla="*/ 282 h 342"/>
                  <a:gd name="T8" fmla="*/ 102 w 330"/>
                  <a:gd name="T9" fmla="*/ 264 h 342"/>
                  <a:gd name="T10" fmla="*/ 90 w 330"/>
                  <a:gd name="T11" fmla="*/ 228 h 342"/>
                  <a:gd name="T12" fmla="*/ 12 w 330"/>
                  <a:gd name="T13" fmla="*/ 174 h 342"/>
                  <a:gd name="T14" fmla="*/ 18 w 330"/>
                  <a:gd name="T15" fmla="*/ 120 h 342"/>
                  <a:gd name="T16" fmla="*/ 0 w 330"/>
                  <a:gd name="T17" fmla="*/ 108 h 342"/>
                  <a:gd name="T18" fmla="*/ 12 w 330"/>
                  <a:gd name="T19" fmla="*/ 84 h 342"/>
                  <a:gd name="T20" fmla="*/ 36 w 330"/>
                  <a:gd name="T21" fmla="*/ 72 h 342"/>
                  <a:gd name="T22" fmla="*/ 36 w 330"/>
                  <a:gd name="T23" fmla="*/ 24 h 342"/>
                  <a:gd name="T24" fmla="*/ 42 w 330"/>
                  <a:gd name="T25" fmla="*/ 18 h 342"/>
                  <a:gd name="T26" fmla="*/ 60 w 330"/>
                  <a:gd name="T27" fmla="*/ 24 h 342"/>
                  <a:gd name="T28" fmla="*/ 114 w 330"/>
                  <a:gd name="T29" fmla="*/ 0 h 342"/>
                  <a:gd name="T30" fmla="*/ 108 w 330"/>
                  <a:gd name="T31" fmla="*/ 24 h 342"/>
                  <a:gd name="T32" fmla="*/ 138 w 330"/>
                  <a:gd name="T33" fmla="*/ 30 h 342"/>
                  <a:gd name="T34" fmla="*/ 150 w 330"/>
                  <a:gd name="T35" fmla="*/ 42 h 342"/>
                  <a:gd name="T36" fmla="*/ 264 w 330"/>
                  <a:gd name="T37" fmla="*/ 66 h 342"/>
                  <a:gd name="T38" fmla="*/ 282 w 330"/>
                  <a:gd name="T39" fmla="*/ 84 h 342"/>
                  <a:gd name="T40" fmla="*/ 276 w 330"/>
                  <a:gd name="T41" fmla="*/ 108 h 342"/>
                  <a:gd name="T42" fmla="*/ 288 w 330"/>
                  <a:gd name="T43" fmla="*/ 108 h 342"/>
                  <a:gd name="T44" fmla="*/ 288 w 330"/>
                  <a:gd name="T45" fmla="*/ 126 h 342"/>
                  <a:gd name="T46" fmla="*/ 300 w 330"/>
                  <a:gd name="T47" fmla="*/ 126 h 342"/>
                  <a:gd name="T48" fmla="*/ 276 w 330"/>
                  <a:gd name="T49" fmla="*/ 162 h 342"/>
                  <a:gd name="T50" fmla="*/ 282 w 330"/>
                  <a:gd name="T51" fmla="*/ 174 h 342"/>
                  <a:gd name="T52" fmla="*/ 330 w 330"/>
                  <a:gd name="T53" fmla="*/ 114 h 342"/>
                  <a:gd name="T54" fmla="*/ 300 w 330"/>
                  <a:gd name="T55" fmla="*/ 210 h 342"/>
                  <a:gd name="T56" fmla="*/ 294 w 330"/>
                  <a:gd name="T57" fmla="*/ 270 h 342"/>
                  <a:gd name="T58" fmla="*/ 300 w 330"/>
                  <a:gd name="T59" fmla="*/ 330 h 342"/>
                  <a:gd name="T60" fmla="*/ 150 w 330"/>
                  <a:gd name="T61" fmla="*/ 342 h 342"/>
                  <a:gd name="T62" fmla="*/ 138 w 330"/>
                  <a:gd name="T63" fmla="*/ 342 h 34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30"/>
                  <a:gd name="T97" fmla="*/ 0 h 342"/>
                  <a:gd name="T98" fmla="*/ 330 w 330"/>
                  <a:gd name="T99" fmla="*/ 342 h 34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30" h="342">
                    <a:moveTo>
                      <a:pt x="138" y="342"/>
                    </a:moveTo>
                    <a:lnTo>
                      <a:pt x="114" y="324"/>
                    </a:lnTo>
                    <a:lnTo>
                      <a:pt x="108" y="300"/>
                    </a:lnTo>
                    <a:lnTo>
                      <a:pt x="114" y="282"/>
                    </a:lnTo>
                    <a:lnTo>
                      <a:pt x="102" y="264"/>
                    </a:lnTo>
                    <a:lnTo>
                      <a:pt x="90" y="228"/>
                    </a:lnTo>
                    <a:lnTo>
                      <a:pt x="12" y="174"/>
                    </a:lnTo>
                    <a:lnTo>
                      <a:pt x="18" y="120"/>
                    </a:lnTo>
                    <a:lnTo>
                      <a:pt x="0" y="108"/>
                    </a:lnTo>
                    <a:lnTo>
                      <a:pt x="12" y="84"/>
                    </a:lnTo>
                    <a:lnTo>
                      <a:pt x="36" y="72"/>
                    </a:lnTo>
                    <a:lnTo>
                      <a:pt x="36" y="24"/>
                    </a:lnTo>
                    <a:lnTo>
                      <a:pt x="42" y="18"/>
                    </a:lnTo>
                    <a:lnTo>
                      <a:pt x="60" y="24"/>
                    </a:lnTo>
                    <a:lnTo>
                      <a:pt x="114" y="0"/>
                    </a:lnTo>
                    <a:lnTo>
                      <a:pt x="108" y="24"/>
                    </a:lnTo>
                    <a:lnTo>
                      <a:pt x="138" y="30"/>
                    </a:lnTo>
                    <a:lnTo>
                      <a:pt x="150" y="42"/>
                    </a:lnTo>
                    <a:lnTo>
                      <a:pt x="264" y="66"/>
                    </a:lnTo>
                    <a:lnTo>
                      <a:pt x="282" y="84"/>
                    </a:lnTo>
                    <a:lnTo>
                      <a:pt x="276" y="108"/>
                    </a:lnTo>
                    <a:lnTo>
                      <a:pt x="288" y="108"/>
                    </a:lnTo>
                    <a:lnTo>
                      <a:pt x="288" y="126"/>
                    </a:lnTo>
                    <a:lnTo>
                      <a:pt x="300" y="126"/>
                    </a:lnTo>
                    <a:lnTo>
                      <a:pt x="276" y="162"/>
                    </a:lnTo>
                    <a:lnTo>
                      <a:pt x="282" y="174"/>
                    </a:lnTo>
                    <a:lnTo>
                      <a:pt x="330" y="114"/>
                    </a:lnTo>
                    <a:lnTo>
                      <a:pt x="300" y="210"/>
                    </a:lnTo>
                    <a:lnTo>
                      <a:pt x="294" y="270"/>
                    </a:lnTo>
                    <a:lnTo>
                      <a:pt x="300" y="330"/>
                    </a:lnTo>
                    <a:lnTo>
                      <a:pt x="150" y="342"/>
                    </a:lnTo>
                    <a:lnTo>
                      <a:pt x="138" y="342"/>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875" name="Freeform 502"/>
              <p:cNvSpPr>
                <a:spLocks noChangeAspect="1"/>
              </p:cNvSpPr>
              <p:nvPr/>
            </p:nvSpPr>
            <p:spPr bwMode="auto">
              <a:xfrm>
                <a:off x="3081" y="1488"/>
                <a:ext cx="330" cy="348"/>
              </a:xfrm>
              <a:custGeom>
                <a:avLst/>
                <a:gdLst>
                  <a:gd name="T0" fmla="*/ 138 w 330"/>
                  <a:gd name="T1" fmla="*/ 342 h 348"/>
                  <a:gd name="T2" fmla="*/ 114 w 330"/>
                  <a:gd name="T3" fmla="*/ 324 h 348"/>
                  <a:gd name="T4" fmla="*/ 108 w 330"/>
                  <a:gd name="T5" fmla="*/ 300 h 348"/>
                  <a:gd name="T6" fmla="*/ 114 w 330"/>
                  <a:gd name="T7" fmla="*/ 282 h 348"/>
                  <a:gd name="T8" fmla="*/ 102 w 330"/>
                  <a:gd name="T9" fmla="*/ 264 h 348"/>
                  <a:gd name="T10" fmla="*/ 90 w 330"/>
                  <a:gd name="T11" fmla="*/ 228 h 348"/>
                  <a:gd name="T12" fmla="*/ 12 w 330"/>
                  <a:gd name="T13" fmla="*/ 174 h 348"/>
                  <a:gd name="T14" fmla="*/ 18 w 330"/>
                  <a:gd name="T15" fmla="*/ 120 h 348"/>
                  <a:gd name="T16" fmla="*/ 0 w 330"/>
                  <a:gd name="T17" fmla="*/ 108 h 348"/>
                  <a:gd name="T18" fmla="*/ 12 w 330"/>
                  <a:gd name="T19" fmla="*/ 84 h 348"/>
                  <a:gd name="T20" fmla="*/ 36 w 330"/>
                  <a:gd name="T21" fmla="*/ 72 h 348"/>
                  <a:gd name="T22" fmla="*/ 36 w 330"/>
                  <a:gd name="T23" fmla="*/ 24 h 348"/>
                  <a:gd name="T24" fmla="*/ 42 w 330"/>
                  <a:gd name="T25" fmla="*/ 18 h 348"/>
                  <a:gd name="T26" fmla="*/ 60 w 330"/>
                  <a:gd name="T27" fmla="*/ 24 h 348"/>
                  <a:gd name="T28" fmla="*/ 114 w 330"/>
                  <a:gd name="T29" fmla="*/ 0 h 348"/>
                  <a:gd name="T30" fmla="*/ 108 w 330"/>
                  <a:gd name="T31" fmla="*/ 24 h 348"/>
                  <a:gd name="T32" fmla="*/ 138 w 330"/>
                  <a:gd name="T33" fmla="*/ 30 h 348"/>
                  <a:gd name="T34" fmla="*/ 150 w 330"/>
                  <a:gd name="T35" fmla="*/ 42 h 348"/>
                  <a:gd name="T36" fmla="*/ 264 w 330"/>
                  <a:gd name="T37" fmla="*/ 66 h 348"/>
                  <a:gd name="T38" fmla="*/ 282 w 330"/>
                  <a:gd name="T39" fmla="*/ 84 h 348"/>
                  <a:gd name="T40" fmla="*/ 276 w 330"/>
                  <a:gd name="T41" fmla="*/ 108 h 348"/>
                  <a:gd name="T42" fmla="*/ 288 w 330"/>
                  <a:gd name="T43" fmla="*/ 108 h 348"/>
                  <a:gd name="T44" fmla="*/ 288 w 330"/>
                  <a:gd name="T45" fmla="*/ 126 h 348"/>
                  <a:gd name="T46" fmla="*/ 300 w 330"/>
                  <a:gd name="T47" fmla="*/ 126 h 348"/>
                  <a:gd name="T48" fmla="*/ 276 w 330"/>
                  <a:gd name="T49" fmla="*/ 162 h 348"/>
                  <a:gd name="T50" fmla="*/ 282 w 330"/>
                  <a:gd name="T51" fmla="*/ 174 h 348"/>
                  <a:gd name="T52" fmla="*/ 330 w 330"/>
                  <a:gd name="T53" fmla="*/ 114 h 348"/>
                  <a:gd name="T54" fmla="*/ 300 w 330"/>
                  <a:gd name="T55" fmla="*/ 210 h 348"/>
                  <a:gd name="T56" fmla="*/ 294 w 330"/>
                  <a:gd name="T57" fmla="*/ 270 h 348"/>
                  <a:gd name="T58" fmla="*/ 300 w 330"/>
                  <a:gd name="T59" fmla="*/ 330 h 348"/>
                  <a:gd name="T60" fmla="*/ 150 w 330"/>
                  <a:gd name="T61" fmla="*/ 342 h 348"/>
                  <a:gd name="T62" fmla="*/ 138 w 330"/>
                  <a:gd name="T63" fmla="*/ 342 h 348"/>
                  <a:gd name="T64" fmla="*/ 138 w 330"/>
                  <a:gd name="T65" fmla="*/ 348 h 34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30"/>
                  <a:gd name="T100" fmla="*/ 0 h 348"/>
                  <a:gd name="T101" fmla="*/ 330 w 330"/>
                  <a:gd name="T102" fmla="*/ 348 h 34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30" h="348">
                    <a:moveTo>
                      <a:pt x="138" y="342"/>
                    </a:moveTo>
                    <a:lnTo>
                      <a:pt x="114" y="324"/>
                    </a:lnTo>
                    <a:lnTo>
                      <a:pt x="108" y="300"/>
                    </a:lnTo>
                    <a:lnTo>
                      <a:pt x="114" y="282"/>
                    </a:lnTo>
                    <a:lnTo>
                      <a:pt x="102" y="264"/>
                    </a:lnTo>
                    <a:lnTo>
                      <a:pt x="90" y="228"/>
                    </a:lnTo>
                    <a:lnTo>
                      <a:pt x="12" y="174"/>
                    </a:lnTo>
                    <a:lnTo>
                      <a:pt x="18" y="120"/>
                    </a:lnTo>
                    <a:lnTo>
                      <a:pt x="0" y="108"/>
                    </a:lnTo>
                    <a:lnTo>
                      <a:pt x="12" y="84"/>
                    </a:lnTo>
                    <a:lnTo>
                      <a:pt x="36" y="72"/>
                    </a:lnTo>
                    <a:lnTo>
                      <a:pt x="36" y="24"/>
                    </a:lnTo>
                    <a:lnTo>
                      <a:pt x="42" y="18"/>
                    </a:lnTo>
                    <a:lnTo>
                      <a:pt x="60" y="24"/>
                    </a:lnTo>
                    <a:lnTo>
                      <a:pt x="114" y="0"/>
                    </a:lnTo>
                    <a:lnTo>
                      <a:pt x="108" y="24"/>
                    </a:lnTo>
                    <a:lnTo>
                      <a:pt x="138" y="30"/>
                    </a:lnTo>
                    <a:lnTo>
                      <a:pt x="150" y="42"/>
                    </a:lnTo>
                    <a:lnTo>
                      <a:pt x="264" y="66"/>
                    </a:lnTo>
                    <a:lnTo>
                      <a:pt x="282" y="84"/>
                    </a:lnTo>
                    <a:lnTo>
                      <a:pt x="276" y="108"/>
                    </a:lnTo>
                    <a:lnTo>
                      <a:pt x="288" y="108"/>
                    </a:lnTo>
                    <a:lnTo>
                      <a:pt x="288" y="126"/>
                    </a:lnTo>
                    <a:lnTo>
                      <a:pt x="300" y="126"/>
                    </a:lnTo>
                    <a:lnTo>
                      <a:pt x="276" y="162"/>
                    </a:lnTo>
                    <a:lnTo>
                      <a:pt x="282" y="174"/>
                    </a:lnTo>
                    <a:lnTo>
                      <a:pt x="330" y="114"/>
                    </a:lnTo>
                    <a:lnTo>
                      <a:pt x="300" y="210"/>
                    </a:lnTo>
                    <a:lnTo>
                      <a:pt x="294" y="270"/>
                    </a:lnTo>
                    <a:lnTo>
                      <a:pt x="300" y="330"/>
                    </a:lnTo>
                    <a:lnTo>
                      <a:pt x="150" y="342"/>
                    </a:lnTo>
                    <a:lnTo>
                      <a:pt x="138" y="342"/>
                    </a:lnTo>
                    <a:lnTo>
                      <a:pt x="138" y="348"/>
                    </a:lnTo>
                  </a:path>
                </a:pathLst>
              </a:custGeom>
              <a:noFill/>
              <a:ln w="9525">
                <a:solidFill>
                  <a:srgbClr val="000000"/>
                </a:solidFill>
                <a:prstDash val="solid"/>
                <a:round/>
                <a:headEnd/>
                <a:tailEnd/>
              </a:ln>
            </p:spPr>
            <p:txBody>
              <a:bodyPr/>
              <a:lstStyle/>
              <a:p>
                <a:endParaRPr lang="en-US">
                  <a:solidFill>
                    <a:srgbClr val="000000"/>
                  </a:solidFill>
                </a:endParaRPr>
              </a:p>
            </p:txBody>
          </p:sp>
          <p:sp>
            <p:nvSpPr>
              <p:cNvPr id="19876" name="Freeform 503"/>
              <p:cNvSpPr>
                <a:spLocks noChangeAspect="1"/>
              </p:cNvSpPr>
              <p:nvPr/>
            </p:nvSpPr>
            <p:spPr bwMode="auto">
              <a:xfrm>
                <a:off x="2037" y="1578"/>
                <a:ext cx="432" cy="354"/>
              </a:xfrm>
              <a:custGeom>
                <a:avLst/>
                <a:gdLst>
                  <a:gd name="T0" fmla="*/ 420 w 432"/>
                  <a:gd name="T1" fmla="*/ 204 h 354"/>
                  <a:gd name="T2" fmla="*/ 408 w 432"/>
                  <a:gd name="T3" fmla="*/ 354 h 354"/>
                  <a:gd name="T4" fmla="*/ 114 w 432"/>
                  <a:gd name="T5" fmla="*/ 324 h 354"/>
                  <a:gd name="T6" fmla="*/ 0 w 432"/>
                  <a:gd name="T7" fmla="*/ 306 h 354"/>
                  <a:gd name="T8" fmla="*/ 12 w 432"/>
                  <a:gd name="T9" fmla="*/ 228 h 354"/>
                  <a:gd name="T10" fmla="*/ 42 w 432"/>
                  <a:gd name="T11" fmla="*/ 36 h 354"/>
                  <a:gd name="T12" fmla="*/ 48 w 432"/>
                  <a:gd name="T13" fmla="*/ 0 h 354"/>
                  <a:gd name="T14" fmla="*/ 432 w 432"/>
                  <a:gd name="T15" fmla="*/ 48 h 354"/>
                  <a:gd name="T16" fmla="*/ 420 w 432"/>
                  <a:gd name="T17" fmla="*/ 162 h 354"/>
                  <a:gd name="T18" fmla="*/ 420 w 432"/>
                  <a:gd name="T19" fmla="*/ 204 h 35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32"/>
                  <a:gd name="T31" fmla="*/ 0 h 354"/>
                  <a:gd name="T32" fmla="*/ 432 w 432"/>
                  <a:gd name="T33" fmla="*/ 354 h 35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32" h="354">
                    <a:moveTo>
                      <a:pt x="420" y="204"/>
                    </a:moveTo>
                    <a:lnTo>
                      <a:pt x="408" y="354"/>
                    </a:lnTo>
                    <a:lnTo>
                      <a:pt x="114" y="324"/>
                    </a:lnTo>
                    <a:lnTo>
                      <a:pt x="0" y="306"/>
                    </a:lnTo>
                    <a:lnTo>
                      <a:pt x="12" y="228"/>
                    </a:lnTo>
                    <a:lnTo>
                      <a:pt x="42" y="36"/>
                    </a:lnTo>
                    <a:lnTo>
                      <a:pt x="48" y="0"/>
                    </a:lnTo>
                    <a:lnTo>
                      <a:pt x="432" y="48"/>
                    </a:lnTo>
                    <a:lnTo>
                      <a:pt x="420" y="162"/>
                    </a:lnTo>
                    <a:lnTo>
                      <a:pt x="420" y="204"/>
                    </a:lnTo>
                    <a:close/>
                  </a:path>
                </a:pathLst>
              </a:custGeom>
              <a:solidFill>
                <a:srgbClr val="FFAA00"/>
              </a:solidFill>
              <a:ln w="9525">
                <a:solidFill>
                  <a:srgbClr val="FFAA00"/>
                </a:solidFill>
                <a:prstDash val="solid"/>
                <a:round/>
                <a:headEnd/>
                <a:tailEnd/>
              </a:ln>
            </p:spPr>
            <p:txBody>
              <a:bodyPr/>
              <a:lstStyle/>
              <a:p>
                <a:endParaRPr lang="en-US">
                  <a:solidFill>
                    <a:srgbClr val="000000"/>
                  </a:solidFill>
                </a:endParaRPr>
              </a:p>
            </p:txBody>
          </p:sp>
          <p:sp>
            <p:nvSpPr>
              <p:cNvPr id="19877" name="Freeform 504"/>
              <p:cNvSpPr>
                <a:spLocks noChangeAspect="1"/>
              </p:cNvSpPr>
              <p:nvPr/>
            </p:nvSpPr>
            <p:spPr bwMode="auto">
              <a:xfrm>
                <a:off x="2037" y="1578"/>
                <a:ext cx="432" cy="354"/>
              </a:xfrm>
              <a:custGeom>
                <a:avLst/>
                <a:gdLst>
                  <a:gd name="T0" fmla="*/ 420 w 432"/>
                  <a:gd name="T1" fmla="*/ 204 h 354"/>
                  <a:gd name="T2" fmla="*/ 408 w 432"/>
                  <a:gd name="T3" fmla="*/ 354 h 354"/>
                  <a:gd name="T4" fmla="*/ 114 w 432"/>
                  <a:gd name="T5" fmla="*/ 324 h 354"/>
                  <a:gd name="T6" fmla="*/ 0 w 432"/>
                  <a:gd name="T7" fmla="*/ 306 h 354"/>
                  <a:gd name="T8" fmla="*/ 12 w 432"/>
                  <a:gd name="T9" fmla="*/ 228 h 354"/>
                  <a:gd name="T10" fmla="*/ 42 w 432"/>
                  <a:gd name="T11" fmla="*/ 36 h 354"/>
                  <a:gd name="T12" fmla="*/ 48 w 432"/>
                  <a:gd name="T13" fmla="*/ 0 h 354"/>
                  <a:gd name="T14" fmla="*/ 432 w 432"/>
                  <a:gd name="T15" fmla="*/ 48 h 354"/>
                  <a:gd name="T16" fmla="*/ 420 w 432"/>
                  <a:gd name="T17" fmla="*/ 162 h 354"/>
                  <a:gd name="T18" fmla="*/ 420 w 432"/>
                  <a:gd name="T19" fmla="*/ 204 h 354"/>
                  <a:gd name="T20" fmla="*/ 420 w 432"/>
                  <a:gd name="T21" fmla="*/ 210 h 35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32"/>
                  <a:gd name="T34" fmla="*/ 0 h 354"/>
                  <a:gd name="T35" fmla="*/ 432 w 432"/>
                  <a:gd name="T36" fmla="*/ 354 h 35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32" h="354">
                    <a:moveTo>
                      <a:pt x="420" y="204"/>
                    </a:moveTo>
                    <a:lnTo>
                      <a:pt x="408" y="354"/>
                    </a:lnTo>
                    <a:lnTo>
                      <a:pt x="114" y="324"/>
                    </a:lnTo>
                    <a:lnTo>
                      <a:pt x="0" y="306"/>
                    </a:lnTo>
                    <a:lnTo>
                      <a:pt x="12" y="228"/>
                    </a:lnTo>
                    <a:lnTo>
                      <a:pt x="42" y="36"/>
                    </a:lnTo>
                    <a:lnTo>
                      <a:pt x="48" y="0"/>
                    </a:lnTo>
                    <a:lnTo>
                      <a:pt x="432" y="48"/>
                    </a:lnTo>
                    <a:lnTo>
                      <a:pt x="420" y="162"/>
                    </a:lnTo>
                    <a:lnTo>
                      <a:pt x="420" y="204"/>
                    </a:lnTo>
                    <a:lnTo>
                      <a:pt x="420" y="210"/>
                    </a:lnTo>
                  </a:path>
                </a:pathLst>
              </a:custGeom>
              <a:noFill/>
              <a:ln w="9525">
                <a:solidFill>
                  <a:srgbClr val="000000"/>
                </a:solidFill>
                <a:prstDash val="solid"/>
                <a:round/>
                <a:headEnd/>
                <a:tailEnd/>
              </a:ln>
            </p:spPr>
            <p:txBody>
              <a:bodyPr/>
              <a:lstStyle/>
              <a:p>
                <a:endParaRPr lang="en-US">
                  <a:solidFill>
                    <a:srgbClr val="000000"/>
                  </a:solidFill>
                </a:endParaRPr>
              </a:p>
            </p:txBody>
          </p:sp>
        </p:grpSp>
        <p:sp>
          <p:nvSpPr>
            <p:cNvPr id="19754" name="Rectangle 505"/>
            <p:cNvSpPr>
              <a:spLocks noChangeArrowheads="1"/>
            </p:cNvSpPr>
            <p:nvPr/>
          </p:nvSpPr>
          <p:spPr bwMode="auto">
            <a:xfrm>
              <a:off x="2639" y="2592"/>
              <a:ext cx="576" cy="240"/>
            </a:xfrm>
            <a:prstGeom prst="rect">
              <a:avLst/>
            </a:prstGeom>
            <a:noFill/>
            <a:ln w="9525">
              <a:noFill/>
              <a:miter lim="800000"/>
              <a:headEnd/>
              <a:tailEnd/>
            </a:ln>
          </p:spPr>
          <p:txBody>
            <a:bodyPr wrap="none" anchor="ctr"/>
            <a:lstStyle/>
            <a:p>
              <a:pPr algn="ctr"/>
              <a:r>
                <a:rPr lang="en-US" sz="1600" b="1" dirty="0">
                  <a:solidFill>
                    <a:srgbClr val="FFFF00"/>
                  </a:solidFill>
                </a:rPr>
                <a:t>2000</a:t>
              </a:r>
            </a:p>
          </p:txBody>
        </p:sp>
      </p:grpSp>
      <p:grpSp>
        <p:nvGrpSpPr>
          <p:cNvPr id="19465" name="Group 756"/>
          <p:cNvGrpSpPr>
            <a:grpSpLocks/>
          </p:cNvGrpSpPr>
          <p:nvPr/>
        </p:nvGrpSpPr>
        <p:grpSpPr bwMode="auto">
          <a:xfrm>
            <a:off x="2657476" y="3184526"/>
            <a:ext cx="7477125" cy="523875"/>
            <a:chOff x="405" y="3744"/>
            <a:chExt cx="4710" cy="330"/>
          </a:xfrm>
        </p:grpSpPr>
        <p:sp>
          <p:nvSpPr>
            <p:cNvPr id="19745" name="Text Box 757"/>
            <p:cNvSpPr txBox="1">
              <a:spLocks noChangeArrowheads="1"/>
            </p:cNvSpPr>
            <p:nvPr/>
          </p:nvSpPr>
          <p:spPr bwMode="auto">
            <a:xfrm>
              <a:off x="411" y="3744"/>
              <a:ext cx="4245" cy="330"/>
            </a:xfrm>
            <a:prstGeom prst="rect">
              <a:avLst/>
            </a:prstGeom>
            <a:solidFill>
              <a:schemeClr val="bg1"/>
            </a:solidFill>
            <a:ln w="8001">
              <a:noFill/>
              <a:miter lim="800000"/>
              <a:headEnd/>
              <a:tailEnd/>
            </a:ln>
          </p:spPr>
          <p:txBody>
            <a:bodyPr>
              <a:spAutoFit/>
            </a:bodyPr>
            <a:lstStyle/>
            <a:p>
              <a:pPr>
                <a:spcBef>
                  <a:spcPct val="50000"/>
                </a:spcBef>
              </a:pPr>
              <a:r>
                <a:rPr lang="en-US" sz="1400" dirty="0">
                  <a:solidFill>
                    <a:srgbClr val="000000"/>
                  </a:solidFill>
                </a:rPr>
                <a:t>      No Data       &lt;14.0%        14.0%–17.9%        18.0%–21.9%       22.0%–25.9%      </a:t>
              </a:r>
              <a:r>
                <a:rPr lang="en-US" sz="1400" u="sng" dirty="0">
                  <a:solidFill>
                    <a:srgbClr val="000000"/>
                  </a:solidFill>
                </a:rPr>
                <a:t>&gt; </a:t>
              </a:r>
              <a:r>
                <a:rPr lang="en-US" sz="1400" dirty="0">
                  <a:solidFill>
                    <a:srgbClr val="000000"/>
                  </a:solidFill>
                </a:rPr>
                <a:t>26.0%</a:t>
              </a:r>
            </a:p>
          </p:txBody>
        </p:sp>
        <p:sp>
          <p:nvSpPr>
            <p:cNvPr id="19746" name="Rectangle 758"/>
            <p:cNvSpPr>
              <a:spLocks noChangeArrowheads="1"/>
            </p:cNvSpPr>
            <p:nvPr/>
          </p:nvSpPr>
          <p:spPr bwMode="auto">
            <a:xfrm>
              <a:off x="405" y="3754"/>
              <a:ext cx="4710" cy="192"/>
            </a:xfrm>
            <a:prstGeom prst="rect">
              <a:avLst/>
            </a:prstGeom>
            <a:noFill/>
            <a:ln w="9525">
              <a:noFill/>
              <a:miter lim="800000"/>
              <a:headEnd/>
              <a:tailEnd/>
            </a:ln>
          </p:spPr>
          <p:txBody>
            <a:bodyPr wrap="none" anchor="ctr"/>
            <a:lstStyle/>
            <a:p>
              <a:endParaRPr lang="en-US">
                <a:solidFill>
                  <a:srgbClr val="000000"/>
                </a:solidFill>
              </a:endParaRPr>
            </a:p>
          </p:txBody>
        </p:sp>
        <p:sp>
          <p:nvSpPr>
            <p:cNvPr id="19747" name="Rectangle 759"/>
            <p:cNvSpPr>
              <a:spLocks noChangeArrowheads="1"/>
            </p:cNvSpPr>
            <p:nvPr/>
          </p:nvSpPr>
          <p:spPr bwMode="auto">
            <a:xfrm>
              <a:off x="461" y="3802"/>
              <a:ext cx="86" cy="86"/>
            </a:xfrm>
            <a:prstGeom prst="rect">
              <a:avLst/>
            </a:prstGeom>
            <a:solidFill>
              <a:srgbClr val="FFFFFF"/>
            </a:solidFill>
            <a:ln w="9525">
              <a:solidFill>
                <a:schemeClr val="tx1"/>
              </a:solidFill>
              <a:miter lim="800000"/>
              <a:headEnd/>
              <a:tailEnd/>
            </a:ln>
          </p:spPr>
          <p:txBody>
            <a:bodyPr/>
            <a:lstStyle/>
            <a:p>
              <a:endParaRPr lang="en-US">
                <a:solidFill>
                  <a:srgbClr val="000000"/>
                </a:solidFill>
              </a:endParaRPr>
            </a:p>
          </p:txBody>
        </p:sp>
        <p:sp>
          <p:nvSpPr>
            <p:cNvPr id="19748" name="Rectangle 760"/>
            <p:cNvSpPr>
              <a:spLocks noChangeArrowheads="1"/>
            </p:cNvSpPr>
            <p:nvPr/>
          </p:nvSpPr>
          <p:spPr bwMode="auto">
            <a:xfrm>
              <a:off x="1141" y="3802"/>
              <a:ext cx="86" cy="86"/>
            </a:xfrm>
            <a:prstGeom prst="rect">
              <a:avLst/>
            </a:prstGeom>
            <a:solidFill>
              <a:srgbClr val="E8D898"/>
            </a:solidFill>
            <a:ln w="9525">
              <a:solidFill>
                <a:schemeClr val="tx1"/>
              </a:solidFill>
              <a:miter lim="800000"/>
              <a:headEnd/>
              <a:tailEnd/>
            </a:ln>
          </p:spPr>
          <p:txBody>
            <a:bodyPr/>
            <a:lstStyle/>
            <a:p>
              <a:endParaRPr lang="en-US">
                <a:solidFill>
                  <a:srgbClr val="000000"/>
                </a:solidFill>
              </a:endParaRPr>
            </a:p>
          </p:txBody>
        </p:sp>
        <p:sp>
          <p:nvSpPr>
            <p:cNvPr id="19749" name="Rectangle 761"/>
            <p:cNvSpPr>
              <a:spLocks noChangeArrowheads="1"/>
            </p:cNvSpPr>
            <p:nvPr/>
          </p:nvSpPr>
          <p:spPr bwMode="auto">
            <a:xfrm>
              <a:off x="1669" y="3802"/>
              <a:ext cx="86" cy="86"/>
            </a:xfrm>
            <a:prstGeom prst="rect">
              <a:avLst/>
            </a:prstGeom>
            <a:solidFill>
              <a:srgbClr val="FFAA00"/>
            </a:solidFill>
            <a:ln w="9525">
              <a:solidFill>
                <a:schemeClr val="tx1"/>
              </a:solidFill>
              <a:miter lim="800000"/>
              <a:headEnd/>
              <a:tailEnd/>
            </a:ln>
          </p:spPr>
          <p:txBody>
            <a:bodyPr/>
            <a:lstStyle/>
            <a:p>
              <a:endParaRPr lang="en-US">
                <a:solidFill>
                  <a:srgbClr val="000000"/>
                </a:solidFill>
              </a:endParaRPr>
            </a:p>
          </p:txBody>
        </p:sp>
        <p:sp>
          <p:nvSpPr>
            <p:cNvPr id="19750" name="Rectangle 762"/>
            <p:cNvSpPr>
              <a:spLocks noChangeArrowheads="1"/>
            </p:cNvSpPr>
            <p:nvPr/>
          </p:nvSpPr>
          <p:spPr bwMode="auto">
            <a:xfrm>
              <a:off x="2496" y="3802"/>
              <a:ext cx="86" cy="86"/>
            </a:xfrm>
            <a:prstGeom prst="rect">
              <a:avLst/>
            </a:prstGeom>
            <a:solidFill>
              <a:srgbClr val="FF8C00"/>
            </a:solidFill>
            <a:ln w="9525">
              <a:solidFill>
                <a:schemeClr val="tx1"/>
              </a:solidFill>
              <a:miter lim="800000"/>
              <a:headEnd/>
              <a:tailEnd/>
            </a:ln>
          </p:spPr>
          <p:txBody>
            <a:bodyPr/>
            <a:lstStyle/>
            <a:p>
              <a:endParaRPr lang="en-US">
                <a:solidFill>
                  <a:srgbClr val="000000"/>
                </a:solidFill>
              </a:endParaRPr>
            </a:p>
          </p:txBody>
        </p:sp>
        <p:sp>
          <p:nvSpPr>
            <p:cNvPr id="19751" name="Rectangle 763"/>
            <p:cNvSpPr>
              <a:spLocks noChangeArrowheads="1"/>
            </p:cNvSpPr>
            <p:nvPr/>
          </p:nvSpPr>
          <p:spPr bwMode="auto">
            <a:xfrm>
              <a:off x="3301" y="3802"/>
              <a:ext cx="86" cy="86"/>
            </a:xfrm>
            <a:prstGeom prst="rect">
              <a:avLst/>
            </a:prstGeom>
            <a:solidFill>
              <a:srgbClr val="FF4500"/>
            </a:solidFill>
            <a:ln w="9525">
              <a:solidFill>
                <a:schemeClr val="tx1"/>
              </a:solidFill>
              <a:miter lim="800000"/>
              <a:headEnd/>
              <a:tailEnd/>
            </a:ln>
          </p:spPr>
          <p:txBody>
            <a:bodyPr/>
            <a:lstStyle/>
            <a:p>
              <a:endParaRPr lang="en-US">
                <a:solidFill>
                  <a:srgbClr val="000000"/>
                </a:solidFill>
              </a:endParaRPr>
            </a:p>
          </p:txBody>
        </p:sp>
        <p:sp>
          <p:nvSpPr>
            <p:cNvPr id="19752" name="Rectangle 764"/>
            <p:cNvSpPr>
              <a:spLocks noChangeArrowheads="1"/>
            </p:cNvSpPr>
            <p:nvPr/>
          </p:nvSpPr>
          <p:spPr bwMode="auto">
            <a:xfrm>
              <a:off x="4107" y="3802"/>
              <a:ext cx="86" cy="86"/>
            </a:xfrm>
            <a:prstGeom prst="rect">
              <a:avLst/>
            </a:prstGeom>
            <a:solidFill>
              <a:srgbClr val="B22222"/>
            </a:solidFill>
            <a:ln w="9525">
              <a:solidFill>
                <a:schemeClr val="tx1"/>
              </a:solidFill>
              <a:miter lim="800000"/>
              <a:headEnd/>
              <a:tailEnd/>
            </a:ln>
          </p:spPr>
          <p:txBody>
            <a:bodyPr/>
            <a:lstStyle/>
            <a:p>
              <a:r>
                <a:rPr lang="en-US" dirty="0">
                  <a:solidFill>
                    <a:srgbClr val="000000"/>
                  </a:solidFill>
                </a:rPr>
                <a:t> </a:t>
              </a:r>
            </a:p>
          </p:txBody>
        </p:sp>
      </p:grpSp>
      <p:grpSp>
        <p:nvGrpSpPr>
          <p:cNvPr id="19466" name="Group 765"/>
          <p:cNvGrpSpPr>
            <a:grpSpLocks/>
          </p:cNvGrpSpPr>
          <p:nvPr/>
        </p:nvGrpSpPr>
        <p:grpSpPr bwMode="auto">
          <a:xfrm>
            <a:off x="2682876" y="5827711"/>
            <a:ext cx="7451725" cy="523874"/>
            <a:chOff x="405" y="3383"/>
            <a:chExt cx="4694" cy="330"/>
          </a:xfrm>
        </p:grpSpPr>
        <p:sp>
          <p:nvSpPr>
            <p:cNvPr id="19737" name="Text Box 766"/>
            <p:cNvSpPr txBox="1">
              <a:spLocks noChangeArrowheads="1"/>
            </p:cNvSpPr>
            <p:nvPr/>
          </p:nvSpPr>
          <p:spPr bwMode="auto">
            <a:xfrm>
              <a:off x="405" y="3383"/>
              <a:ext cx="4310" cy="330"/>
            </a:xfrm>
            <a:prstGeom prst="rect">
              <a:avLst/>
            </a:prstGeom>
            <a:solidFill>
              <a:schemeClr val="bg1"/>
            </a:solidFill>
            <a:ln w="8001">
              <a:noFill/>
              <a:miter lim="800000"/>
              <a:headEnd/>
              <a:tailEnd/>
            </a:ln>
          </p:spPr>
          <p:txBody>
            <a:bodyPr>
              <a:spAutoFit/>
            </a:bodyPr>
            <a:lstStyle/>
            <a:p>
              <a:pPr>
                <a:spcBef>
                  <a:spcPct val="50000"/>
                </a:spcBef>
              </a:pPr>
              <a:r>
                <a:rPr lang="en-US" sz="1400" dirty="0">
                  <a:solidFill>
                    <a:srgbClr val="000000"/>
                  </a:solidFill>
                </a:rPr>
                <a:t>      No Data         &lt;4.5%         4.5%–5.9%           6.0%–7.4%        7.5%–8.9%            </a:t>
              </a:r>
              <a:r>
                <a:rPr lang="en-US" sz="1400" u="sng" dirty="0">
                  <a:solidFill>
                    <a:srgbClr val="000000"/>
                  </a:solidFill>
                </a:rPr>
                <a:t>&gt;</a:t>
              </a:r>
              <a:r>
                <a:rPr lang="en-US" sz="1400" dirty="0">
                  <a:solidFill>
                    <a:srgbClr val="000000"/>
                  </a:solidFill>
                </a:rPr>
                <a:t>9.0%</a:t>
              </a:r>
            </a:p>
          </p:txBody>
        </p:sp>
        <p:sp>
          <p:nvSpPr>
            <p:cNvPr id="19738" name="Rectangle 767"/>
            <p:cNvSpPr>
              <a:spLocks noChangeArrowheads="1"/>
            </p:cNvSpPr>
            <p:nvPr/>
          </p:nvSpPr>
          <p:spPr bwMode="auto">
            <a:xfrm>
              <a:off x="405" y="3383"/>
              <a:ext cx="4694" cy="217"/>
            </a:xfrm>
            <a:prstGeom prst="rect">
              <a:avLst/>
            </a:prstGeom>
            <a:noFill/>
            <a:ln w="9525">
              <a:noFill/>
              <a:miter lim="800000"/>
              <a:headEnd/>
              <a:tailEnd/>
            </a:ln>
          </p:spPr>
          <p:txBody>
            <a:bodyPr wrap="none" anchor="ctr"/>
            <a:lstStyle/>
            <a:p>
              <a:endParaRPr lang="en-US">
                <a:solidFill>
                  <a:srgbClr val="000000"/>
                </a:solidFill>
              </a:endParaRPr>
            </a:p>
          </p:txBody>
        </p:sp>
        <p:sp>
          <p:nvSpPr>
            <p:cNvPr id="19739" name="Rectangle 768"/>
            <p:cNvSpPr>
              <a:spLocks noChangeArrowheads="1"/>
            </p:cNvSpPr>
            <p:nvPr/>
          </p:nvSpPr>
          <p:spPr bwMode="auto">
            <a:xfrm>
              <a:off x="472" y="3437"/>
              <a:ext cx="86" cy="86"/>
            </a:xfrm>
            <a:prstGeom prst="rect">
              <a:avLst/>
            </a:prstGeom>
            <a:solidFill>
              <a:srgbClr val="FFFFFF"/>
            </a:solidFill>
            <a:ln w="9525">
              <a:solidFill>
                <a:schemeClr val="tx1"/>
              </a:solidFill>
              <a:miter lim="800000"/>
              <a:headEnd/>
              <a:tailEnd/>
            </a:ln>
          </p:spPr>
          <p:txBody>
            <a:bodyPr/>
            <a:lstStyle/>
            <a:p>
              <a:endParaRPr lang="en-US">
                <a:solidFill>
                  <a:srgbClr val="000000"/>
                </a:solidFill>
              </a:endParaRPr>
            </a:p>
          </p:txBody>
        </p:sp>
        <p:sp>
          <p:nvSpPr>
            <p:cNvPr id="19740" name="Rectangle 769"/>
            <p:cNvSpPr>
              <a:spLocks noChangeArrowheads="1"/>
            </p:cNvSpPr>
            <p:nvPr/>
          </p:nvSpPr>
          <p:spPr bwMode="auto">
            <a:xfrm>
              <a:off x="1145" y="3437"/>
              <a:ext cx="86" cy="86"/>
            </a:xfrm>
            <a:prstGeom prst="rect">
              <a:avLst/>
            </a:prstGeom>
            <a:solidFill>
              <a:srgbClr val="E8D898"/>
            </a:solidFill>
            <a:ln w="9525">
              <a:solidFill>
                <a:schemeClr val="tx1"/>
              </a:solidFill>
              <a:miter lim="800000"/>
              <a:headEnd/>
              <a:tailEnd/>
            </a:ln>
          </p:spPr>
          <p:txBody>
            <a:bodyPr/>
            <a:lstStyle/>
            <a:p>
              <a:endParaRPr lang="en-US">
                <a:solidFill>
                  <a:srgbClr val="000000"/>
                </a:solidFill>
              </a:endParaRPr>
            </a:p>
          </p:txBody>
        </p:sp>
        <p:sp>
          <p:nvSpPr>
            <p:cNvPr id="19741" name="Rectangle 770"/>
            <p:cNvSpPr>
              <a:spLocks noChangeArrowheads="1"/>
            </p:cNvSpPr>
            <p:nvPr/>
          </p:nvSpPr>
          <p:spPr bwMode="auto">
            <a:xfrm>
              <a:off x="1691" y="3437"/>
              <a:ext cx="86" cy="86"/>
            </a:xfrm>
            <a:prstGeom prst="rect">
              <a:avLst/>
            </a:prstGeom>
            <a:solidFill>
              <a:srgbClr val="FFAA00"/>
            </a:solidFill>
            <a:ln w="9525">
              <a:solidFill>
                <a:schemeClr val="tx1"/>
              </a:solidFill>
              <a:miter lim="800000"/>
              <a:headEnd/>
              <a:tailEnd/>
            </a:ln>
          </p:spPr>
          <p:txBody>
            <a:bodyPr/>
            <a:lstStyle/>
            <a:p>
              <a:endParaRPr lang="en-US">
                <a:solidFill>
                  <a:srgbClr val="000000"/>
                </a:solidFill>
              </a:endParaRPr>
            </a:p>
          </p:txBody>
        </p:sp>
        <p:sp>
          <p:nvSpPr>
            <p:cNvPr id="19742" name="Rectangle 771"/>
            <p:cNvSpPr>
              <a:spLocks noChangeArrowheads="1"/>
            </p:cNvSpPr>
            <p:nvPr/>
          </p:nvSpPr>
          <p:spPr bwMode="auto">
            <a:xfrm>
              <a:off x="2498" y="3437"/>
              <a:ext cx="86" cy="86"/>
            </a:xfrm>
            <a:prstGeom prst="rect">
              <a:avLst/>
            </a:prstGeom>
            <a:solidFill>
              <a:srgbClr val="FF8C00"/>
            </a:solidFill>
            <a:ln w="9525">
              <a:solidFill>
                <a:schemeClr val="tx1"/>
              </a:solidFill>
              <a:miter lim="800000"/>
              <a:headEnd/>
              <a:tailEnd/>
            </a:ln>
          </p:spPr>
          <p:txBody>
            <a:bodyPr/>
            <a:lstStyle/>
            <a:p>
              <a:endParaRPr lang="en-US">
                <a:solidFill>
                  <a:srgbClr val="000000"/>
                </a:solidFill>
              </a:endParaRPr>
            </a:p>
          </p:txBody>
        </p:sp>
        <p:sp>
          <p:nvSpPr>
            <p:cNvPr id="19743" name="Rectangle 772"/>
            <p:cNvSpPr>
              <a:spLocks noChangeArrowheads="1"/>
            </p:cNvSpPr>
            <p:nvPr/>
          </p:nvSpPr>
          <p:spPr bwMode="auto">
            <a:xfrm>
              <a:off x="3237" y="3437"/>
              <a:ext cx="86" cy="86"/>
            </a:xfrm>
            <a:prstGeom prst="rect">
              <a:avLst/>
            </a:prstGeom>
            <a:solidFill>
              <a:srgbClr val="FF4500"/>
            </a:solidFill>
            <a:ln w="9525">
              <a:solidFill>
                <a:schemeClr val="tx1"/>
              </a:solidFill>
              <a:miter lim="800000"/>
              <a:headEnd/>
              <a:tailEnd/>
            </a:ln>
          </p:spPr>
          <p:txBody>
            <a:bodyPr/>
            <a:lstStyle/>
            <a:p>
              <a:endParaRPr lang="en-US">
                <a:solidFill>
                  <a:srgbClr val="000000"/>
                </a:solidFill>
              </a:endParaRPr>
            </a:p>
          </p:txBody>
        </p:sp>
        <p:sp>
          <p:nvSpPr>
            <p:cNvPr id="19744" name="Rectangle 773"/>
            <p:cNvSpPr>
              <a:spLocks noChangeArrowheads="1"/>
            </p:cNvSpPr>
            <p:nvPr/>
          </p:nvSpPr>
          <p:spPr bwMode="auto">
            <a:xfrm>
              <a:off x="4053" y="3437"/>
              <a:ext cx="86" cy="86"/>
            </a:xfrm>
            <a:prstGeom prst="rect">
              <a:avLst/>
            </a:prstGeom>
            <a:solidFill>
              <a:srgbClr val="B22222"/>
            </a:solidFill>
            <a:ln w="9525">
              <a:solidFill>
                <a:schemeClr val="tx1"/>
              </a:solidFill>
              <a:miter lim="800000"/>
              <a:headEnd/>
              <a:tailEnd/>
            </a:ln>
          </p:spPr>
          <p:txBody>
            <a:bodyPr/>
            <a:lstStyle/>
            <a:p>
              <a:endParaRPr lang="en-US">
                <a:solidFill>
                  <a:srgbClr val="000000"/>
                </a:solidFill>
              </a:endParaRPr>
            </a:p>
          </p:txBody>
        </p:sp>
      </p:grpSp>
      <p:sp>
        <p:nvSpPr>
          <p:cNvPr id="19467" name="Rectangle 774"/>
          <p:cNvSpPr>
            <a:spLocks noChangeArrowheads="1"/>
          </p:cNvSpPr>
          <p:nvPr/>
        </p:nvSpPr>
        <p:spPr bwMode="auto">
          <a:xfrm rot="10800000" flipV="1">
            <a:off x="2667000" y="6248400"/>
            <a:ext cx="6553200" cy="457200"/>
          </a:xfrm>
          <a:prstGeom prst="rect">
            <a:avLst/>
          </a:prstGeom>
          <a:noFill/>
          <a:ln w="9525">
            <a:noFill/>
            <a:miter lim="800000"/>
            <a:headEnd/>
            <a:tailEnd/>
          </a:ln>
        </p:spPr>
        <p:txBody>
          <a:bodyPr>
            <a:spAutoFit/>
          </a:bodyPr>
          <a:lstStyle/>
          <a:p>
            <a:pPr algn="ctr"/>
            <a:r>
              <a:rPr lang="en-US" sz="1200" dirty="0">
                <a:solidFill>
                  <a:srgbClr val="FFFFFF"/>
                </a:solidFill>
              </a:rPr>
              <a:t>CDC’s Division of Diabetes Translation. United States Surveillance System available at http://www.cdc.gov/diabetes/data</a:t>
            </a:r>
          </a:p>
        </p:txBody>
      </p:sp>
      <p:pic>
        <p:nvPicPr>
          <p:cNvPr id="19468" name="Picture 775"/>
          <p:cNvPicPr>
            <a:picLocks noChangeAspect="1" noChangeArrowheads="1"/>
          </p:cNvPicPr>
          <p:nvPr/>
        </p:nvPicPr>
        <p:blipFill>
          <a:blip r:embed="rId5" cstate="print"/>
          <a:srcRect/>
          <a:stretch>
            <a:fillRect/>
          </a:stretch>
        </p:blipFill>
        <p:spPr bwMode="auto">
          <a:xfrm>
            <a:off x="9829800" y="6207126"/>
            <a:ext cx="685800" cy="498475"/>
          </a:xfrm>
          <a:prstGeom prst="rect">
            <a:avLst/>
          </a:prstGeom>
          <a:noFill/>
          <a:ln w="9525">
            <a:noFill/>
            <a:miter lim="800000"/>
            <a:headEnd/>
            <a:tailEnd/>
          </a:ln>
        </p:spPr>
      </p:pic>
      <p:pic>
        <p:nvPicPr>
          <p:cNvPr id="19469" name="Picture 776" descr="hhs logo"/>
          <p:cNvPicPr>
            <a:picLocks noChangeAspect="1" noChangeArrowheads="1"/>
          </p:cNvPicPr>
          <p:nvPr/>
        </p:nvPicPr>
        <p:blipFill>
          <a:blip r:embed="rId6" cstate="print"/>
          <a:srcRect/>
          <a:stretch>
            <a:fillRect/>
          </a:stretch>
        </p:blipFill>
        <p:spPr bwMode="auto">
          <a:xfrm>
            <a:off x="1600200" y="6248400"/>
            <a:ext cx="609600" cy="609600"/>
          </a:xfrm>
          <a:prstGeom prst="rect">
            <a:avLst/>
          </a:prstGeom>
          <a:noFill/>
          <a:ln w="9525">
            <a:noFill/>
            <a:miter lim="800000"/>
            <a:headEnd/>
            <a:tailEnd/>
          </a:ln>
        </p:spPr>
      </p:pic>
      <p:sp>
        <p:nvSpPr>
          <p:cNvPr id="926" name="Rectangle 379"/>
          <p:cNvSpPr>
            <a:spLocks noChangeArrowheads="1"/>
          </p:cNvSpPr>
          <p:nvPr/>
        </p:nvSpPr>
        <p:spPr bwMode="auto">
          <a:xfrm>
            <a:off x="8287349" y="1374775"/>
            <a:ext cx="914400" cy="381000"/>
          </a:xfrm>
          <a:prstGeom prst="rect">
            <a:avLst/>
          </a:prstGeom>
          <a:noFill/>
          <a:ln w="9525">
            <a:noFill/>
            <a:miter lim="800000"/>
            <a:headEnd/>
            <a:tailEnd/>
          </a:ln>
        </p:spPr>
        <p:txBody>
          <a:bodyPr wrap="none" anchor="ctr"/>
          <a:lstStyle/>
          <a:p>
            <a:pPr algn="ctr"/>
            <a:r>
              <a:rPr lang="en-US" sz="1600" b="1" dirty="0">
                <a:solidFill>
                  <a:srgbClr val="FF0000"/>
                </a:solidFill>
              </a:rPr>
              <a:t>2014</a:t>
            </a:r>
          </a:p>
        </p:txBody>
      </p:sp>
      <p:sp>
        <p:nvSpPr>
          <p:cNvPr id="1088" name="Rectangle 505"/>
          <p:cNvSpPr>
            <a:spLocks noChangeArrowheads="1"/>
          </p:cNvSpPr>
          <p:nvPr/>
        </p:nvSpPr>
        <p:spPr bwMode="auto">
          <a:xfrm>
            <a:off x="8458704" y="3962400"/>
            <a:ext cx="914400" cy="381000"/>
          </a:xfrm>
          <a:prstGeom prst="rect">
            <a:avLst/>
          </a:prstGeom>
          <a:noFill/>
          <a:ln w="9525">
            <a:noFill/>
            <a:miter lim="800000"/>
            <a:headEnd/>
            <a:tailEnd/>
          </a:ln>
        </p:spPr>
        <p:txBody>
          <a:bodyPr wrap="none" anchor="ctr"/>
          <a:lstStyle/>
          <a:p>
            <a:pPr algn="ctr"/>
            <a:r>
              <a:rPr lang="en-US" sz="1600" b="1" dirty="0">
                <a:solidFill>
                  <a:srgbClr val="FFFF00"/>
                </a:solidFill>
              </a:rPr>
              <a:t>2014</a:t>
            </a:r>
          </a:p>
        </p:txBody>
      </p:sp>
    </p:spTree>
    <p:extLst>
      <p:ext uri="{BB962C8B-B14F-4D97-AF65-F5344CB8AC3E}">
        <p14:creationId xmlns:p14="http://schemas.microsoft.com/office/powerpoint/2010/main" val="852058408"/>
      </p:ext>
    </p:extLst>
  </p:cSld>
  <p:clrMapOvr>
    <a:masterClrMapping/>
  </p:clrMapOvr>
  <mc:AlternateContent xmlns:mc="http://schemas.openxmlformats.org/markup-compatibility/2006" xmlns:p14="http://schemas.microsoft.com/office/powerpoint/2010/main">
    <mc:Choice Requires="p14">
      <p:transition spd="slow" p14:dur="1250">
        <p:zoom/>
      </p:transition>
    </mc:Choice>
    <mc:Fallback xmlns="">
      <p:transition spd="slow">
        <p:zo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nodeType="afterEffect">
                                  <p:stCondLst>
                                    <p:cond delay="1000"/>
                                  </p:stCondLst>
                                  <p:childTnLst>
                                    <p:set>
                                      <p:cBhvr>
                                        <p:cTn id="6" dur="1" fill="hold">
                                          <p:stCondLst>
                                            <p:cond delay="0"/>
                                          </p:stCondLst>
                                        </p:cTn>
                                        <p:tgtEl>
                                          <p:spTgt spid="2"/>
                                        </p:tgtEl>
                                        <p:attrNameLst>
                                          <p:attrName>style.visibility</p:attrName>
                                        </p:attrNameLst>
                                      </p:cBhvr>
                                      <p:to>
                                        <p:strVal val="visible"/>
                                      </p:to>
                                    </p:set>
                                    <p:animEffect transition="in" filter="blinds(vertical)">
                                      <p:cBhvr>
                                        <p:cTn id="7" dur="1000"/>
                                        <p:tgtEl>
                                          <p:spTgt spid="2"/>
                                        </p:tgtEl>
                                      </p:cBhvr>
                                    </p:animEffect>
                                  </p:childTnLst>
                                </p:cTn>
                              </p:par>
                            </p:childTnLst>
                          </p:cTn>
                        </p:par>
                        <p:par>
                          <p:cTn id="8" fill="hold">
                            <p:stCondLst>
                              <p:cond delay="2000"/>
                            </p:stCondLst>
                            <p:childTnLst>
                              <p:par>
                                <p:cTn id="9" presetID="3" presetClass="entr" presetSubtype="5" fill="hold" nodeType="afterEffect">
                                  <p:stCondLst>
                                    <p:cond delay="500"/>
                                  </p:stCondLst>
                                  <p:childTnLst>
                                    <p:set>
                                      <p:cBhvr>
                                        <p:cTn id="10" dur="1" fill="hold">
                                          <p:stCondLst>
                                            <p:cond delay="0"/>
                                          </p:stCondLst>
                                        </p:cTn>
                                        <p:tgtEl>
                                          <p:spTgt spid="6"/>
                                        </p:tgtEl>
                                        <p:attrNameLst>
                                          <p:attrName>style.visibility</p:attrName>
                                        </p:attrNameLst>
                                      </p:cBhvr>
                                      <p:to>
                                        <p:strVal val="visible"/>
                                      </p:to>
                                    </p:set>
                                    <p:animEffect transition="in" filter="blinds(vertical)">
                                      <p:cBhvr>
                                        <p:cTn id="11" dur="1000"/>
                                        <p:tgtEl>
                                          <p:spTgt spid="6"/>
                                        </p:tgtEl>
                                      </p:cBhvr>
                                    </p:animEffect>
                                  </p:childTnLst>
                                </p:cTn>
                              </p:par>
                            </p:childTnLst>
                          </p:cTn>
                        </p:par>
                        <p:par>
                          <p:cTn id="12" fill="hold">
                            <p:stCondLst>
                              <p:cond delay="3500"/>
                            </p:stCondLst>
                            <p:childTnLst>
                              <p:par>
                                <p:cTn id="13" presetID="3" presetClass="entr" presetSubtype="5" fill="hold" nodeType="afterEffect">
                                  <p:stCondLst>
                                    <p:cond delay="1000"/>
                                  </p:stCondLst>
                                  <p:childTnLst>
                                    <p:set>
                                      <p:cBhvr>
                                        <p:cTn id="14" dur="1" fill="hold">
                                          <p:stCondLst>
                                            <p:cond delay="0"/>
                                          </p:stCondLst>
                                        </p:cTn>
                                        <p:tgtEl>
                                          <p:spTgt spid="4"/>
                                        </p:tgtEl>
                                        <p:attrNameLst>
                                          <p:attrName>style.visibility</p:attrName>
                                        </p:attrNameLst>
                                      </p:cBhvr>
                                      <p:to>
                                        <p:strVal val="visible"/>
                                      </p:to>
                                    </p:set>
                                    <p:animEffect transition="in" filter="blinds(vertical)">
                                      <p:cBhvr>
                                        <p:cTn id="15" dur="1000"/>
                                        <p:tgtEl>
                                          <p:spTgt spid="4"/>
                                        </p:tgtEl>
                                      </p:cBhvr>
                                    </p:animEffect>
                                  </p:childTnLst>
                                </p:cTn>
                              </p:par>
                            </p:childTnLst>
                          </p:cTn>
                        </p:par>
                        <p:par>
                          <p:cTn id="16" fill="hold">
                            <p:stCondLst>
                              <p:cond delay="5500"/>
                            </p:stCondLst>
                            <p:childTnLst>
                              <p:par>
                                <p:cTn id="17" presetID="3" presetClass="entr" presetSubtype="5" fill="hold" nodeType="afterEffect">
                                  <p:stCondLst>
                                    <p:cond delay="500"/>
                                  </p:stCondLst>
                                  <p:childTnLst>
                                    <p:set>
                                      <p:cBhvr>
                                        <p:cTn id="18" dur="1" fill="hold">
                                          <p:stCondLst>
                                            <p:cond delay="0"/>
                                          </p:stCondLst>
                                        </p:cTn>
                                        <p:tgtEl>
                                          <p:spTgt spid="8"/>
                                        </p:tgtEl>
                                        <p:attrNameLst>
                                          <p:attrName>style.visibility</p:attrName>
                                        </p:attrNameLst>
                                      </p:cBhvr>
                                      <p:to>
                                        <p:strVal val="visible"/>
                                      </p:to>
                                    </p:set>
                                    <p:animEffect transition="in" filter="blinds(vertical)">
                                      <p:cBhvr>
                                        <p:cTn id="19"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Growing Problem</a:t>
            </a:r>
            <a:endParaRPr lang="en-US" dirty="0"/>
          </a:p>
        </p:txBody>
      </p:sp>
      <p:sp>
        <p:nvSpPr>
          <p:cNvPr id="3" name="Content Placeholder 2"/>
          <p:cNvSpPr>
            <a:spLocks noGrp="1"/>
          </p:cNvSpPr>
          <p:nvPr>
            <p:ph idx="1"/>
          </p:nvPr>
        </p:nvSpPr>
        <p:spPr/>
        <p:txBody>
          <a:bodyPr>
            <a:normAutofit/>
          </a:bodyPr>
          <a:lstStyle/>
          <a:p>
            <a:r>
              <a:rPr lang="en-US" sz="2000" b="1" dirty="0"/>
              <a:t>Since 1960’</a:t>
            </a:r>
            <a:r>
              <a:rPr lang="en-US" sz="2000" dirty="0"/>
              <a:t>s prevalence of obesity among adults has </a:t>
            </a:r>
            <a:r>
              <a:rPr lang="en-US" sz="2000" b="1" dirty="0"/>
              <a:t>more than doubled [from 13.5 to 35.7%)</a:t>
            </a:r>
          </a:p>
          <a:p>
            <a:r>
              <a:rPr lang="en-US" sz="2000" dirty="0"/>
              <a:t>Obesity prevalence mostly stable from 1999 to 2010:</a:t>
            </a:r>
          </a:p>
          <a:p>
            <a:pPr lvl="1"/>
            <a:r>
              <a:rPr lang="en-US" sz="1800" dirty="0"/>
              <a:t>Slight increases among MEN (overall); black women and Mexican American women</a:t>
            </a:r>
          </a:p>
          <a:p>
            <a:r>
              <a:rPr lang="en-US" sz="2000" dirty="0"/>
              <a:t>Among children and adolescents, the prevalence of obesity increased in the 1980’s and 1990’s but mostly stable at 17%</a:t>
            </a:r>
          </a:p>
          <a:p>
            <a:endParaRPr lang="en-US" sz="2000" dirty="0"/>
          </a:p>
          <a:p>
            <a:r>
              <a:rPr lang="en-US" sz="1800" dirty="0"/>
              <a:t>From NIDDK, Overweight and Obesity Statistics, 2012)</a:t>
            </a:r>
          </a:p>
          <a:p>
            <a:endParaRPr lang="en-US" dirty="0"/>
          </a:p>
        </p:txBody>
      </p:sp>
    </p:spTree>
    <p:extLst>
      <p:ext uri="{BB962C8B-B14F-4D97-AF65-F5344CB8AC3E}">
        <p14:creationId xmlns:p14="http://schemas.microsoft.com/office/powerpoint/2010/main" val="32562673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a:t>US Data: National Institute of Diabetes, Digestive &amp; Kidney Diseases (NIDDK)</a:t>
            </a:r>
          </a:p>
        </p:txBody>
      </p:sp>
      <p:sp>
        <p:nvSpPr>
          <p:cNvPr id="2" name="Content Placeholder 1"/>
          <p:cNvSpPr>
            <a:spLocks noGrp="1"/>
          </p:cNvSpPr>
          <p:nvPr>
            <p:ph idx="1"/>
          </p:nvPr>
        </p:nvSpPr>
        <p:spPr/>
        <p:txBody>
          <a:bodyPr>
            <a:normAutofit/>
          </a:bodyPr>
          <a:lstStyle/>
          <a:p>
            <a:r>
              <a:rPr lang="en-US" dirty="0" smtClean="0"/>
              <a:t>Fast Facts</a:t>
            </a:r>
          </a:p>
          <a:p>
            <a:pPr lvl="1"/>
            <a:r>
              <a:rPr lang="en-US" dirty="0" smtClean="0"/>
              <a:t>More than 2 in 3 adults overweight or obese</a:t>
            </a:r>
          </a:p>
          <a:p>
            <a:pPr lvl="1"/>
            <a:r>
              <a:rPr lang="en-US" dirty="0" smtClean="0"/>
              <a:t>More than 1 in 3 adults obese</a:t>
            </a:r>
          </a:p>
          <a:p>
            <a:pPr lvl="1"/>
            <a:r>
              <a:rPr lang="en-US" dirty="0" smtClean="0"/>
              <a:t>More than 1 in 20 adults – extremely obese</a:t>
            </a:r>
          </a:p>
          <a:p>
            <a:pPr lvl="1"/>
            <a:r>
              <a:rPr lang="en-US" dirty="0" smtClean="0"/>
              <a:t>About 1/3 of children adolescents (6-19) are overweight or obese</a:t>
            </a:r>
          </a:p>
          <a:p>
            <a:pPr lvl="1"/>
            <a:r>
              <a:rPr lang="en-US" dirty="0" smtClean="0"/>
              <a:t>More than 1 in 6 children considered obese</a:t>
            </a:r>
          </a:p>
          <a:p>
            <a:pPr lvl="1"/>
            <a:endParaRPr lang="en-US" dirty="0"/>
          </a:p>
          <a:p>
            <a:pPr marL="384048" lvl="1" indent="0">
              <a:buNone/>
            </a:pPr>
            <a:r>
              <a:rPr lang="en-US" sz="1800" dirty="0"/>
              <a:t>From National Health and Nutrition Examination Survey (2009-2010)</a:t>
            </a:r>
          </a:p>
        </p:txBody>
      </p:sp>
    </p:spTree>
    <p:extLst>
      <p:ext uri="{BB962C8B-B14F-4D97-AF65-F5344CB8AC3E}">
        <p14:creationId xmlns:p14="http://schemas.microsoft.com/office/powerpoint/2010/main" val="16665665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BIOCHEMISTRY AND BEHAVIOR</a:t>
            </a:r>
            <a:endParaRPr lang="en-US" dirty="0"/>
          </a:p>
        </p:txBody>
      </p:sp>
      <p:sp>
        <p:nvSpPr>
          <p:cNvPr id="3" name="Content Placeholder 2"/>
          <p:cNvSpPr>
            <a:spLocks noGrp="1"/>
          </p:cNvSpPr>
          <p:nvPr>
            <p:ph idx="1"/>
          </p:nvPr>
        </p:nvSpPr>
        <p:spPr/>
        <p:txBody>
          <a:bodyPr/>
          <a:lstStyle/>
          <a:p>
            <a:r>
              <a:rPr lang="en-US" dirty="0" smtClean="0"/>
              <a:t>Insulin levels  3 times higher than before in the last 20 </a:t>
            </a:r>
            <a:r>
              <a:rPr lang="en-US" dirty="0" err="1" smtClean="0"/>
              <a:t>yrs</a:t>
            </a:r>
            <a:endParaRPr lang="en-US" dirty="0" smtClean="0"/>
          </a:p>
          <a:p>
            <a:r>
              <a:rPr lang="en-US" dirty="0" smtClean="0"/>
              <a:t>Calorie matters where it comes from</a:t>
            </a:r>
          </a:p>
          <a:p>
            <a:r>
              <a:rPr lang="en-US" dirty="0" smtClean="0"/>
              <a:t>Processed food</a:t>
            </a:r>
          </a:p>
          <a:p>
            <a:pPr marL="400050" indent="-400050">
              <a:buFont typeface="+mj-lt"/>
              <a:buAutoNum type="romanUcPeriod"/>
            </a:pPr>
            <a:r>
              <a:rPr lang="en-US" dirty="0" smtClean="0"/>
              <a:t>Low fiber</a:t>
            </a:r>
          </a:p>
          <a:p>
            <a:pPr marL="400050" indent="-400050">
              <a:buFont typeface="+mj-lt"/>
              <a:buAutoNum type="romanUcPeriod"/>
            </a:pPr>
            <a:r>
              <a:rPr lang="en-US" dirty="0" smtClean="0"/>
              <a:t>High fructose corn syrup</a:t>
            </a:r>
          </a:p>
          <a:p>
            <a:pPr marL="400050" indent="-400050">
              <a:buFont typeface="+mj-lt"/>
              <a:buAutoNum type="romanUcPeriod"/>
            </a:pPr>
            <a:r>
              <a:rPr lang="en-US" dirty="0" smtClean="0"/>
              <a:t>Increased salt</a:t>
            </a:r>
            <a:endParaRPr lang="en-US" dirty="0"/>
          </a:p>
        </p:txBody>
      </p:sp>
    </p:spTree>
    <p:extLst>
      <p:ext uri="{BB962C8B-B14F-4D97-AF65-F5344CB8AC3E}">
        <p14:creationId xmlns:p14="http://schemas.microsoft.com/office/powerpoint/2010/main" val="234801222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997</TotalTime>
  <Words>859</Words>
  <Application>Microsoft Office PowerPoint</Application>
  <PresentationFormat>Widescreen</PresentationFormat>
  <Paragraphs>119</Paragraphs>
  <Slides>18</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Arial Black</vt:lpstr>
      <vt:lpstr>Calibri</vt:lpstr>
      <vt:lpstr>Century Gothic</vt:lpstr>
      <vt:lpstr>Wingdings 3</vt:lpstr>
      <vt:lpstr>Wisp</vt:lpstr>
      <vt:lpstr>The Truth: SUGAR ADDICTION - 8 Times More Addictive Than Cocaine!  -PURE WHITE and DEADLY</vt:lpstr>
      <vt:lpstr>QUIZ</vt:lpstr>
      <vt:lpstr>Ideal Diet</vt:lpstr>
      <vt:lpstr>Defining Obesity/BMI</vt:lpstr>
      <vt:lpstr>International Data</vt:lpstr>
      <vt:lpstr>PowerPoint Presentation</vt:lpstr>
      <vt:lpstr>Growing Problem</vt:lpstr>
      <vt:lpstr>US Data: National Institute of Diabetes, Digestive &amp; Kidney Diseases (NIDDK)</vt:lpstr>
      <vt:lpstr>BIOCHEMISTRY AND BEHAVIOR</vt:lpstr>
      <vt:lpstr>CALORIES</vt:lpstr>
      <vt:lpstr>The Effects…</vt:lpstr>
      <vt:lpstr>The Effects… </vt:lpstr>
      <vt:lpstr>SUGAR</vt:lpstr>
      <vt:lpstr>Health Risks with Obesity</vt:lpstr>
      <vt:lpstr>Apple vs. Pear  * Belly Fat</vt:lpstr>
      <vt:lpstr>Consider Inflammation</vt:lpstr>
      <vt:lpstr>Low Carb Fresh Food KEY</vt:lpstr>
      <vt:lpstr>PURE WHITE and DEADLY</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Truth: SUGAR ADDICTION - 8 Times More Addictive Than Cocaine!</dc:title>
  <dc:creator>pinal</dc:creator>
  <cp:lastModifiedBy>Leslie Salguero</cp:lastModifiedBy>
  <cp:revision>19</cp:revision>
  <dcterms:created xsi:type="dcterms:W3CDTF">2017-04-20T03:21:09Z</dcterms:created>
  <dcterms:modified xsi:type="dcterms:W3CDTF">2017-04-28T20:38:01Z</dcterms:modified>
</cp:coreProperties>
</file>